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20"/>
  </p:notesMasterIdLst>
  <p:sldIdLst>
    <p:sldId id="256" r:id="rId5"/>
    <p:sldId id="258" r:id="rId6"/>
    <p:sldId id="285" r:id="rId7"/>
    <p:sldId id="279" r:id="rId8"/>
    <p:sldId id="260" r:id="rId9"/>
    <p:sldId id="259" r:id="rId10"/>
    <p:sldId id="278" r:id="rId11"/>
    <p:sldId id="286" r:id="rId12"/>
    <p:sldId id="282" r:id="rId13"/>
    <p:sldId id="288" r:id="rId14"/>
    <p:sldId id="289" r:id="rId15"/>
    <p:sldId id="283" r:id="rId16"/>
    <p:sldId id="284" r:id="rId17"/>
    <p:sldId id="277" r:id="rId18"/>
    <p:sldId id="287" r:id="rId19"/>
  </p:sldIdLst>
  <p:sldSz cx="9144000" cy="5143500" type="screen16x9"/>
  <p:notesSz cx="6858000" cy="9144000"/>
  <p:embeddedFontLst>
    <p:embeddedFont>
      <p:font typeface="Albert Sans" panose="020B0604020202020204" charset="0"/>
      <p:regular r:id="rId21"/>
      <p:bold r:id="rId22"/>
      <p:italic r:id="rId23"/>
      <p:boldItalic r:id="rId24"/>
    </p:embeddedFont>
    <p:embeddedFont>
      <p:font typeface="Anaheim" panose="020B0604020202020204" charset="0"/>
      <p:regular r:id="rId25"/>
    </p:embeddedFont>
    <p:embeddedFont>
      <p:font typeface="Bebas Neue" panose="020B0606020202050201" pitchFamily="34" charset="0"/>
      <p:regular r:id="rId26"/>
    </p:embeddedFont>
    <p:embeddedFont>
      <p:font typeface="Nunito Light" pitchFamily="2" charset="0"/>
      <p:regular r:id="rId27"/>
      <p:italic r:id="rId28"/>
    </p:embeddedFont>
    <p:embeddedFont>
      <p:font typeface="Readex Pro" panose="020B0604020202020204" charset="-78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433E8-0717-A34F-3ECA-681966F83FD9}" v="345" dt="2024-04-08T00:38:20.229"/>
    <p1510:client id="{D887F9DD-2E8B-60FE-6DCD-0FA70D860019}" v="1307" dt="2024-04-08T00:41:53.503"/>
    <p1510:client id="{FC967E0C-6B13-467E-BE42-08092C63469A}" v="426" dt="2024-04-08T00:55:01.624"/>
    <p1510:client id="{FE972DF8-B165-45CE-8B4D-6752D355FF8A}" v="6" dt="2024-04-08T00:52:07.922"/>
  </p1510:revLst>
</p1510:revInfo>
</file>

<file path=ppt/tableStyles.xml><?xml version="1.0" encoding="utf-8"?>
<a:tblStyleLst xmlns:a="http://schemas.openxmlformats.org/drawingml/2006/main" def="{2010C9B9-6FEC-4352-9935-8887FE6F107F}">
  <a:tblStyle styleId="{2010C9B9-6FEC-4352-9935-8887FE6F10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D5E0A7-10D0-48D2-B3F5-018FCC4C3C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a5cf44d7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a5cf44d7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929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02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073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45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7b82da27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7b82da27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1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1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0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44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48375" y="1050563"/>
            <a:ext cx="3723600" cy="25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5931" y="3582875"/>
            <a:ext cx="2155800" cy="5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375" y="1480874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375" y="2914302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80874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2914302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5" y="1480874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5" y="2914302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9975" y="2054501"/>
            <a:ext cx="23055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3419250" y="2054501"/>
            <a:ext cx="23055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6118525" y="2054501"/>
            <a:ext cx="23055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719975" y="3486352"/>
            <a:ext cx="23055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3419250" y="3486352"/>
            <a:ext cx="23055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5"/>
          </p:nvPr>
        </p:nvSpPr>
        <p:spPr>
          <a:xfrm>
            <a:off x="6118525" y="3486352"/>
            <a:ext cx="23055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-1990222" y="-589950"/>
            <a:ext cx="13170697" cy="4468498"/>
            <a:chOff x="-1990222" y="-589950"/>
            <a:chExt cx="13170697" cy="4468498"/>
          </a:xfrm>
        </p:grpSpPr>
        <p:sp>
          <p:nvSpPr>
            <p:cNvPr id="88" name="Google Shape;88;p13"/>
            <p:cNvSpPr/>
            <p:nvPr/>
          </p:nvSpPr>
          <p:spPr>
            <a:xfrm>
              <a:off x="8566875" y="1264948"/>
              <a:ext cx="2613600" cy="2613600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-1990222" y="-589950"/>
              <a:ext cx="2642644" cy="264264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48887" y="1340426"/>
            <a:ext cx="8991361" cy="655548"/>
            <a:chOff x="48887" y="1340426"/>
            <a:chExt cx="8991361" cy="655548"/>
          </a:xfrm>
        </p:grpSpPr>
        <p:grpSp>
          <p:nvGrpSpPr>
            <p:cNvPr id="91" name="Google Shape;91;p13"/>
            <p:cNvGrpSpPr/>
            <p:nvPr/>
          </p:nvGrpSpPr>
          <p:grpSpPr>
            <a:xfrm>
              <a:off x="48887" y="1447341"/>
              <a:ext cx="548642" cy="548633"/>
              <a:chOff x="481850" y="2395150"/>
              <a:chExt cx="545750" cy="546175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481850" y="2395150"/>
                <a:ext cx="545750" cy="546175"/>
              </a:xfrm>
              <a:custGeom>
                <a:avLst/>
                <a:gdLst/>
                <a:ahLst/>
                <a:cxnLst/>
                <a:rect l="l" t="t" r="r" b="b"/>
                <a:pathLst>
                  <a:path w="21830" h="21847" extrusionOk="0">
                    <a:moveTo>
                      <a:pt x="10906" y="0"/>
                    </a:moveTo>
                    <a:cubicBezTo>
                      <a:pt x="4875" y="0"/>
                      <a:pt x="0" y="4893"/>
                      <a:pt x="0" y="10924"/>
                    </a:cubicBezTo>
                    <a:cubicBezTo>
                      <a:pt x="0" y="16955"/>
                      <a:pt x="4875" y="21847"/>
                      <a:pt x="10906" y="21847"/>
                    </a:cubicBezTo>
                    <a:cubicBezTo>
                      <a:pt x="16937" y="21847"/>
                      <a:pt x="21829" y="16955"/>
                      <a:pt x="21829" y="10924"/>
                    </a:cubicBezTo>
                    <a:cubicBezTo>
                      <a:pt x="21829" y="4893"/>
                      <a:pt x="16937" y="0"/>
                      <a:pt x="10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652625" y="2534350"/>
                <a:ext cx="195725" cy="272225"/>
              </a:xfrm>
              <a:custGeom>
                <a:avLst/>
                <a:gdLst/>
                <a:ahLst/>
                <a:cxnLst/>
                <a:rect l="l" t="t" r="r" b="b"/>
                <a:pathLst>
                  <a:path w="7829" h="10889" extrusionOk="0">
                    <a:moveTo>
                      <a:pt x="1" y="1"/>
                    </a:moveTo>
                    <a:lnTo>
                      <a:pt x="1" y="10889"/>
                    </a:lnTo>
                    <a:lnTo>
                      <a:pt x="7828" y="1088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684200" y="2569500"/>
                <a:ext cx="1339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28" extrusionOk="0">
                    <a:moveTo>
                      <a:pt x="1" y="0"/>
                    </a:moveTo>
                    <a:lnTo>
                      <a:pt x="1" y="427"/>
                    </a:lnTo>
                    <a:lnTo>
                      <a:pt x="5356" y="42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684200" y="2607300"/>
                <a:ext cx="1339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28" extrusionOk="0">
                    <a:moveTo>
                      <a:pt x="1" y="0"/>
                    </a:moveTo>
                    <a:lnTo>
                      <a:pt x="1" y="427"/>
                    </a:lnTo>
                    <a:lnTo>
                      <a:pt x="5356" y="42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684200" y="2645100"/>
                <a:ext cx="1339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28" extrusionOk="0">
                    <a:moveTo>
                      <a:pt x="1" y="1"/>
                    </a:moveTo>
                    <a:lnTo>
                      <a:pt x="1" y="428"/>
                    </a:lnTo>
                    <a:lnTo>
                      <a:pt x="5356" y="428"/>
                    </a:lnTo>
                    <a:lnTo>
                      <a:pt x="53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684200" y="2682900"/>
                <a:ext cx="1339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10" extrusionOk="0">
                    <a:moveTo>
                      <a:pt x="1" y="1"/>
                    </a:moveTo>
                    <a:lnTo>
                      <a:pt x="1" y="410"/>
                    </a:lnTo>
                    <a:lnTo>
                      <a:pt x="5356" y="410"/>
                    </a:lnTo>
                    <a:lnTo>
                      <a:pt x="53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684200" y="2720275"/>
                <a:ext cx="1339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28" extrusionOk="0">
                    <a:moveTo>
                      <a:pt x="1" y="0"/>
                    </a:moveTo>
                    <a:lnTo>
                      <a:pt x="1" y="427"/>
                    </a:lnTo>
                    <a:lnTo>
                      <a:pt x="5356" y="42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79825" y="2746950"/>
                <a:ext cx="44500" cy="3205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282" fill="none" extrusionOk="0">
                    <a:moveTo>
                      <a:pt x="1" y="641"/>
                    </a:moveTo>
                    <a:lnTo>
                      <a:pt x="552" y="1282"/>
                    </a:lnTo>
                    <a:lnTo>
                      <a:pt x="1780" y="1"/>
                    </a:lnTo>
                  </a:path>
                </a:pathLst>
              </a:custGeom>
              <a:solidFill>
                <a:schemeClr val="accent2"/>
              </a:solidFill>
              <a:ln w="14675" cap="flat" cmpd="sng">
                <a:solidFill>
                  <a:srgbClr val="FF4C37"/>
                </a:solidFill>
                <a:prstDash val="solid"/>
                <a:miter lim="177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8491632" y="1340426"/>
              <a:ext cx="548617" cy="548658"/>
              <a:chOff x="1424300" y="1456700"/>
              <a:chExt cx="545725" cy="5462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1424300" y="1456700"/>
                <a:ext cx="545725" cy="546200"/>
              </a:xfrm>
              <a:custGeom>
                <a:avLst/>
                <a:gdLst/>
                <a:ahLst/>
                <a:cxnLst/>
                <a:rect l="l" t="t" r="r" b="b"/>
                <a:pathLst>
                  <a:path w="21829" h="21848" extrusionOk="0">
                    <a:moveTo>
                      <a:pt x="10906" y="1"/>
                    </a:moveTo>
                    <a:cubicBezTo>
                      <a:pt x="4875" y="1"/>
                      <a:pt x="0" y="4893"/>
                      <a:pt x="0" y="10924"/>
                    </a:cubicBezTo>
                    <a:cubicBezTo>
                      <a:pt x="0" y="16955"/>
                      <a:pt x="4875" y="21847"/>
                      <a:pt x="10906" y="21847"/>
                    </a:cubicBezTo>
                    <a:cubicBezTo>
                      <a:pt x="16937" y="21847"/>
                      <a:pt x="21829" y="16955"/>
                      <a:pt x="21829" y="10924"/>
                    </a:cubicBezTo>
                    <a:cubicBezTo>
                      <a:pt x="21829" y="4893"/>
                      <a:pt x="16937" y="1"/>
                      <a:pt x="10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615525" y="1602150"/>
                <a:ext cx="168150" cy="241525"/>
              </a:xfrm>
              <a:custGeom>
                <a:avLst/>
                <a:gdLst/>
                <a:ahLst/>
                <a:cxnLst/>
                <a:rect l="l" t="t" r="r" b="b"/>
                <a:pathLst>
                  <a:path w="6726" h="9661" extrusionOk="0">
                    <a:moveTo>
                      <a:pt x="3363" y="0"/>
                    </a:moveTo>
                    <a:cubicBezTo>
                      <a:pt x="1495" y="0"/>
                      <a:pt x="1" y="1512"/>
                      <a:pt x="1" y="3380"/>
                    </a:cubicBezTo>
                    <a:cubicBezTo>
                      <a:pt x="1" y="5355"/>
                      <a:pt x="1140" y="5747"/>
                      <a:pt x="1744" y="6761"/>
                    </a:cubicBezTo>
                    <a:cubicBezTo>
                      <a:pt x="1869" y="6992"/>
                      <a:pt x="1922" y="7365"/>
                      <a:pt x="1940" y="7757"/>
                    </a:cubicBezTo>
                    <a:cubicBezTo>
                      <a:pt x="1940" y="7970"/>
                      <a:pt x="1940" y="8184"/>
                      <a:pt x="1922" y="8397"/>
                    </a:cubicBezTo>
                    <a:cubicBezTo>
                      <a:pt x="1905" y="8611"/>
                      <a:pt x="1887" y="8824"/>
                      <a:pt x="1869" y="9020"/>
                    </a:cubicBezTo>
                    <a:cubicBezTo>
                      <a:pt x="1833" y="9269"/>
                      <a:pt x="1798" y="9500"/>
                      <a:pt x="1780" y="9643"/>
                    </a:cubicBezTo>
                    <a:cubicBezTo>
                      <a:pt x="1798" y="9643"/>
                      <a:pt x="1816" y="9660"/>
                      <a:pt x="1833" y="9660"/>
                    </a:cubicBezTo>
                    <a:lnTo>
                      <a:pt x="4947" y="9660"/>
                    </a:lnTo>
                    <a:cubicBezTo>
                      <a:pt x="4929" y="9500"/>
                      <a:pt x="4893" y="9269"/>
                      <a:pt x="4858" y="9020"/>
                    </a:cubicBezTo>
                    <a:cubicBezTo>
                      <a:pt x="4840" y="8824"/>
                      <a:pt x="4822" y="8611"/>
                      <a:pt x="4804" y="8397"/>
                    </a:cubicBezTo>
                    <a:cubicBezTo>
                      <a:pt x="4787" y="8184"/>
                      <a:pt x="4787" y="7970"/>
                      <a:pt x="4787" y="7757"/>
                    </a:cubicBezTo>
                    <a:cubicBezTo>
                      <a:pt x="4804" y="7365"/>
                      <a:pt x="4858" y="6992"/>
                      <a:pt x="4982" y="6761"/>
                    </a:cubicBezTo>
                    <a:cubicBezTo>
                      <a:pt x="5587" y="5747"/>
                      <a:pt x="6726" y="5284"/>
                      <a:pt x="6726" y="3380"/>
                    </a:cubicBezTo>
                    <a:cubicBezTo>
                      <a:pt x="6726" y="1512"/>
                      <a:pt x="5231" y="0"/>
                      <a:pt x="3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646225" y="1807625"/>
                <a:ext cx="1085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25" extrusionOk="0">
                    <a:moveTo>
                      <a:pt x="374" y="0"/>
                    </a:moveTo>
                    <a:cubicBezTo>
                      <a:pt x="178" y="0"/>
                      <a:pt x="1" y="161"/>
                      <a:pt x="1" y="374"/>
                    </a:cubicBezTo>
                    <a:cubicBezTo>
                      <a:pt x="1" y="570"/>
                      <a:pt x="178" y="730"/>
                      <a:pt x="374" y="730"/>
                    </a:cubicBezTo>
                    <a:cubicBezTo>
                      <a:pt x="178" y="730"/>
                      <a:pt x="1" y="890"/>
                      <a:pt x="1" y="1103"/>
                    </a:cubicBezTo>
                    <a:cubicBezTo>
                      <a:pt x="1" y="1299"/>
                      <a:pt x="178" y="1459"/>
                      <a:pt x="374" y="1459"/>
                    </a:cubicBezTo>
                    <a:cubicBezTo>
                      <a:pt x="178" y="1459"/>
                      <a:pt x="1" y="1619"/>
                      <a:pt x="1" y="1833"/>
                    </a:cubicBezTo>
                    <a:cubicBezTo>
                      <a:pt x="1" y="1993"/>
                      <a:pt x="143" y="2153"/>
                      <a:pt x="303" y="2189"/>
                    </a:cubicBezTo>
                    <a:lnTo>
                      <a:pt x="1015" y="2189"/>
                    </a:lnTo>
                    <a:cubicBezTo>
                      <a:pt x="1157" y="2669"/>
                      <a:pt x="1602" y="3025"/>
                      <a:pt x="2135" y="3025"/>
                    </a:cubicBezTo>
                    <a:cubicBezTo>
                      <a:pt x="2669" y="3025"/>
                      <a:pt x="3114" y="2669"/>
                      <a:pt x="3274" y="2189"/>
                    </a:cubicBezTo>
                    <a:lnTo>
                      <a:pt x="3986" y="2189"/>
                    </a:lnTo>
                    <a:cubicBezTo>
                      <a:pt x="4181" y="2189"/>
                      <a:pt x="4341" y="2029"/>
                      <a:pt x="4341" y="1833"/>
                    </a:cubicBezTo>
                    <a:cubicBezTo>
                      <a:pt x="4341" y="1619"/>
                      <a:pt x="4181" y="1459"/>
                      <a:pt x="3986" y="1459"/>
                    </a:cubicBezTo>
                    <a:cubicBezTo>
                      <a:pt x="4181" y="1459"/>
                      <a:pt x="4341" y="1299"/>
                      <a:pt x="4341" y="1103"/>
                    </a:cubicBezTo>
                    <a:cubicBezTo>
                      <a:pt x="4341" y="890"/>
                      <a:pt x="4181" y="730"/>
                      <a:pt x="3986" y="730"/>
                    </a:cubicBezTo>
                    <a:cubicBezTo>
                      <a:pt x="4181" y="730"/>
                      <a:pt x="4341" y="570"/>
                      <a:pt x="4341" y="374"/>
                    </a:cubicBezTo>
                    <a:cubicBezTo>
                      <a:pt x="4341" y="161"/>
                      <a:pt x="4181" y="0"/>
                      <a:pt x="39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724050" y="1649725"/>
                <a:ext cx="2050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37" extrusionOk="0">
                    <a:moveTo>
                      <a:pt x="410" y="1"/>
                    </a:moveTo>
                    <a:cubicBezTo>
                      <a:pt x="179" y="1"/>
                      <a:pt x="1" y="197"/>
                      <a:pt x="1" y="410"/>
                    </a:cubicBezTo>
                    <a:cubicBezTo>
                      <a:pt x="1" y="641"/>
                      <a:pt x="179" y="837"/>
                      <a:pt x="410" y="837"/>
                    </a:cubicBezTo>
                    <a:cubicBezTo>
                      <a:pt x="641" y="837"/>
                      <a:pt x="819" y="641"/>
                      <a:pt x="819" y="410"/>
                    </a:cubicBezTo>
                    <a:cubicBezTo>
                      <a:pt x="819" y="197"/>
                      <a:pt x="641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691150" y="1531425"/>
                <a:ext cx="19150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225" extrusionOk="0">
                    <a:moveTo>
                      <a:pt x="374" y="1"/>
                    </a:moveTo>
                    <a:cubicBezTo>
                      <a:pt x="178" y="1"/>
                      <a:pt x="0" y="161"/>
                      <a:pt x="0" y="374"/>
                    </a:cubicBezTo>
                    <a:lnTo>
                      <a:pt x="0" y="1833"/>
                    </a:lnTo>
                    <a:cubicBezTo>
                      <a:pt x="0" y="2047"/>
                      <a:pt x="178" y="2224"/>
                      <a:pt x="374" y="2224"/>
                    </a:cubicBezTo>
                    <a:cubicBezTo>
                      <a:pt x="587" y="2224"/>
                      <a:pt x="765" y="2047"/>
                      <a:pt x="765" y="1833"/>
                    </a:cubicBezTo>
                    <a:lnTo>
                      <a:pt x="765" y="374"/>
                    </a:lnTo>
                    <a:cubicBezTo>
                      <a:pt x="765" y="161"/>
                      <a:pt x="587" y="1"/>
                      <a:pt x="3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1585750" y="1570575"/>
                <a:ext cx="46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797" extrusionOk="0">
                    <a:moveTo>
                      <a:pt x="427" y="0"/>
                    </a:moveTo>
                    <a:cubicBezTo>
                      <a:pt x="329" y="0"/>
                      <a:pt x="231" y="36"/>
                      <a:pt x="160" y="107"/>
                    </a:cubicBezTo>
                    <a:cubicBezTo>
                      <a:pt x="0" y="267"/>
                      <a:pt x="0" y="498"/>
                      <a:pt x="160" y="658"/>
                    </a:cubicBezTo>
                    <a:lnTo>
                      <a:pt x="1192" y="1690"/>
                    </a:lnTo>
                    <a:cubicBezTo>
                      <a:pt x="1263" y="1761"/>
                      <a:pt x="1361" y="1797"/>
                      <a:pt x="1459" y="1797"/>
                    </a:cubicBezTo>
                    <a:cubicBezTo>
                      <a:pt x="1557" y="1797"/>
                      <a:pt x="1655" y="1761"/>
                      <a:pt x="1726" y="1690"/>
                    </a:cubicBezTo>
                    <a:cubicBezTo>
                      <a:pt x="1868" y="1530"/>
                      <a:pt x="1868" y="1299"/>
                      <a:pt x="1726" y="1139"/>
                    </a:cubicBezTo>
                    <a:lnTo>
                      <a:pt x="694" y="107"/>
                    </a:lnTo>
                    <a:cubicBezTo>
                      <a:pt x="623" y="36"/>
                      <a:pt x="525" y="0"/>
                      <a:pt x="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1769875" y="1574225"/>
                <a:ext cx="46725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794" extrusionOk="0">
                    <a:moveTo>
                      <a:pt x="1457" y="1"/>
                    </a:moveTo>
                    <a:cubicBezTo>
                      <a:pt x="1357" y="1"/>
                      <a:pt x="1254" y="41"/>
                      <a:pt x="1174" y="121"/>
                    </a:cubicBezTo>
                    <a:lnTo>
                      <a:pt x="160" y="1153"/>
                    </a:lnTo>
                    <a:cubicBezTo>
                      <a:pt x="0" y="1295"/>
                      <a:pt x="0" y="1544"/>
                      <a:pt x="160" y="1687"/>
                    </a:cubicBezTo>
                    <a:cubicBezTo>
                      <a:pt x="232" y="1758"/>
                      <a:pt x="329" y="1793"/>
                      <a:pt x="427" y="1793"/>
                    </a:cubicBezTo>
                    <a:cubicBezTo>
                      <a:pt x="525" y="1793"/>
                      <a:pt x="623" y="1758"/>
                      <a:pt x="694" y="1687"/>
                    </a:cubicBezTo>
                    <a:lnTo>
                      <a:pt x="1726" y="655"/>
                    </a:lnTo>
                    <a:cubicBezTo>
                      <a:pt x="1868" y="512"/>
                      <a:pt x="1868" y="263"/>
                      <a:pt x="1726" y="121"/>
                    </a:cubicBezTo>
                    <a:cubicBezTo>
                      <a:pt x="1655" y="41"/>
                      <a:pt x="1557" y="1"/>
                      <a:pt x="1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1799675" y="1668850"/>
                <a:ext cx="556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766" extrusionOk="0">
                    <a:moveTo>
                      <a:pt x="374" y="1"/>
                    </a:moveTo>
                    <a:cubicBezTo>
                      <a:pt x="160" y="1"/>
                      <a:pt x="0" y="161"/>
                      <a:pt x="0" y="374"/>
                    </a:cubicBezTo>
                    <a:cubicBezTo>
                      <a:pt x="0" y="588"/>
                      <a:pt x="160" y="766"/>
                      <a:pt x="374" y="766"/>
                    </a:cubicBezTo>
                    <a:lnTo>
                      <a:pt x="1833" y="766"/>
                    </a:lnTo>
                    <a:cubicBezTo>
                      <a:pt x="2046" y="766"/>
                      <a:pt x="2224" y="588"/>
                      <a:pt x="2224" y="374"/>
                    </a:cubicBezTo>
                    <a:cubicBezTo>
                      <a:pt x="2224" y="161"/>
                      <a:pt x="2046" y="1"/>
                      <a:pt x="1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1781425" y="1736450"/>
                <a:ext cx="4672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798" extrusionOk="0">
                    <a:moveTo>
                      <a:pt x="419" y="1"/>
                    </a:moveTo>
                    <a:cubicBezTo>
                      <a:pt x="321" y="1"/>
                      <a:pt x="223" y="37"/>
                      <a:pt x="143" y="108"/>
                    </a:cubicBezTo>
                    <a:cubicBezTo>
                      <a:pt x="1" y="268"/>
                      <a:pt x="1" y="499"/>
                      <a:pt x="143" y="659"/>
                    </a:cubicBezTo>
                    <a:lnTo>
                      <a:pt x="1175" y="1691"/>
                    </a:lnTo>
                    <a:cubicBezTo>
                      <a:pt x="1255" y="1762"/>
                      <a:pt x="1353" y="1798"/>
                      <a:pt x="1451" y="1798"/>
                    </a:cubicBezTo>
                    <a:cubicBezTo>
                      <a:pt x="1549" y="1798"/>
                      <a:pt x="1646" y="1762"/>
                      <a:pt x="1726" y="1691"/>
                    </a:cubicBezTo>
                    <a:cubicBezTo>
                      <a:pt x="1869" y="1531"/>
                      <a:pt x="1869" y="1300"/>
                      <a:pt x="1726" y="1140"/>
                    </a:cubicBezTo>
                    <a:lnTo>
                      <a:pt x="695" y="108"/>
                    </a:lnTo>
                    <a:cubicBezTo>
                      <a:pt x="615" y="37"/>
                      <a:pt x="517" y="1"/>
                      <a:pt x="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1547925" y="1668850"/>
                <a:ext cx="556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766" extrusionOk="0">
                    <a:moveTo>
                      <a:pt x="392" y="1"/>
                    </a:moveTo>
                    <a:cubicBezTo>
                      <a:pt x="179" y="1"/>
                      <a:pt x="1" y="161"/>
                      <a:pt x="1" y="374"/>
                    </a:cubicBezTo>
                    <a:cubicBezTo>
                      <a:pt x="1" y="588"/>
                      <a:pt x="179" y="766"/>
                      <a:pt x="392" y="766"/>
                    </a:cubicBezTo>
                    <a:lnTo>
                      <a:pt x="1851" y="766"/>
                    </a:lnTo>
                    <a:cubicBezTo>
                      <a:pt x="2065" y="766"/>
                      <a:pt x="2225" y="588"/>
                      <a:pt x="2225" y="374"/>
                    </a:cubicBezTo>
                    <a:cubicBezTo>
                      <a:pt x="2225" y="161"/>
                      <a:pt x="2065" y="1"/>
                      <a:pt x="1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1578175" y="1744575"/>
                <a:ext cx="4672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07" extrusionOk="0">
                    <a:moveTo>
                      <a:pt x="1442" y="1"/>
                    </a:moveTo>
                    <a:cubicBezTo>
                      <a:pt x="1344" y="1"/>
                      <a:pt x="1246" y="41"/>
                      <a:pt x="1175" y="121"/>
                    </a:cubicBezTo>
                    <a:lnTo>
                      <a:pt x="143" y="1153"/>
                    </a:lnTo>
                    <a:cubicBezTo>
                      <a:pt x="1" y="1295"/>
                      <a:pt x="1" y="1544"/>
                      <a:pt x="143" y="1686"/>
                    </a:cubicBezTo>
                    <a:cubicBezTo>
                      <a:pt x="214" y="1766"/>
                      <a:pt x="312" y="1806"/>
                      <a:pt x="410" y="1806"/>
                    </a:cubicBezTo>
                    <a:cubicBezTo>
                      <a:pt x="508" y="1806"/>
                      <a:pt x="605" y="1766"/>
                      <a:pt x="677" y="1686"/>
                    </a:cubicBezTo>
                    <a:lnTo>
                      <a:pt x="1708" y="654"/>
                    </a:lnTo>
                    <a:cubicBezTo>
                      <a:pt x="1869" y="512"/>
                      <a:pt x="1869" y="263"/>
                      <a:pt x="1708" y="121"/>
                    </a:cubicBezTo>
                    <a:cubicBezTo>
                      <a:pt x="1637" y="41"/>
                      <a:pt x="1539" y="1"/>
                      <a:pt x="1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112;p13"/>
          <p:cNvGrpSpPr/>
          <p:nvPr/>
        </p:nvGrpSpPr>
        <p:grpSpPr>
          <a:xfrm>
            <a:off x="-2318715" y="-1000942"/>
            <a:ext cx="14239899" cy="5916594"/>
            <a:chOff x="-2318715" y="-1000942"/>
            <a:chExt cx="14239899" cy="5916594"/>
          </a:xfrm>
        </p:grpSpPr>
        <p:sp>
          <p:nvSpPr>
            <p:cNvPr id="113" name="Google Shape;113;p13"/>
            <p:cNvSpPr/>
            <p:nvPr/>
          </p:nvSpPr>
          <p:spPr>
            <a:xfrm rot="-2700000">
              <a:off x="8171797" y="2432905"/>
              <a:ext cx="3848075" cy="1314794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900028">
              <a:off x="-2214180" y="-525332"/>
              <a:ext cx="3848130" cy="1314679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1197343" y="-69685"/>
            <a:ext cx="10783460" cy="5791903"/>
            <a:chOff x="-1197343" y="-69685"/>
            <a:chExt cx="10783460" cy="5791903"/>
          </a:xfrm>
        </p:grpSpPr>
        <p:sp>
          <p:nvSpPr>
            <p:cNvPr id="118" name="Google Shape;118;p14"/>
            <p:cNvSpPr/>
            <p:nvPr/>
          </p:nvSpPr>
          <p:spPr>
            <a:xfrm>
              <a:off x="-1197343" y="-69685"/>
              <a:ext cx="1681604" cy="168160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848819" y="4723144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587044" y="539494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-1017906" y="-1403486"/>
            <a:ext cx="12031646" cy="6893126"/>
            <a:chOff x="-1017906" y="-1403486"/>
            <a:chExt cx="12031646" cy="6893126"/>
          </a:xfrm>
        </p:grpSpPr>
        <p:sp>
          <p:nvSpPr>
            <p:cNvPr id="122" name="Google Shape;122;p14"/>
            <p:cNvSpPr/>
            <p:nvPr/>
          </p:nvSpPr>
          <p:spPr>
            <a:xfrm rot="3600305">
              <a:off x="-1246979" y="-623829"/>
              <a:ext cx="2242545" cy="765985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920">
              <a:off x="169771" y="4723440"/>
              <a:ext cx="2242500" cy="765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rot="1459763">
              <a:off x="8049724" y="-121546"/>
              <a:ext cx="2868330" cy="1082858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13225" y="1599875"/>
            <a:ext cx="2530800" cy="11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713225" y="2746229"/>
            <a:ext cx="25308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>
            <a:spLocks noGrp="1"/>
          </p:cNvSpPr>
          <p:nvPr>
            <p:ph type="pic" idx="2"/>
          </p:nvPr>
        </p:nvSpPr>
        <p:spPr>
          <a:xfrm>
            <a:off x="7059175" y="1200151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17"/>
          <p:cNvSpPr>
            <a:spLocks noGrp="1"/>
          </p:cNvSpPr>
          <p:nvPr>
            <p:ph type="pic" idx="3"/>
          </p:nvPr>
        </p:nvSpPr>
        <p:spPr>
          <a:xfrm>
            <a:off x="5162075" y="278780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5" name="Google Shape;145;p17"/>
          <p:cNvSpPr>
            <a:spLocks noGrp="1"/>
          </p:cNvSpPr>
          <p:nvPr>
            <p:ph type="pic" idx="4"/>
          </p:nvPr>
        </p:nvSpPr>
        <p:spPr>
          <a:xfrm>
            <a:off x="4214923" y="213172"/>
            <a:ext cx="3657600" cy="3657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2347938" y="567282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1"/>
          </p:nvPr>
        </p:nvSpPr>
        <p:spPr>
          <a:xfrm>
            <a:off x="2347900" y="1681119"/>
            <a:ext cx="4448100" cy="11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2009250" y="3506250"/>
            <a:ext cx="5125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 </a:t>
            </a:r>
            <a:endParaRPr sz="1200" b="1" u="sng">
              <a:solidFill>
                <a:schemeClr val="dk1"/>
              </a:solidFill>
              <a:latin typeface="Readex Pro"/>
              <a:ea typeface="Readex Pro"/>
              <a:cs typeface="Readex Pro"/>
              <a:sym typeface="Readex Pr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3"/>
          <p:cNvGrpSpPr/>
          <p:nvPr/>
        </p:nvGrpSpPr>
        <p:grpSpPr>
          <a:xfrm>
            <a:off x="-2221022" y="-1000942"/>
            <a:ext cx="13309347" cy="6283448"/>
            <a:chOff x="-2221022" y="-1000942"/>
            <a:chExt cx="13309347" cy="6283448"/>
          </a:xfrm>
        </p:grpSpPr>
        <p:sp>
          <p:nvSpPr>
            <p:cNvPr id="209" name="Google Shape;209;p23"/>
            <p:cNvSpPr/>
            <p:nvPr/>
          </p:nvSpPr>
          <p:spPr>
            <a:xfrm rot="10800000" flipH="1">
              <a:off x="8474725" y="-1000942"/>
              <a:ext cx="2613600" cy="2613600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rot="10800000" flipH="1">
              <a:off x="-2221022" y="2639863"/>
              <a:ext cx="2642644" cy="264264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3"/>
          <p:cNvGrpSpPr/>
          <p:nvPr/>
        </p:nvGrpSpPr>
        <p:grpSpPr>
          <a:xfrm>
            <a:off x="-2833065" y="-137371"/>
            <a:ext cx="14754249" cy="5916594"/>
            <a:chOff x="-2833065" y="-137371"/>
            <a:chExt cx="14754249" cy="5916594"/>
          </a:xfrm>
        </p:grpSpPr>
        <p:sp>
          <p:nvSpPr>
            <p:cNvPr id="212" name="Google Shape;212;p23"/>
            <p:cNvSpPr/>
            <p:nvPr/>
          </p:nvSpPr>
          <p:spPr>
            <a:xfrm rot="-9899972" flipH="1">
              <a:off x="-2728530" y="3988933"/>
              <a:ext cx="3848130" cy="1314679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 rot="-8100000" flipH="1">
              <a:off x="8171797" y="1030581"/>
              <a:ext cx="3848075" cy="1314794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4"/>
          <p:cNvGrpSpPr/>
          <p:nvPr/>
        </p:nvGrpSpPr>
        <p:grpSpPr>
          <a:xfrm>
            <a:off x="283919" y="-1075267"/>
            <a:ext cx="9744992" cy="6757200"/>
            <a:chOff x="283919" y="-1075267"/>
            <a:chExt cx="9744992" cy="6757200"/>
          </a:xfrm>
        </p:grpSpPr>
        <p:sp>
          <p:nvSpPr>
            <p:cNvPr id="216" name="Google Shape;216;p24"/>
            <p:cNvSpPr/>
            <p:nvPr/>
          </p:nvSpPr>
          <p:spPr>
            <a:xfrm rot="10800000" flipH="1">
              <a:off x="8347307" y="-1075267"/>
              <a:ext cx="1681604" cy="168160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 rot="10800000" flipH="1">
              <a:off x="283919" y="-565865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1779694" y="4682860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4"/>
          <p:cNvGrpSpPr/>
          <p:nvPr/>
        </p:nvGrpSpPr>
        <p:grpSpPr>
          <a:xfrm>
            <a:off x="-1434254" y="-385161"/>
            <a:ext cx="11745397" cy="6802530"/>
            <a:chOff x="-1434254" y="-385161"/>
            <a:chExt cx="11745397" cy="6802530"/>
          </a:xfrm>
        </p:grpSpPr>
        <p:sp>
          <p:nvSpPr>
            <p:cNvPr id="220" name="Google Shape;220;p24"/>
            <p:cNvSpPr/>
            <p:nvPr/>
          </p:nvSpPr>
          <p:spPr>
            <a:xfrm rot="7199695" flipH="1">
              <a:off x="8297671" y="394497"/>
              <a:ext cx="2242545" cy="765985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rot="10799080" flipH="1">
              <a:off x="-1434254" y="-332987"/>
              <a:ext cx="2242500" cy="765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rot="9340237" flipH="1">
              <a:off x="1461724" y="4791740"/>
              <a:ext cx="2868330" cy="1082858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7300" y="2231286"/>
            <a:ext cx="3383400" cy="16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047300" y="1358763"/>
            <a:ext cx="10179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575748" y="866972"/>
            <a:ext cx="3429000" cy="3429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819950" y="162446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-1086168" y="1901826"/>
            <a:ext cx="11802781" cy="2155814"/>
            <a:chOff x="-1086168" y="1901826"/>
            <a:chExt cx="11802781" cy="2155814"/>
          </a:xfrm>
        </p:grpSpPr>
        <p:sp>
          <p:nvSpPr>
            <p:cNvPr id="25" name="Google Shape;25;p5"/>
            <p:cNvSpPr/>
            <p:nvPr/>
          </p:nvSpPr>
          <p:spPr>
            <a:xfrm>
              <a:off x="8560800" y="1901826"/>
              <a:ext cx="2155814" cy="215581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-1086168" y="1956890"/>
              <a:ext cx="1681604" cy="168160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5"/>
          <p:cNvGrpSpPr/>
          <p:nvPr/>
        </p:nvGrpSpPr>
        <p:grpSpPr>
          <a:xfrm>
            <a:off x="-887106" y="596538"/>
            <a:ext cx="12246497" cy="4007451"/>
            <a:chOff x="-887106" y="596538"/>
            <a:chExt cx="12246497" cy="4007451"/>
          </a:xfrm>
        </p:grpSpPr>
        <p:sp>
          <p:nvSpPr>
            <p:cNvPr id="28" name="Google Shape;28;p5"/>
            <p:cNvSpPr/>
            <p:nvPr/>
          </p:nvSpPr>
          <p:spPr>
            <a:xfrm rot="-1619569">
              <a:off x="8417882" y="1195534"/>
              <a:ext cx="2875216" cy="982109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 rot="3600305">
              <a:off x="-1116179" y="3058346"/>
              <a:ext cx="2242545" cy="765985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-923879" y="-1419942"/>
            <a:ext cx="11089197" cy="6935080"/>
            <a:chOff x="-923879" y="-1419942"/>
            <a:chExt cx="11089197" cy="6935080"/>
          </a:xfrm>
        </p:grpSpPr>
        <p:sp>
          <p:nvSpPr>
            <p:cNvPr id="32" name="Google Shape;32;p6"/>
            <p:cNvSpPr/>
            <p:nvPr/>
          </p:nvSpPr>
          <p:spPr>
            <a:xfrm rot="3600305">
              <a:off x="8151846" y="3969496"/>
              <a:ext cx="2242545" cy="765985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920">
              <a:off x="-923879" y="4697065"/>
              <a:ext cx="2242500" cy="765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rot="1459763">
              <a:off x="2886774" y="-877171"/>
              <a:ext cx="2868330" cy="1082858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>
            <a:off x="755169" y="-684506"/>
            <a:ext cx="9127917" cy="6889750"/>
            <a:chOff x="755169" y="-684506"/>
            <a:chExt cx="9127917" cy="6889750"/>
          </a:xfrm>
        </p:grpSpPr>
        <p:sp>
          <p:nvSpPr>
            <p:cNvPr id="37" name="Google Shape;37;p6"/>
            <p:cNvSpPr/>
            <p:nvPr/>
          </p:nvSpPr>
          <p:spPr>
            <a:xfrm>
              <a:off x="8201482" y="4523640"/>
              <a:ext cx="1681604" cy="168160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755169" y="4696769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3165619" y="-684506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3225" y="1304975"/>
            <a:ext cx="365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713225" y="1950613"/>
            <a:ext cx="36510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2"/>
          </p:nvPr>
        </p:nvSpPr>
        <p:spPr>
          <a:xfrm>
            <a:off x="5008675" y="857250"/>
            <a:ext cx="3429000" cy="3429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" name="Google Shape;44;p7"/>
          <p:cNvSpPr/>
          <p:nvPr/>
        </p:nvSpPr>
        <p:spPr>
          <a:xfrm>
            <a:off x="-2199772" y="1250425"/>
            <a:ext cx="2642644" cy="2642644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00028">
            <a:off x="-3338130" y="3137818"/>
            <a:ext cx="3848130" cy="131467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923879" y="-1419942"/>
            <a:ext cx="11089197" cy="6935080"/>
            <a:chOff x="-923879" y="-1419942"/>
            <a:chExt cx="11089197" cy="6935080"/>
          </a:xfrm>
        </p:grpSpPr>
        <p:sp>
          <p:nvSpPr>
            <p:cNvPr id="48" name="Google Shape;48;p8"/>
            <p:cNvSpPr/>
            <p:nvPr/>
          </p:nvSpPr>
          <p:spPr>
            <a:xfrm rot="3600305">
              <a:off x="8151846" y="3969496"/>
              <a:ext cx="2242545" cy="765985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 rot="920">
              <a:off x="-923879" y="4697065"/>
              <a:ext cx="2242500" cy="765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 rot="1459763">
              <a:off x="2886774" y="-877171"/>
              <a:ext cx="2868330" cy="1082858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755169" y="-684506"/>
            <a:ext cx="9127917" cy="6889750"/>
            <a:chOff x="755169" y="-684506"/>
            <a:chExt cx="9127917" cy="6889750"/>
          </a:xfrm>
        </p:grpSpPr>
        <p:sp>
          <p:nvSpPr>
            <p:cNvPr id="53" name="Google Shape;53;p8"/>
            <p:cNvSpPr/>
            <p:nvPr/>
          </p:nvSpPr>
          <p:spPr>
            <a:xfrm>
              <a:off x="8201482" y="4523640"/>
              <a:ext cx="1681604" cy="168160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55169" y="4696769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3165619" y="-684506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-1054546" y="475483"/>
            <a:ext cx="10820067" cy="4057950"/>
            <a:chOff x="-1054546" y="475483"/>
            <a:chExt cx="10820067" cy="4057950"/>
          </a:xfrm>
        </p:grpSpPr>
        <p:sp>
          <p:nvSpPr>
            <p:cNvPr id="60" name="Google Shape;60;p9"/>
            <p:cNvSpPr/>
            <p:nvPr/>
          </p:nvSpPr>
          <p:spPr>
            <a:xfrm rot="10800000">
              <a:off x="-1054546" y="475483"/>
              <a:ext cx="1681604" cy="168160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10800000">
              <a:off x="8766447" y="1922185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10800000">
              <a:off x="-543978" y="3534360"/>
              <a:ext cx="999074" cy="9990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9"/>
          <p:cNvGrpSpPr/>
          <p:nvPr/>
        </p:nvGrpSpPr>
        <p:grpSpPr>
          <a:xfrm>
            <a:off x="-2230075" y="1165589"/>
            <a:ext cx="13022243" cy="4103280"/>
            <a:chOff x="-2230075" y="1165589"/>
            <a:chExt cx="13022243" cy="4103280"/>
          </a:xfrm>
        </p:grpSpPr>
        <p:sp>
          <p:nvSpPr>
            <p:cNvPr id="64" name="Google Shape;64;p9"/>
            <p:cNvSpPr/>
            <p:nvPr/>
          </p:nvSpPr>
          <p:spPr>
            <a:xfrm rot="-7199695">
              <a:off x="-1565851" y="1945247"/>
              <a:ext cx="2242545" cy="765985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10799080">
              <a:off x="8549668" y="2670438"/>
              <a:ext cx="2242500" cy="765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9340237">
              <a:off x="-2134390" y="3643240"/>
              <a:ext cx="2868330" cy="1082858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●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○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■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●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○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■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●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○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eadex Pro"/>
              <a:buChar char="■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3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es-es/topics/decision-trees" TargetMode="External"/><Relationship Id="rId2" Type="http://schemas.openxmlformats.org/officeDocument/2006/relationships/hyperlink" Target="https://www.elespectador.com/economia/hoteles-tuvieron-un-2023-de-caidas-en-ocupacion-e-ingresos-que-dicen-las-cifras-noticias-colombia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ibm.com/mx-es/topics/logistic-regress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5440075" y="4533900"/>
            <a:ext cx="2875167" cy="375322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-1170000" y="-970924"/>
            <a:ext cx="2155814" cy="2155814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ctrTitle"/>
          </p:nvPr>
        </p:nvSpPr>
        <p:spPr>
          <a:xfrm>
            <a:off x="415615" y="1050563"/>
            <a:ext cx="4572520" cy="25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b="1">
                <a:latin typeface="Albert Sans"/>
                <a:ea typeface="Albert Sans"/>
                <a:cs typeface="Albert Sans"/>
                <a:sym typeface="Albert Sans"/>
              </a:rPr>
              <a:t>Proyecto </a:t>
            </a:r>
            <a:r>
              <a:rPr lang="en" sz="4000"/>
              <a:t>1 </a:t>
            </a:r>
            <a:br>
              <a:rPr lang="en" sz="4000"/>
            </a:br>
            <a:r>
              <a:rPr lang="en" sz="4000" b="0" err="1"/>
              <a:t>Analítica</a:t>
            </a:r>
            <a:r>
              <a:rPr lang="en" sz="4000" b="0"/>
              <a:t> </a:t>
            </a:r>
            <a:r>
              <a:rPr lang="en" sz="4000" b="0">
                <a:latin typeface="Albert Sans"/>
                <a:ea typeface="Albert Sans"/>
                <a:cs typeface="Albert Sans"/>
                <a:sym typeface="Albert Sans"/>
              </a:rPr>
              <a:t>de </a:t>
            </a:r>
            <a:r>
              <a:rPr lang="en" sz="4000" b="0" err="1">
                <a:latin typeface="Albert Sans"/>
                <a:ea typeface="Albert Sans"/>
                <a:cs typeface="Albert Sans"/>
                <a:sym typeface="Albert Sans"/>
              </a:rPr>
              <a:t>textos</a:t>
            </a:r>
            <a:endParaRPr lang="es-ES" sz="4800" b="0" err="1"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>
            <a:off x="406889" y="3553322"/>
            <a:ext cx="21558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Santiago Sinisterra</a:t>
            </a:r>
          </a:p>
          <a:p>
            <a:pPr marL="0" indent="0"/>
            <a:r>
              <a:rPr lang="en"/>
              <a:t>Lina Ojeda</a:t>
            </a:r>
          </a:p>
          <a:p>
            <a:pPr marL="0" indent="0"/>
            <a:r>
              <a:rPr lang="en"/>
              <a:t>Ana Sofía Padilla</a:t>
            </a:r>
          </a:p>
        </p:txBody>
      </p:sp>
      <p:sp>
        <p:nvSpPr>
          <p:cNvPr id="237" name="Google Shape;237;p28"/>
          <p:cNvSpPr/>
          <p:nvPr/>
        </p:nvSpPr>
        <p:spPr>
          <a:xfrm>
            <a:off x="5555444" y="895455"/>
            <a:ext cx="2819673" cy="2819673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7379849" y="3671468"/>
            <a:ext cx="84690" cy="107197"/>
          </a:xfrm>
          <a:custGeom>
            <a:avLst/>
            <a:gdLst/>
            <a:ahLst/>
            <a:cxnLst/>
            <a:rect l="l" t="t" r="r" b="b"/>
            <a:pathLst>
              <a:path w="2077" h="2629" extrusionOk="0">
                <a:moveTo>
                  <a:pt x="1061" y="1"/>
                </a:moveTo>
                <a:cubicBezTo>
                  <a:pt x="554" y="1"/>
                  <a:pt x="0" y="216"/>
                  <a:pt x="0" y="216"/>
                </a:cubicBezTo>
                <a:cubicBezTo>
                  <a:pt x="0" y="216"/>
                  <a:pt x="178" y="2262"/>
                  <a:pt x="1085" y="2582"/>
                </a:cubicBezTo>
                <a:cubicBezTo>
                  <a:pt x="1170" y="2614"/>
                  <a:pt x="1247" y="2628"/>
                  <a:pt x="1318" y="2628"/>
                </a:cubicBezTo>
                <a:cubicBezTo>
                  <a:pt x="2009" y="2628"/>
                  <a:pt x="2076" y="1240"/>
                  <a:pt x="1850" y="465"/>
                </a:cubicBezTo>
                <a:cubicBezTo>
                  <a:pt x="1748" y="106"/>
                  <a:pt x="1416" y="1"/>
                  <a:pt x="1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28"/>
          <p:cNvGrpSpPr/>
          <p:nvPr/>
        </p:nvGrpSpPr>
        <p:grpSpPr>
          <a:xfrm>
            <a:off x="7352270" y="2213700"/>
            <a:ext cx="723267" cy="2591741"/>
            <a:chOff x="1929550" y="2633675"/>
            <a:chExt cx="443450" cy="1589050"/>
          </a:xfrm>
        </p:grpSpPr>
        <p:sp>
          <p:nvSpPr>
            <p:cNvPr id="270" name="Google Shape;270;p28"/>
            <p:cNvSpPr/>
            <p:nvPr/>
          </p:nvSpPr>
          <p:spPr>
            <a:xfrm>
              <a:off x="2003325" y="4112800"/>
              <a:ext cx="149075" cy="98075"/>
            </a:xfrm>
            <a:custGeom>
              <a:avLst/>
              <a:gdLst/>
              <a:ahLst/>
              <a:cxnLst/>
              <a:rect l="l" t="t" r="r" b="b"/>
              <a:pathLst>
                <a:path w="5963" h="3923" extrusionOk="0">
                  <a:moveTo>
                    <a:pt x="3987" y="1"/>
                  </a:moveTo>
                  <a:cubicBezTo>
                    <a:pt x="3987" y="1"/>
                    <a:pt x="1" y="3922"/>
                    <a:pt x="851" y="3922"/>
                  </a:cubicBezTo>
                  <a:cubicBezTo>
                    <a:pt x="890" y="3922"/>
                    <a:pt x="939" y="3914"/>
                    <a:pt x="999" y="3897"/>
                  </a:cubicBezTo>
                  <a:cubicBezTo>
                    <a:pt x="2386" y="3505"/>
                    <a:pt x="5713" y="1406"/>
                    <a:pt x="5820" y="997"/>
                  </a:cubicBezTo>
                  <a:cubicBezTo>
                    <a:pt x="5962" y="552"/>
                    <a:pt x="5909" y="303"/>
                    <a:pt x="5909" y="303"/>
                  </a:cubicBezTo>
                  <a:lnTo>
                    <a:pt x="3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180825" y="4126600"/>
              <a:ext cx="136325" cy="96125"/>
            </a:xfrm>
            <a:custGeom>
              <a:avLst/>
              <a:gdLst/>
              <a:ahLst/>
              <a:cxnLst/>
              <a:rect l="l" t="t" r="r" b="b"/>
              <a:pathLst>
                <a:path w="5453" h="3845" extrusionOk="0">
                  <a:moveTo>
                    <a:pt x="1" y="0"/>
                  </a:moveTo>
                  <a:lnTo>
                    <a:pt x="1" y="658"/>
                  </a:lnTo>
                  <a:cubicBezTo>
                    <a:pt x="1" y="1068"/>
                    <a:pt x="3096" y="3523"/>
                    <a:pt x="4341" y="3825"/>
                  </a:cubicBezTo>
                  <a:cubicBezTo>
                    <a:pt x="4396" y="3838"/>
                    <a:pt x="4443" y="3845"/>
                    <a:pt x="4483" y="3845"/>
                  </a:cubicBezTo>
                  <a:cubicBezTo>
                    <a:pt x="5453" y="3845"/>
                    <a:pt x="1904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069650" y="2633675"/>
              <a:ext cx="183250" cy="190925"/>
            </a:xfrm>
            <a:custGeom>
              <a:avLst/>
              <a:gdLst/>
              <a:ahLst/>
              <a:cxnLst/>
              <a:rect l="l" t="t" r="r" b="b"/>
              <a:pathLst>
                <a:path w="7330" h="7637" extrusionOk="0">
                  <a:moveTo>
                    <a:pt x="3933" y="1"/>
                  </a:moveTo>
                  <a:cubicBezTo>
                    <a:pt x="2649" y="1"/>
                    <a:pt x="1319" y="393"/>
                    <a:pt x="694" y="1169"/>
                  </a:cubicBezTo>
                  <a:cubicBezTo>
                    <a:pt x="0" y="2023"/>
                    <a:pt x="729" y="6649"/>
                    <a:pt x="872" y="7147"/>
                  </a:cubicBezTo>
                  <a:cubicBezTo>
                    <a:pt x="967" y="7479"/>
                    <a:pt x="1172" y="7534"/>
                    <a:pt x="1299" y="7534"/>
                  </a:cubicBezTo>
                  <a:cubicBezTo>
                    <a:pt x="1362" y="7534"/>
                    <a:pt x="1405" y="7520"/>
                    <a:pt x="1405" y="7520"/>
                  </a:cubicBezTo>
                  <a:cubicBezTo>
                    <a:pt x="1405" y="7520"/>
                    <a:pt x="3447" y="7637"/>
                    <a:pt x="4934" y="7637"/>
                  </a:cubicBezTo>
                  <a:cubicBezTo>
                    <a:pt x="5624" y="7637"/>
                    <a:pt x="6195" y="7612"/>
                    <a:pt x="6387" y="7538"/>
                  </a:cubicBezTo>
                  <a:cubicBezTo>
                    <a:pt x="6992" y="7307"/>
                    <a:pt x="7330" y="2824"/>
                    <a:pt x="7027" y="1525"/>
                  </a:cubicBezTo>
                  <a:cubicBezTo>
                    <a:pt x="6782" y="505"/>
                    <a:pt x="5387" y="1"/>
                    <a:pt x="3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088325" y="3390975"/>
              <a:ext cx="25" cy="672050"/>
            </a:xfrm>
            <a:custGeom>
              <a:avLst/>
              <a:gdLst/>
              <a:ahLst/>
              <a:cxnLst/>
              <a:rect l="l" t="t" r="r" b="b"/>
              <a:pathLst>
                <a:path w="1" h="26882" extrusionOk="0">
                  <a:moveTo>
                    <a:pt x="0" y="0"/>
                  </a:moveTo>
                  <a:lnTo>
                    <a:pt x="0" y="268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028275" y="3330925"/>
              <a:ext cx="134350" cy="798350"/>
            </a:xfrm>
            <a:custGeom>
              <a:avLst/>
              <a:gdLst/>
              <a:ahLst/>
              <a:cxnLst/>
              <a:rect l="l" t="t" r="r" b="b"/>
              <a:pathLst>
                <a:path w="5374" h="31934" extrusionOk="0">
                  <a:moveTo>
                    <a:pt x="1" y="0"/>
                  </a:moveTo>
                  <a:lnTo>
                    <a:pt x="2491" y="31934"/>
                  </a:lnTo>
                  <a:lnTo>
                    <a:pt x="5017" y="31934"/>
                  </a:lnTo>
                  <a:lnTo>
                    <a:pt x="5373" y="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162600" y="3330925"/>
              <a:ext cx="130775" cy="798350"/>
            </a:xfrm>
            <a:custGeom>
              <a:avLst/>
              <a:gdLst/>
              <a:ahLst/>
              <a:cxnLst/>
              <a:rect l="l" t="t" r="r" b="b"/>
              <a:pathLst>
                <a:path w="5231" h="31934" extrusionOk="0">
                  <a:moveTo>
                    <a:pt x="5231" y="0"/>
                  </a:moveTo>
                  <a:lnTo>
                    <a:pt x="0" y="71"/>
                  </a:lnTo>
                  <a:lnTo>
                    <a:pt x="392" y="31934"/>
                  </a:lnTo>
                  <a:lnTo>
                    <a:pt x="2989" y="319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030500" y="2917000"/>
              <a:ext cx="262875" cy="477545"/>
            </a:xfrm>
            <a:custGeom>
              <a:avLst/>
              <a:gdLst/>
              <a:ahLst/>
              <a:cxnLst/>
              <a:rect l="l" t="t" r="r" b="b"/>
              <a:pathLst>
                <a:path w="10515" h="18645" extrusionOk="0">
                  <a:moveTo>
                    <a:pt x="2171" y="0"/>
                  </a:moveTo>
                  <a:cubicBezTo>
                    <a:pt x="979" y="0"/>
                    <a:pt x="0" y="979"/>
                    <a:pt x="0" y="2170"/>
                  </a:cubicBezTo>
                  <a:lnTo>
                    <a:pt x="0" y="16492"/>
                  </a:lnTo>
                  <a:cubicBezTo>
                    <a:pt x="0" y="17666"/>
                    <a:pt x="979" y="18644"/>
                    <a:pt x="2171" y="18644"/>
                  </a:cubicBezTo>
                  <a:lnTo>
                    <a:pt x="8362" y="18644"/>
                  </a:lnTo>
                  <a:cubicBezTo>
                    <a:pt x="9554" y="18644"/>
                    <a:pt x="10515" y="17666"/>
                    <a:pt x="10515" y="16492"/>
                  </a:cubicBezTo>
                  <a:lnTo>
                    <a:pt x="10515" y="2170"/>
                  </a:lnTo>
                  <a:cubicBezTo>
                    <a:pt x="10515" y="979"/>
                    <a:pt x="9554" y="0"/>
                    <a:pt x="8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121225" y="2807450"/>
              <a:ext cx="81875" cy="120100"/>
            </a:xfrm>
            <a:custGeom>
              <a:avLst/>
              <a:gdLst/>
              <a:ahLst/>
              <a:cxnLst/>
              <a:rect l="l" t="t" r="r" b="b"/>
              <a:pathLst>
                <a:path w="3275" h="4804" extrusionOk="0">
                  <a:moveTo>
                    <a:pt x="1637" y="0"/>
                  </a:moveTo>
                  <a:cubicBezTo>
                    <a:pt x="712" y="0"/>
                    <a:pt x="1" y="1085"/>
                    <a:pt x="36" y="2402"/>
                  </a:cubicBezTo>
                  <a:cubicBezTo>
                    <a:pt x="72" y="3718"/>
                    <a:pt x="783" y="4803"/>
                    <a:pt x="1637" y="4803"/>
                  </a:cubicBezTo>
                  <a:cubicBezTo>
                    <a:pt x="2474" y="4803"/>
                    <a:pt x="3203" y="3718"/>
                    <a:pt x="3239" y="2402"/>
                  </a:cubicBezTo>
                  <a:cubicBezTo>
                    <a:pt x="3274" y="1085"/>
                    <a:pt x="2545" y="0"/>
                    <a:pt x="1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136800" y="3394525"/>
              <a:ext cx="50275" cy="133450"/>
            </a:xfrm>
            <a:custGeom>
              <a:avLst/>
              <a:gdLst/>
              <a:ahLst/>
              <a:cxnLst/>
              <a:rect l="l" t="t" r="r" b="b"/>
              <a:pathLst>
                <a:path w="2011" h="5338" extrusionOk="0">
                  <a:moveTo>
                    <a:pt x="0" y="0"/>
                  </a:moveTo>
                  <a:lnTo>
                    <a:pt x="0" y="5337"/>
                  </a:lnTo>
                  <a:lnTo>
                    <a:pt x="2011" y="533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929550" y="2942000"/>
              <a:ext cx="108100" cy="309975"/>
            </a:xfrm>
            <a:custGeom>
              <a:avLst/>
              <a:gdLst/>
              <a:ahLst/>
              <a:cxnLst/>
              <a:rect l="l" t="t" r="r" b="b"/>
              <a:pathLst>
                <a:path w="4324" h="12399" extrusionOk="0">
                  <a:moveTo>
                    <a:pt x="2579" y="1"/>
                  </a:moveTo>
                  <a:cubicBezTo>
                    <a:pt x="1738" y="1"/>
                    <a:pt x="1009" y="650"/>
                    <a:pt x="925" y="1503"/>
                  </a:cubicBezTo>
                  <a:lnTo>
                    <a:pt x="71" y="10576"/>
                  </a:lnTo>
                  <a:cubicBezTo>
                    <a:pt x="0" y="11234"/>
                    <a:pt x="320" y="11821"/>
                    <a:pt x="836" y="12142"/>
                  </a:cubicBezTo>
                  <a:cubicBezTo>
                    <a:pt x="1050" y="12284"/>
                    <a:pt x="1299" y="12373"/>
                    <a:pt x="1566" y="12391"/>
                  </a:cubicBezTo>
                  <a:cubicBezTo>
                    <a:pt x="1619" y="12396"/>
                    <a:pt x="1673" y="12399"/>
                    <a:pt x="1726" y="12399"/>
                  </a:cubicBezTo>
                  <a:cubicBezTo>
                    <a:pt x="2568" y="12399"/>
                    <a:pt x="3297" y="11750"/>
                    <a:pt x="3380" y="10896"/>
                  </a:cubicBezTo>
                  <a:lnTo>
                    <a:pt x="4234" y="1823"/>
                  </a:lnTo>
                  <a:cubicBezTo>
                    <a:pt x="4323" y="898"/>
                    <a:pt x="3647" y="98"/>
                    <a:pt x="2740" y="9"/>
                  </a:cubicBezTo>
                  <a:cubicBezTo>
                    <a:pt x="2686" y="3"/>
                    <a:pt x="2632" y="1"/>
                    <a:pt x="2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122125" y="2790550"/>
              <a:ext cx="79175" cy="76950"/>
            </a:xfrm>
            <a:custGeom>
              <a:avLst/>
              <a:gdLst/>
              <a:ahLst/>
              <a:cxnLst/>
              <a:rect l="l" t="t" r="r" b="b"/>
              <a:pathLst>
                <a:path w="3167" h="3078" extrusionOk="0">
                  <a:moveTo>
                    <a:pt x="0" y="0"/>
                  </a:moveTo>
                  <a:lnTo>
                    <a:pt x="0" y="3078"/>
                  </a:lnTo>
                  <a:lnTo>
                    <a:pt x="3167" y="3078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rgbClr val="FF8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089650" y="2665550"/>
              <a:ext cx="145475" cy="219300"/>
            </a:xfrm>
            <a:custGeom>
              <a:avLst/>
              <a:gdLst/>
              <a:ahLst/>
              <a:cxnLst/>
              <a:rect l="l" t="t" r="r" b="b"/>
              <a:pathLst>
                <a:path w="5819" h="8772" extrusionOk="0">
                  <a:moveTo>
                    <a:pt x="2918" y="1"/>
                  </a:moveTo>
                  <a:cubicBezTo>
                    <a:pt x="1282" y="1"/>
                    <a:pt x="1" y="1922"/>
                    <a:pt x="72" y="4253"/>
                  </a:cubicBezTo>
                  <a:cubicBezTo>
                    <a:pt x="107" y="5552"/>
                    <a:pt x="463" y="6459"/>
                    <a:pt x="783" y="7420"/>
                  </a:cubicBezTo>
                  <a:cubicBezTo>
                    <a:pt x="872" y="7686"/>
                    <a:pt x="1726" y="8772"/>
                    <a:pt x="2883" y="8772"/>
                  </a:cubicBezTo>
                  <a:cubicBezTo>
                    <a:pt x="4164" y="8772"/>
                    <a:pt x="4840" y="7847"/>
                    <a:pt x="5035" y="7420"/>
                  </a:cubicBezTo>
                  <a:cubicBezTo>
                    <a:pt x="5516" y="6334"/>
                    <a:pt x="5729" y="5498"/>
                    <a:pt x="5765" y="4253"/>
                  </a:cubicBezTo>
                  <a:cubicBezTo>
                    <a:pt x="5818" y="192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064300" y="2753875"/>
              <a:ext cx="40500" cy="50475"/>
            </a:xfrm>
            <a:custGeom>
              <a:avLst/>
              <a:gdLst/>
              <a:ahLst/>
              <a:cxnLst/>
              <a:rect l="l" t="t" r="r" b="b"/>
              <a:pathLst>
                <a:path w="1620" h="2019" extrusionOk="0">
                  <a:moveTo>
                    <a:pt x="667" y="1"/>
                  </a:moveTo>
                  <a:cubicBezTo>
                    <a:pt x="488" y="1"/>
                    <a:pt x="338" y="127"/>
                    <a:pt x="214" y="382"/>
                  </a:cubicBezTo>
                  <a:cubicBezTo>
                    <a:pt x="1" y="1111"/>
                    <a:pt x="837" y="2019"/>
                    <a:pt x="1513" y="2019"/>
                  </a:cubicBezTo>
                  <a:lnTo>
                    <a:pt x="1619" y="791"/>
                  </a:lnTo>
                  <a:cubicBezTo>
                    <a:pt x="1241" y="265"/>
                    <a:pt x="925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217300" y="2752975"/>
              <a:ext cx="43600" cy="53600"/>
            </a:xfrm>
            <a:custGeom>
              <a:avLst/>
              <a:gdLst/>
              <a:ahLst/>
              <a:cxnLst/>
              <a:rect l="l" t="t" r="r" b="b"/>
              <a:pathLst>
                <a:path w="1744" h="2144" extrusionOk="0">
                  <a:moveTo>
                    <a:pt x="874" y="1"/>
                  </a:moveTo>
                  <a:cubicBezTo>
                    <a:pt x="589" y="1"/>
                    <a:pt x="295" y="318"/>
                    <a:pt x="0" y="952"/>
                  </a:cubicBezTo>
                  <a:lnTo>
                    <a:pt x="374" y="2144"/>
                  </a:lnTo>
                  <a:cubicBezTo>
                    <a:pt x="1086" y="2037"/>
                    <a:pt x="1744" y="987"/>
                    <a:pt x="1353" y="311"/>
                  </a:cubicBezTo>
                  <a:cubicBezTo>
                    <a:pt x="1197" y="104"/>
                    <a:pt x="1037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30875" y="3200600"/>
              <a:ext cx="101425" cy="338500"/>
            </a:xfrm>
            <a:custGeom>
              <a:avLst/>
              <a:gdLst/>
              <a:ahLst/>
              <a:cxnLst/>
              <a:rect l="l" t="t" r="r" b="b"/>
              <a:pathLst>
                <a:path w="4057" h="13540" extrusionOk="0">
                  <a:moveTo>
                    <a:pt x="4057" y="1"/>
                  </a:moveTo>
                  <a:lnTo>
                    <a:pt x="196" y="446"/>
                  </a:lnTo>
                  <a:lnTo>
                    <a:pt x="0" y="446"/>
                  </a:lnTo>
                  <a:cubicBezTo>
                    <a:pt x="0" y="446"/>
                    <a:pt x="161" y="12650"/>
                    <a:pt x="356" y="13094"/>
                  </a:cubicBezTo>
                  <a:cubicBezTo>
                    <a:pt x="570" y="13539"/>
                    <a:pt x="2580" y="13539"/>
                    <a:pt x="2580" y="13539"/>
                  </a:cubicBezTo>
                  <a:lnTo>
                    <a:pt x="4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300775" y="3516775"/>
              <a:ext cx="55325" cy="60850"/>
            </a:xfrm>
            <a:custGeom>
              <a:avLst/>
              <a:gdLst/>
              <a:ahLst/>
              <a:cxnLst/>
              <a:rect l="l" t="t" r="r" b="b"/>
              <a:pathLst>
                <a:path w="2213" h="2434" extrusionOk="0">
                  <a:moveTo>
                    <a:pt x="1151" y="1"/>
                  </a:moveTo>
                  <a:cubicBezTo>
                    <a:pt x="796" y="1"/>
                    <a:pt x="464" y="106"/>
                    <a:pt x="362" y="465"/>
                  </a:cubicBezTo>
                  <a:cubicBezTo>
                    <a:pt x="138" y="1233"/>
                    <a:pt x="0" y="2434"/>
                    <a:pt x="635" y="2434"/>
                  </a:cubicBezTo>
                  <a:cubicBezTo>
                    <a:pt x="706" y="2434"/>
                    <a:pt x="787" y="2419"/>
                    <a:pt x="878" y="2387"/>
                  </a:cubicBezTo>
                  <a:cubicBezTo>
                    <a:pt x="1785" y="2049"/>
                    <a:pt x="2212" y="216"/>
                    <a:pt x="2212" y="216"/>
                  </a:cubicBezTo>
                  <a:cubicBezTo>
                    <a:pt x="2212" y="216"/>
                    <a:pt x="1658" y="1"/>
                    <a:pt x="1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264900" y="2931325"/>
              <a:ext cx="108100" cy="309975"/>
            </a:xfrm>
            <a:custGeom>
              <a:avLst/>
              <a:gdLst/>
              <a:ahLst/>
              <a:cxnLst/>
              <a:rect l="l" t="t" r="r" b="b"/>
              <a:pathLst>
                <a:path w="4324" h="12399" extrusionOk="0">
                  <a:moveTo>
                    <a:pt x="1744" y="1"/>
                  </a:moveTo>
                  <a:cubicBezTo>
                    <a:pt x="1691" y="1"/>
                    <a:pt x="1637" y="3"/>
                    <a:pt x="1583" y="9"/>
                  </a:cubicBezTo>
                  <a:cubicBezTo>
                    <a:pt x="676" y="98"/>
                    <a:pt x="0" y="898"/>
                    <a:pt x="89" y="1823"/>
                  </a:cubicBezTo>
                  <a:lnTo>
                    <a:pt x="943" y="10896"/>
                  </a:lnTo>
                  <a:cubicBezTo>
                    <a:pt x="1027" y="11750"/>
                    <a:pt x="1756" y="12399"/>
                    <a:pt x="2597" y="12399"/>
                  </a:cubicBezTo>
                  <a:cubicBezTo>
                    <a:pt x="2650" y="12399"/>
                    <a:pt x="2704" y="12396"/>
                    <a:pt x="2758" y="12391"/>
                  </a:cubicBezTo>
                  <a:cubicBezTo>
                    <a:pt x="3024" y="12355"/>
                    <a:pt x="3273" y="12284"/>
                    <a:pt x="3487" y="12142"/>
                  </a:cubicBezTo>
                  <a:cubicBezTo>
                    <a:pt x="4003" y="11821"/>
                    <a:pt x="4323" y="11217"/>
                    <a:pt x="4252" y="10576"/>
                  </a:cubicBezTo>
                  <a:lnTo>
                    <a:pt x="3398" y="1503"/>
                  </a:lnTo>
                  <a:cubicBezTo>
                    <a:pt x="3314" y="650"/>
                    <a:pt x="2585" y="1"/>
                    <a:pt x="1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270225" y="3189475"/>
              <a:ext cx="101425" cy="338950"/>
            </a:xfrm>
            <a:custGeom>
              <a:avLst/>
              <a:gdLst/>
              <a:ahLst/>
              <a:cxnLst/>
              <a:rect l="l" t="t" r="r" b="b"/>
              <a:pathLst>
                <a:path w="4057" h="13558" extrusionOk="0">
                  <a:moveTo>
                    <a:pt x="1" y="1"/>
                  </a:moveTo>
                  <a:lnTo>
                    <a:pt x="1477" y="13557"/>
                  </a:lnTo>
                  <a:cubicBezTo>
                    <a:pt x="1477" y="13557"/>
                    <a:pt x="3487" y="13557"/>
                    <a:pt x="3701" y="13112"/>
                  </a:cubicBezTo>
                  <a:cubicBezTo>
                    <a:pt x="3897" y="12668"/>
                    <a:pt x="4057" y="464"/>
                    <a:pt x="4057" y="464"/>
                  </a:cubicBezTo>
                  <a:lnTo>
                    <a:pt x="386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129225" y="2914175"/>
              <a:ext cx="64525" cy="343375"/>
            </a:xfrm>
            <a:custGeom>
              <a:avLst/>
              <a:gdLst/>
              <a:ahLst/>
              <a:cxnLst/>
              <a:rect l="l" t="t" r="r" b="b"/>
              <a:pathLst>
                <a:path w="2581" h="13735" extrusionOk="0">
                  <a:moveTo>
                    <a:pt x="1353" y="1"/>
                  </a:moveTo>
                  <a:lnTo>
                    <a:pt x="463" y="1282"/>
                  </a:lnTo>
                  <a:lnTo>
                    <a:pt x="908" y="1869"/>
                  </a:lnTo>
                  <a:lnTo>
                    <a:pt x="1" y="12329"/>
                  </a:lnTo>
                  <a:lnTo>
                    <a:pt x="1353" y="13735"/>
                  </a:lnTo>
                  <a:lnTo>
                    <a:pt x="2581" y="12418"/>
                  </a:lnTo>
                  <a:lnTo>
                    <a:pt x="1780" y="1833"/>
                  </a:lnTo>
                  <a:lnTo>
                    <a:pt x="2207" y="129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092325" y="2866150"/>
              <a:ext cx="77850" cy="91200"/>
            </a:xfrm>
            <a:custGeom>
              <a:avLst/>
              <a:gdLst/>
              <a:ahLst/>
              <a:cxnLst/>
              <a:rect l="l" t="t" r="r" b="b"/>
              <a:pathLst>
                <a:path w="3114" h="3648" extrusionOk="0">
                  <a:moveTo>
                    <a:pt x="1175" y="0"/>
                  </a:moveTo>
                  <a:lnTo>
                    <a:pt x="872" y="481"/>
                  </a:lnTo>
                  <a:cubicBezTo>
                    <a:pt x="0" y="1655"/>
                    <a:pt x="1459" y="3060"/>
                    <a:pt x="2171" y="3647"/>
                  </a:cubicBezTo>
                  <a:lnTo>
                    <a:pt x="3114" y="1762"/>
                  </a:lnTo>
                  <a:lnTo>
                    <a:pt x="3114" y="1762"/>
                  </a:lnTo>
                  <a:cubicBezTo>
                    <a:pt x="3014" y="1774"/>
                    <a:pt x="2919" y="1780"/>
                    <a:pt x="2827" y="1780"/>
                  </a:cubicBezTo>
                  <a:cubicBezTo>
                    <a:pt x="1764" y="1780"/>
                    <a:pt x="1273" y="951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159025" y="2864825"/>
              <a:ext cx="76525" cy="92525"/>
            </a:xfrm>
            <a:custGeom>
              <a:avLst/>
              <a:gdLst/>
              <a:ahLst/>
              <a:cxnLst/>
              <a:rect l="l" t="t" r="r" b="b"/>
              <a:pathLst>
                <a:path w="3061" h="3701" extrusionOk="0">
                  <a:moveTo>
                    <a:pt x="1691" y="0"/>
                  </a:moveTo>
                  <a:cubicBezTo>
                    <a:pt x="1725" y="976"/>
                    <a:pt x="1328" y="1841"/>
                    <a:pt x="201" y="1841"/>
                  </a:cubicBezTo>
                  <a:cubicBezTo>
                    <a:pt x="137" y="1841"/>
                    <a:pt x="70" y="1838"/>
                    <a:pt x="1" y="1832"/>
                  </a:cubicBezTo>
                  <a:lnTo>
                    <a:pt x="1" y="1832"/>
                  </a:lnTo>
                  <a:lnTo>
                    <a:pt x="1193" y="3700"/>
                  </a:lnTo>
                  <a:cubicBezTo>
                    <a:pt x="1816" y="3078"/>
                    <a:pt x="3061" y="1619"/>
                    <a:pt x="2065" y="463"/>
                  </a:cubicBezTo>
                  <a:lnTo>
                    <a:pt x="16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189275" y="2887475"/>
              <a:ext cx="133450" cy="568000"/>
            </a:xfrm>
            <a:custGeom>
              <a:avLst/>
              <a:gdLst/>
              <a:ahLst/>
              <a:cxnLst/>
              <a:rect l="l" t="t" r="r" b="b"/>
              <a:pathLst>
                <a:path w="5338" h="22720" extrusionOk="0">
                  <a:moveTo>
                    <a:pt x="1569" y="0"/>
                  </a:moveTo>
                  <a:cubicBezTo>
                    <a:pt x="1568" y="0"/>
                    <a:pt x="1567" y="1"/>
                    <a:pt x="1566" y="1"/>
                  </a:cubicBezTo>
                  <a:cubicBezTo>
                    <a:pt x="1568" y="2"/>
                    <a:pt x="1570" y="3"/>
                    <a:pt x="1573" y="3"/>
                  </a:cubicBezTo>
                  <a:lnTo>
                    <a:pt x="1573" y="3"/>
                  </a:lnTo>
                  <a:cubicBezTo>
                    <a:pt x="1572" y="1"/>
                    <a:pt x="1570" y="0"/>
                    <a:pt x="1569" y="0"/>
                  </a:cubicBezTo>
                  <a:close/>
                  <a:moveTo>
                    <a:pt x="1573" y="3"/>
                  </a:moveTo>
                  <a:cubicBezTo>
                    <a:pt x="1685" y="212"/>
                    <a:pt x="388" y="10680"/>
                    <a:pt x="125" y="10960"/>
                  </a:cubicBezTo>
                  <a:lnTo>
                    <a:pt x="1" y="21723"/>
                  </a:lnTo>
                  <a:cubicBezTo>
                    <a:pt x="1" y="22257"/>
                    <a:pt x="445" y="22720"/>
                    <a:pt x="997" y="22720"/>
                  </a:cubicBezTo>
                  <a:lnTo>
                    <a:pt x="3541" y="22720"/>
                  </a:lnTo>
                  <a:cubicBezTo>
                    <a:pt x="4092" y="22720"/>
                    <a:pt x="4786" y="22257"/>
                    <a:pt x="4786" y="21723"/>
                  </a:cubicBezTo>
                  <a:lnTo>
                    <a:pt x="5338" y="1834"/>
                  </a:lnTo>
                  <a:cubicBezTo>
                    <a:pt x="4503" y="1230"/>
                    <a:pt x="3419" y="608"/>
                    <a:pt x="157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185275" y="2866400"/>
              <a:ext cx="88100" cy="386275"/>
            </a:xfrm>
            <a:custGeom>
              <a:avLst/>
              <a:gdLst/>
              <a:ahLst/>
              <a:cxnLst/>
              <a:rect l="l" t="t" r="r" b="b"/>
              <a:pathLst>
                <a:path w="3524" h="15451" extrusionOk="0">
                  <a:moveTo>
                    <a:pt x="844" y="0"/>
                  </a:moveTo>
                  <a:cubicBezTo>
                    <a:pt x="727" y="0"/>
                    <a:pt x="794" y="204"/>
                    <a:pt x="890" y="364"/>
                  </a:cubicBezTo>
                  <a:cubicBezTo>
                    <a:pt x="1833" y="2001"/>
                    <a:pt x="1" y="5808"/>
                    <a:pt x="232" y="15450"/>
                  </a:cubicBezTo>
                  <a:lnTo>
                    <a:pt x="2829" y="5096"/>
                  </a:lnTo>
                  <a:lnTo>
                    <a:pt x="1566" y="4420"/>
                  </a:lnTo>
                  <a:lnTo>
                    <a:pt x="2989" y="4420"/>
                  </a:lnTo>
                  <a:cubicBezTo>
                    <a:pt x="2989" y="4420"/>
                    <a:pt x="3523" y="1360"/>
                    <a:pt x="2900" y="969"/>
                  </a:cubicBezTo>
                  <a:cubicBezTo>
                    <a:pt x="2420" y="649"/>
                    <a:pt x="1495" y="222"/>
                    <a:pt x="890" y="8"/>
                  </a:cubicBezTo>
                  <a:cubicBezTo>
                    <a:pt x="872" y="3"/>
                    <a:pt x="857" y="0"/>
                    <a:pt x="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1978900" y="2887475"/>
              <a:ext cx="157925" cy="567550"/>
            </a:xfrm>
            <a:custGeom>
              <a:avLst/>
              <a:gdLst/>
              <a:ahLst/>
              <a:cxnLst/>
              <a:rect l="l" t="t" r="r" b="b"/>
              <a:pathLst>
                <a:path w="6317" h="22702" extrusionOk="0">
                  <a:moveTo>
                    <a:pt x="4748" y="0"/>
                  </a:moveTo>
                  <a:cubicBezTo>
                    <a:pt x="4747" y="0"/>
                    <a:pt x="4746" y="1"/>
                    <a:pt x="4744" y="3"/>
                  </a:cubicBezTo>
                  <a:lnTo>
                    <a:pt x="4744" y="3"/>
                  </a:lnTo>
                  <a:cubicBezTo>
                    <a:pt x="4747" y="3"/>
                    <a:pt x="4749" y="2"/>
                    <a:pt x="4751" y="1"/>
                  </a:cubicBezTo>
                  <a:cubicBezTo>
                    <a:pt x="4750" y="1"/>
                    <a:pt x="4749" y="0"/>
                    <a:pt x="4748" y="0"/>
                  </a:cubicBezTo>
                  <a:close/>
                  <a:moveTo>
                    <a:pt x="4744" y="3"/>
                  </a:moveTo>
                  <a:cubicBezTo>
                    <a:pt x="2914" y="609"/>
                    <a:pt x="836" y="1692"/>
                    <a:pt x="1" y="2296"/>
                  </a:cubicBezTo>
                  <a:lnTo>
                    <a:pt x="1531" y="21706"/>
                  </a:lnTo>
                  <a:cubicBezTo>
                    <a:pt x="1531" y="22257"/>
                    <a:pt x="2242" y="22702"/>
                    <a:pt x="2776" y="22702"/>
                  </a:cubicBezTo>
                  <a:lnTo>
                    <a:pt x="5320" y="22702"/>
                  </a:lnTo>
                  <a:cubicBezTo>
                    <a:pt x="5872" y="22702"/>
                    <a:pt x="6316" y="22257"/>
                    <a:pt x="6316" y="21706"/>
                  </a:cubicBezTo>
                  <a:lnTo>
                    <a:pt x="6210" y="10960"/>
                  </a:lnTo>
                  <a:cubicBezTo>
                    <a:pt x="5947" y="10680"/>
                    <a:pt x="4633" y="213"/>
                    <a:pt x="474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051850" y="2866400"/>
              <a:ext cx="88075" cy="386275"/>
            </a:xfrm>
            <a:custGeom>
              <a:avLst/>
              <a:gdLst/>
              <a:ahLst/>
              <a:cxnLst/>
              <a:rect l="l" t="t" r="r" b="b"/>
              <a:pathLst>
                <a:path w="3523" h="15451" extrusionOk="0">
                  <a:moveTo>
                    <a:pt x="2679" y="0"/>
                  </a:moveTo>
                  <a:cubicBezTo>
                    <a:pt x="2666" y="0"/>
                    <a:pt x="2651" y="3"/>
                    <a:pt x="2633" y="8"/>
                  </a:cubicBezTo>
                  <a:cubicBezTo>
                    <a:pt x="2029" y="222"/>
                    <a:pt x="1103" y="649"/>
                    <a:pt x="623" y="969"/>
                  </a:cubicBezTo>
                  <a:cubicBezTo>
                    <a:pt x="0" y="1360"/>
                    <a:pt x="534" y="4385"/>
                    <a:pt x="534" y="4385"/>
                  </a:cubicBezTo>
                  <a:lnTo>
                    <a:pt x="1957" y="4420"/>
                  </a:lnTo>
                  <a:lnTo>
                    <a:pt x="694" y="5096"/>
                  </a:lnTo>
                  <a:lnTo>
                    <a:pt x="3274" y="15450"/>
                  </a:lnTo>
                  <a:cubicBezTo>
                    <a:pt x="3523" y="5808"/>
                    <a:pt x="1690" y="2001"/>
                    <a:pt x="2633" y="364"/>
                  </a:cubicBezTo>
                  <a:cubicBezTo>
                    <a:pt x="2729" y="204"/>
                    <a:pt x="2797" y="0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203950" y="2668225"/>
              <a:ext cx="32050" cy="117000"/>
            </a:xfrm>
            <a:custGeom>
              <a:avLst/>
              <a:gdLst/>
              <a:ahLst/>
              <a:cxnLst/>
              <a:rect l="l" t="t" r="r" b="b"/>
              <a:pathLst>
                <a:path w="1282" h="4680" extrusionOk="0">
                  <a:moveTo>
                    <a:pt x="1" y="1"/>
                  </a:moveTo>
                  <a:lnTo>
                    <a:pt x="1" y="481"/>
                  </a:lnTo>
                  <a:cubicBezTo>
                    <a:pt x="1" y="481"/>
                    <a:pt x="1" y="499"/>
                    <a:pt x="1" y="499"/>
                  </a:cubicBezTo>
                  <a:lnTo>
                    <a:pt x="1" y="837"/>
                  </a:lnTo>
                  <a:cubicBezTo>
                    <a:pt x="19" y="1157"/>
                    <a:pt x="90" y="1655"/>
                    <a:pt x="392" y="1975"/>
                  </a:cubicBezTo>
                  <a:cubicBezTo>
                    <a:pt x="872" y="2527"/>
                    <a:pt x="890" y="4431"/>
                    <a:pt x="908" y="4608"/>
                  </a:cubicBezTo>
                  <a:cubicBezTo>
                    <a:pt x="917" y="4654"/>
                    <a:pt x="941" y="4679"/>
                    <a:pt x="972" y="4679"/>
                  </a:cubicBezTo>
                  <a:cubicBezTo>
                    <a:pt x="1061" y="4679"/>
                    <a:pt x="1206" y="4458"/>
                    <a:pt x="1193" y="3861"/>
                  </a:cubicBezTo>
                  <a:cubicBezTo>
                    <a:pt x="1175" y="3061"/>
                    <a:pt x="1282" y="2171"/>
                    <a:pt x="1193" y="1975"/>
                  </a:cubicBezTo>
                  <a:cubicBezTo>
                    <a:pt x="1104" y="1815"/>
                    <a:pt x="517" y="51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088325" y="2668225"/>
              <a:ext cx="32050" cy="117000"/>
            </a:xfrm>
            <a:custGeom>
              <a:avLst/>
              <a:gdLst/>
              <a:ahLst/>
              <a:cxnLst/>
              <a:rect l="l" t="t" r="r" b="b"/>
              <a:pathLst>
                <a:path w="1282" h="4680" extrusionOk="0">
                  <a:moveTo>
                    <a:pt x="1281" y="1"/>
                  </a:moveTo>
                  <a:cubicBezTo>
                    <a:pt x="765" y="517"/>
                    <a:pt x="160" y="1815"/>
                    <a:pt x="89" y="1975"/>
                  </a:cubicBezTo>
                  <a:cubicBezTo>
                    <a:pt x="0" y="2171"/>
                    <a:pt x="107" y="3061"/>
                    <a:pt x="89" y="3861"/>
                  </a:cubicBezTo>
                  <a:cubicBezTo>
                    <a:pt x="76" y="4458"/>
                    <a:pt x="221" y="4679"/>
                    <a:pt x="303" y="4679"/>
                  </a:cubicBezTo>
                  <a:cubicBezTo>
                    <a:pt x="331" y="4679"/>
                    <a:pt x="352" y="4654"/>
                    <a:pt x="356" y="4608"/>
                  </a:cubicBezTo>
                  <a:cubicBezTo>
                    <a:pt x="374" y="4431"/>
                    <a:pt x="409" y="2527"/>
                    <a:pt x="890" y="1975"/>
                  </a:cubicBezTo>
                  <a:cubicBezTo>
                    <a:pt x="1174" y="1655"/>
                    <a:pt x="1263" y="1157"/>
                    <a:pt x="1281" y="837"/>
                  </a:cubicBezTo>
                  <a:lnTo>
                    <a:pt x="1281" y="499"/>
                  </a:lnTo>
                  <a:cubicBezTo>
                    <a:pt x="1281" y="499"/>
                    <a:pt x="1281" y="481"/>
                    <a:pt x="1281" y="481"/>
                  </a:cubicBezTo>
                  <a:lnTo>
                    <a:pt x="12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104775" y="2656050"/>
              <a:ext cx="167525" cy="67400"/>
            </a:xfrm>
            <a:custGeom>
              <a:avLst/>
              <a:gdLst/>
              <a:ahLst/>
              <a:cxnLst/>
              <a:rect l="l" t="t" r="r" b="b"/>
              <a:pathLst>
                <a:path w="6701" h="2696" extrusionOk="0">
                  <a:moveTo>
                    <a:pt x="3303" y="1"/>
                  </a:moveTo>
                  <a:cubicBezTo>
                    <a:pt x="3246" y="1"/>
                    <a:pt x="3189" y="3"/>
                    <a:pt x="3132" y="7"/>
                  </a:cubicBezTo>
                  <a:cubicBezTo>
                    <a:pt x="1562" y="126"/>
                    <a:pt x="436" y="737"/>
                    <a:pt x="103" y="939"/>
                  </a:cubicBezTo>
                  <a:lnTo>
                    <a:pt x="103" y="939"/>
                  </a:lnTo>
                  <a:cubicBezTo>
                    <a:pt x="82" y="923"/>
                    <a:pt x="72" y="915"/>
                    <a:pt x="72" y="915"/>
                  </a:cubicBezTo>
                  <a:lnTo>
                    <a:pt x="0" y="1004"/>
                  </a:lnTo>
                  <a:cubicBezTo>
                    <a:pt x="0" y="1004"/>
                    <a:pt x="35" y="980"/>
                    <a:pt x="103" y="939"/>
                  </a:cubicBezTo>
                  <a:lnTo>
                    <a:pt x="103" y="939"/>
                  </a:lnTo>
                  <a:cubicBezTo>
                    <a:pt x="377" y="1152"/>
                    <a:pt x="2427" y="2696"/>
                    <a:pt x="4169" y="2696"/>
                  </a:cubicBezTo>
                  <a:cubicBezTo>
                    <a:pt x="4381" y="2696"/>
                    <a:pt x="4588" y="2673"/>
                    <a:pt x="4786" y="2623"/>
                  </a:cubicBezTo>
                  <a:cubicBezTo>
                    <a:pt x="6701" y="2140"/>
                    <a:pt x="5120" y="1"/>
                    <a:pt x="3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183000" y="2650125"/>
              <a:ext cx="84125" cy="73600"/>
            </a:xfrm>
            <a:custGeom>
              <a:avLst/>
              <a:gdLst/>
              <a:ahLst/>
              <a:cxnLst/>
              <a:rect l="l" t="t" r="r" b="b"/>
              <a:pathLst>
                <a:path w="3365" h="2944" extrusionOk="0">
                  <a:moveTo>
                    <a:pt x="896" y="1"/>
                  </a:moveTo>
                  <a:cubicBezTo>
                    <a:pt x="0" y="1"/>
                    <a:pt x="60" y="2931"/>
                    <a:pt x="1133" y="2931"/>
                  </a:cubicBezTo>
                  <a:cubicBezTo>
                    <a:pt x="1136" y="2931"/>
                    <a:pt x="1138" y="2931"/>
                    <a:pt x="1141" y="2931"/>
                  </a:cubicBezTo>
                  <a:cubicBezTo>
                    <a:pt x="1175" y="2938"/>
                    <a:pt x="1230" y="2944"/>
                    <a:pt x="1303" y="2944"/>
                  </a:cubicBezTo>
                  <a:cubicBezTo>
                    <a:pt x="1764" y="2944"/>
                    <a:pt x="2903" y="2715"/>
                    <a:pt x="3365" y="1223"/>
                  </a:cubicBezTo>
                  <a:lnTo>
                    <a:pt x="3365" y="1223"/>
                  </a:lnTo>
                  <a:cubicBezTo>
                    <a:pt x="3365" y="1223"/>
                    <a:pt x="3323" y="1237"/>
                    <a:pt x="3236" y="1237"/>
                  </a:cubicBezTo>
                  <a:cubicBezTo>
                    <a:pt x="2989" y="1237"/>
                    <a:pt x="2385" y="1121"/>
                    <a:pt x="1372" y="227"/>
                  </a:cubicBezTo>
                  <a:cubicBezTo>
                    <a:pt x="1191" y="69"/>
                    <a:pt x="1032" y="1"/>
                    <a:pt x="8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6605802" y="2388298"/>
            <a:ext cx="689913" cy="2461138"/>
            <a:chOff x="1471875" y="2740725"/>
            <a:chExt cx="423000" cy="1508975"/>
          </a:xfrm>
        </p:grpSpPr>
        <p:sp>
          <p:nvSpPr>
            <p:cNvPr id="300" name="Google Shape;300;p28"/>
            <p:cNvSpPr/>
            <p:nvPr/>
          </p:nvSpPr>
          <p:spPr>
            <a:xfrm>
              <a:off x="1727625" y="3026250"/>
              <a:ext cx="167250" cy="326050"/>
            </a:xfrm>
            <a:custGeom>
              <a:avLst/>
              <a:gdLst/>
              <a:ahLst/>
              <a:cxnLst/>
              <a:rect l="l" t="t" r="r" b="b"/>
              <a:pathLst>
                <a:path w="6690" h="13042" extrusionOk="0">
                  <a:moveTo>
                    <a:pt x="3683" y="1"/>
                  </a:moveTo>
                  <a:cubicBezTo>
                    <a:pt x="3256" y="624"/>
                    <a:pt x="2722" y="5943"/>
                    <a:pt x="2722" y="5943"/>
                  </a:cubicBezTo>
                  <a:lnTo>
                    <a:pt x="3256" y="8024"/>
                  </a:lnTo>
                  <a:cubicBezTo>
                    <a:pt x="3256" y="8024"/>
                    <a:pt x="765" y="10782"/>
                    <a:pt x="374" y="11440"/>
                  </a:cubicBezTo>
                  <a:cubicBezTo>
                    <a:pt x="0" y="12098"/>
                    <a:pt x="1299" y="13041"/>
                    <a:pt x="1299" y="13041"/>
                  </a:cubicBezTo>
                  <a:cubicBezTo>
                    <a:pt x="1299" y="13041"/>
                    <a:pt x="5551" y="9768"/>
                    <a:pt x="6120" y="9110"/>
                  </a:cubicBezTo>
                  <a:cubicBezTo>
                    <a:pt x="6689" y="8451"/>
                    <a:pt x="3683" y="1"/>
                    <a:pt x="3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583950" y="2753950"/>
              <a:ext cx="207725" cy="339950"/>
            </a:xfrm>
            <a:custGeom>
              <a:avLst/>
              <a:gdLst/>
              <a:ahLst/>
              <a:cxnLst/>
              <a:rect l="l" t="t" r="r" b="b"/>
              <a:pathLst>
                <a:path w="8309" h="13598" extrusionOk="0">
                  <a:moveTo>
                    <a:pt x="3893" y="1"/>
                  </a:moveTo>
                  <a:cubicBezTo>
                    <a:pt x="3178" y="1"/>
                    <a:pt x="2516" y="169"/>
                    <a:pt x="2136" y="575"/>
                  </a:cubicBezTo>
                  <a:cubicBezTo>
                    <a:pt x="1" y="2852"/>
                    <a:pt x="766" y="13152"/>
                    <a:pt x="766" y="13152"/>
                  </a:cubicBezTo>
                  <a:cubicBezTo>
                    <a:pt x="766" y="13152"/>
                    <a:pt x="2406" y="13597"/>
                    <a:pt x="4103" y="13597"/>
                  </a:cubicBezTo>
                  <a:cubicBezTo>
                    <a:pt x="5783" y="13597"/>
                    <a:pt x="7519" y="13161"/>
                    <a:pt x="7775" y="11427"/>
                  </a:cubicBezTo>
                  <a:cubicBezTo>
                    <a:pt x="8309" y="7958"/>
                    <a:pt x="7615" y="2976"/>
                    <a:pt x="6939" y="1251"/>
                  </a:cubicBezTo>
                  <a:cubicBezTo>
                    <a:pt x="6653" y="552"/>
                    <a:pt x="5186" y="1"/>
                    <a:pt x="3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622650" y="2936875"/>
              <a:ext cx="137025" cy="261525"/>
            </a:xfrm>
            <a:custGeom>
              <a:avLst/>
              <a:gdLst/>
              <a:ahLst/>
              <a:cxnLst/>
              <a:rect l="l" t="t" r="r" b="b"/>
              <a:pathLst>
                <a:path w="5481" h="10461" extrusionOk="0">
                  <a:moveTo>
                    <a:pt x="1762" y="0"/>
                  </a:moveTo>
                  <a:lnTo>
                    <a:pt x="1744" y="71"/>
                  </a:lnTo>
                  <a:cubicBezTo>
                    <a:pt x="1744" y="71"/>
                    <a:pt x="1726" y="1281"/>
                    <a:pt x="1442" y="1637"/>
                  </a:cubicBezTo>
                  <a:cubicBezTo>
                    <a:pt x="1139" y="1993"/>
                    <a:pt x="1" y="2437"/>
                    <a:pt x="1" y="2437"/>
                  </a:cubicBezTo>
                  <a:lnTo>
                    <a:pt x="1442" y="10461"/>
                  </a:lnTo>
                  <a:lnTo>
                    <a:pt x="4075" y="10461"/>
                  </a:lnTo>
                  <a:lnTo>
                    <a:pt x="5480" y="2562"/>
                  </a:lnTo>
                  <a:cubicBezTo>
                    <a:pt x="5480" y="2562"/>
                    <a:pt x="3932" y="2188"/>
                    <a:pt x="3772" y="1637"/>
                  </a:cubicBezTo>
                  <a:cubicBezTo>
                    <a:pt x="3594" y="1085"/>
                    <a:pt x="3612" y="303"/>
                    <a:pt x="3612" y="303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580850" y="3043475"/>
              <a:ext cx="237025" cy="308825"/>
            </a:xfrm>
            <a:custGeom>
              <a:avLst/>
              <a:gdLst/>
              <a:ahLst/>
              <a:cxnLst/>
              <a:rect l="l" t="t" r="r" b="b"/>
              <a:pathLst>
                <a:path w="9481" h="12353" extrusionOk="0">
                  <a:moveTo>
                    <a:pt x="7494" y="0"/>
                  </a:moveTo>
                  <a:cubicBezTo>
                    <a:pt x="7395" y="0"/>
                    <a:pt x="7282" y="31"/>
                    <a:pt x="7152" y="95"/>
                  </a:cubicBezTo>
                  <a:cubicBezTo>
                    <a:pt x="6239" y="545"/>
                    <a:pt x="5385" y="696"/>
                    <a:pt x="4652" y="696"/>
                  </a:cubicBezTo>
                  <a:cubicBezTo>
                    <a:pt x="3187" y="696"/>
                    <a:pt x="2206" y="95"/>
                    <a:pt x="2206" y="95"/>
                  </a:cubicBezTo>
                  <a:lnTo>
                    <a:pt x="2206" y="95"/>
                  </a:lnTo>
                  <a:cubicBezTo>
                    <a:pt x="0" y="504"/>
                    <a:pt x="2349" y="11587"/>
                    <a:pt x="2349" y="11587"/>
                  </a:cubicBezTo>
                  <a:lnTo>
                    <a:pt x="5444" y="12352"/>
                  </a:lnTo>
                  <a:cubicBezTo>
                    <a:pt x="5444" y="12352"/>
                    <a:pt x="9481" y="0"/>
                    <a:pt x="74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620425" y="3472800"/>
              <a:ext cx="38275" cy="640025"/>
            </a:xfrm>
            <a:custGeom>
              <a:avLst/>
              <a:gdLst/>
              <a:ahLst/>
              <a:cxnLst/>
              <a:rect l="l" t="t" r="r" b="b"/>
              <a:pathLst>
                <a:path w="1531" h="25601" extrusionOk="0">
                  <a:moveTo>
                    <a:pt x="1" y="0"/>
                  </a:moveTo>
                  <a:lnTo>
                    <a:pt x="1531" y="256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580400" y="3405650"/>
              <a:ext cx="110775" cy="778350"/>
            </a:xfrm>
            <a:custGeom>
              <a:avLst/>
              <a:gdLst/>
              <a:ahLst/>
              <a:cxnLst/>
              <a:rect l="l" t="t" r="r" b="b"/>
              <a:pathLst>
                <a:path w="4431" h="31134" extrusionOk="0">
                  <a:moveTo>
                    <a:pt x="1" y="0"/>
                  </a:moveTo>
                  <a:lnTo>
                    <a:pt x="3185" y="31133"/>
                  </a:lnTo>
                  <a:lnTo>
                    <a:pt x="4359" y="30795"/>
                  </a:lnTo>
                  <a:lnTo>
                    <a:pt x="4430" y="4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672475" y="3403850"/>
              <a:ext cx="109875" cy="780575"/>
            </a:xfrm>
            <a:custGeom>
              <a:avLst/>
              <a:gdLst/>
              <a:ahLst/>
              <a:cxnLst/>
              <a:rect l="l" t="t" r="r" b="b"/>
              <a:pathLst>
                <a:path w="4395" h="31223" extrusionOk="0">
                  <a:moveTo>
                    <a:pt x="4394" y="1"/>
                  </a:moveTo>
                  <a:lnTo>
                    <a:pt x="0" y="641"/>
                  </a:lnTo>
                  <a:lnTo>
                    <a:pt x="1245" y="30938"/>
                  </a:lnTo>
                  <a:lnTo>
                    <a:pt x="2420" y="3122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628425" y="2746500"/>
              <a:ext cx="145925" cy="212175"/>
            </a:xfrm>
            <a:custGeom>
              <a:avLst/>
              <a:gdLst/>
              <a:ahLst/>
              <a:cxnLst/>
              <a:rect l="l" t="t" r="r" b="b"/>
              <a:pathLst>
                <a:path w="5837" h="8487" extrusionOk="0">
                  <a:moveTo>
                    <a:pt x="2492" y="1"/>
                  </a:moveTo>
                  <a:cubicBezTo>
                    <a:pt x="926" y="1"/>
                    <a:pt x="1" y="1620"/>
                    <a:pt x="54" y="3879"/>
                  </a:cubicBezTo>
                  <a:cubicBezTo>
                    <a:pt x="90" y="5142"/>
                    <a:pt x="214" y="6263"/>
                    <a:pt x="766" y="7295"/>
                  </a:cubicBezTo>
                  <a:cubicBezTo>
                    <a:pt x="890" y="7544"/>
                    <a:pt x="1353" y="8487"/>
                    <a:pt x="2456" y="8487"/>
                  </a:cubicBezTo>
                  <a:cubicBezTo>
                    <a:pt x="3701" y="8487"/>
                    <a:pt x="4057" y="7633"/>
                    <a:pt x="4235" y="7206"/>
                  </a:cubicBezTo>
                  <a:cubicBezTo>
                    <a:pt x="5836" y="3079"/>
                    <a:pt x="4075" y="1"/>
                    <a:pt x="2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557725" y="3282450"/>
              <a:ext cx="253075" cy="525750"/>
            </a:xfrm>
            <a:custGeom>
              <a:avLst/>
              <a:gdLst/>
              <a:ahLst/>
              <a:cxnLst/>
              <a:rect l="l" t="t" r="r" b="b"/>
              <a:pathLst>
                <a:path w="10123" h="21030" extrusionOk="0">
                  <a:moveTo>
                    <a:pt x="2598" y="0"/>
                  </a:moveTo>
                  <a:cubicBezTo>
                    <a:pt x="2598" y="0"/>
                    <a:pt x="0" y="2936"/>
                    <a:pt x="356" y="6636"/>
                  </a:cubicBezTo>
                  <a:cubicBezTo>
                    <a:pt x="516" y="8273"/>
                    <a:pt x="2295" y="20406"/>
                    <a:pt x="2295" y="20406"/>
                  </a:cubicBezTo>
                  <a:cubicBezTo>
                    <a:pt x="2295" y="20406"/>
                    <a:pt x="3197" y="21030"/>
                    <a:pt x="5117" y="21030"/>
                  </a:cubicBezTo>
                  <a:cubicBezTo>
                    <a:pt x="5987" y="21030"/>
                    <a:pt x="7064" y="20902"/>
                    <a:pt x="8362" y="20530"/>
                  </a:cubicBezTo>
                  <a:cubicBezTo>
                    <a:pt x="8362" y="20530"/>
                    <a:pt x="9589" y="9358"/>
                    <a:pt x="9874" y="5889"/>
                  </a:cubicBezTo>
                  <a:cubicBezTo>
                    <a:pt x="10123" y="2864"/>
                    <a:pt x="7561" y="0"/>
                    <a:pt x="7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547500" y="2997325"/>
              <a:ext cx="139225" cy="377200"/>
            </a:xfrm>
            <a:custGeom>
              <a:avLst/>
              <a:gdLst/>
              <a:ahLst/>
              <a:cxnLst/>
              <a:rect l="l" t="t" r="r" b="b"/>
              <a:pathLst>
                <a:path w="5569" h="15088" extrusionOk="0">
                  <a:moveTo>
                    <a:pt x="3467" y="1"/>
                  </a:moveTo>
                  <a:cubicBezTo>
                    <a:pt x="3465" y="1"/>
                    <a:pt x="3464" y="2"/>
                    <a:pt x="3463" y="3"/>
                  </a:cubicBezTo>
                  <a:lnTo>
                    <a:pt x="3463" y="3"/>
                  </a:lnTo>
                  <a:cubicBezTo>
                    <a:pt x="3465" y="3"/>
                    <a:pt x="3467" y="2"/>
                    <a:pt x="3469" y="2"/>
                  </a:cubicBezTo>
                  <a:cubicBezTo>
                    <a:pt x="3468" y="1"/>
                    <a:pt x="3467" y="1"/>
                    <a:pt x="3467" y="1"/>
                  </a:cubicBezTo>
                  <a:close/>
                  <a:moveTo>
                    <a:pt x="3463" y="3"/>
                  </a:moveTo>
                  <a:lnTo>
                    <a:pt x="3463" y="3"/>
                  </a:lnTo>
                  <a:cubicBezTo>
                    <a:pt x="1706" y="465"/>
                    <a:pt x="782" y="714"/>
                    <a:pt x="0" y="1158"/>
                  </a:cubicBezTo>
                  <a:lnTo>
                    <a:pt x="1637" y="11387"/>
                  </a:lnTo>
                  <a:lnTo>
                    <a:pt x="409" y="14341"/>
                  </a:lnTo>
                  <a:cubicBezTo>
                    <a:pt x="409" y="14750"/>
                    <a:pt x="1067" y="15088"/>
                    <a:pt x="1583" y="15088"/>
                  </a:cubicBezTo>
                  <a:lnTo>
                    <a:pt x="4003" y="15088"/>
                  </a:lnTo>
                  <a:cubicBezTo>
                    <a:pt x="5159" y="14999"/>
                    <a:pt x="5568" y="14412"/>
                    <a:pt x="5568" y="14003"/>
                  </a:cubicBezTo>
                  <a:lnTo>
                    <a:pt x="4839" y="8150"/>
                  </a:lnTo>
                  <a:cubicBezTo>
                    <a:pt x="4594" y="7939"/>
                    <a:pt x="3349" y="161"/>
                    <a:pt x="346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590625" y="2978475"/>
              <a:ext cx="98325" cy="364925"/>
            </a:xfrm>
            <a:custGeom>
              <a:avLst/>
              <a:gdLst/>
              <a:ahLst/>
              <a:cxnLst/>
              <a:rect l="l" t="t" r="r" b="b"/>
              <a:pathLst>
                <a:path w="3933" h="14597" extrusionOk="0">
                  <a:moveTo>
                    <a:pt x="2535" y="0"/>
                  </a:moveTo>
                  <a:cubicBezTo>
                    <a:pt x="2523" y="0"/>
                    <a:pt x="2508" y="3"/>
                    <a:pt x="2491" y="8"/>
                  </a:cubicBezTo>
                  <a:cubicBezTo>
                    <a:pt x="1922" y="204"/>
                    <a:pt x="1033" y="631"/>
                    <a:pt x="588" y="916"/>
                  </a:cubicBezTo>
                  <a:cubicBezTo>
                    <a:pt x="1" y="1307"/>
                    <a:pt x="499" y="4171"/>
                    <a:pt x="499" y="4171"/>
                  </a:cubicBezTo>
                  <a:lnTo>
                    <a:pt x="1851" y="4207"/>
                  </a:lnTo>
                  <a:lnTo>
                    <a:pt x="659" y="4847"/>
                  </a:lnTo>
                  <a:lnTo>
                    <a:pt x="3701" y="14596"/>
                  </a:lnTo>
                  <a:cubicBezTo>
                    <a:pt x="3932" y="5399"/>
                    <a:pt x="1602" y="1912"/>
                    <a:pt x="2491" y="346"/>
                  </a:cubicBezTo>
                  <a:cubicBezTo>
                    <a:pt x="2587" y="187"/>
                    <a:pt x="2640" y="0"/>
                    <a:pt x="2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688925" y="3000900"/>
              <a:ext cx="129900" cy="377200"/>
            </a:xfrm>
            <a:custGeom>
              <a:avLst/>
              <a:gdLst/>
              <a:ahLst/>
              <a:cxnLst/>
              <a:rect l="l" t="t" r="r" b="b"/>
              <a:pathLst>
                <a:path w="5196" h="15088" extrusionOk="0">
                  <a:moveTo>
                    <a:pt x="2155" y="0"/>
                  </a:moveTo>
                  <a:cubicBezTo>
                    <a:pt x="2155" y="0"/>
                    <a:pt x="2154" y="0"/>
                    <a:pt x="2153" y="1"/>
                  </a:cubicBezTo>
                  <a:cubicBezTo>
                    <a:pt x="2155" y="1"/>
                    <a:pt x="2157" y="2"/>
                    <a:pt x="2159" y="2"/>
                  </a:cubicBezTo>
                  <a:lnTo>
                    <a:pt x="2159" y="2"/>
                  </a:lnTo>
                  <a:cubicBezTo>
                    <a:pt x="2158" y="1"/>
                    <a:pt x="2156" y="0"/>
                    <a:pt x="2155" y="0"/>
                  </a:cubicBezTo>
                  <a:close/>
                  <a:moveTo>
                    <a:pt x="2159" y="2"/>
                  </a:moveTo>
                  <a:cubicBezTo>
                    <a:pt x="2256" y="152"/>
                    <a:pt x="993" y="7921"/>
                    <a:pt x="748" y="8131"/>
                  </a:cubicBezTo>
                  <a:lnTo>
                    <a:pt x="0" y="13984"/>
                  </a:lnTo>
                  <a:cubicBezTo>
                    <a:pt x="0" y="14393"/>
                    <a:pt x="410" y="14980"/>
                    <a:pt x="1548" y="15069"/>
                  </a:cubicBezTo>
                  <a:lnTo>
                    <a:pt x="3985" y="15087"/>
                  </a:lnTo>
                  <a:cubicBezTo>
                    <a:pt x="4501" y="15087"/>
                    <a:pt x="5160" y="14749"/>
                    <a:pt x="5160" y="14340"/>
                  </a:cubicBezTo>
                  <a:lnTo>
                    <a:pt x="3932" y="11387"/>
                  </a:lnTo>
                  <a:lnTo>
                    <a:pt x="5195" y="1033"/>
                  </a:lnTo>
                  <a:cubicBezTo>
                    <a:pt x="4413" y="588"/>
                    <a:pt x="3898" y="464"/>
                    <a:pt x="2159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687600" y="2981600"/>
              <a:ext cx="98300" cy="364900"/>
            </a:xfrm>
            <a:custGeom>
              <a:avLst/>
              <a:gdLst/>
              <a:ahLst/>
              <a:cxnLst/>
              <a:rect l="l" t="t" r="r" b="b"/>
              <a:pathLst>
                <a:path w="3932" h="14596" extrusionOk="0">
                  <a:moveTo>
                    <a:pt x="1399" y="0"/>
                  </a:moveTo>
                  <a:cubicBezTo>
                    <a:pt x="1292" y="0"/>
                    <a:pt x="1345" y="202"/>
                    <a:pt x="1441" y="346"/>
                  </a:cubicBezTo>
                  <a:cubicBezTo>
                    <a:pt x="2331" y="1911"/>
                    <a:pt x="0" y="5416"/>
                    <a:pt x="196" y="14596"/>
                  </a:cubicBezTo>
                  <a:lnTo>
                    <a:pt x="3273" y="4865"/>
                  </a:lnTo>
                  <a:lnTo>
                    <a:pt x="2064" y="4224"/>
                  </a:lnTo>
                  <a:lnTo>
                    <a:pt x="3416" y="4189"/>
                  </a:lnTo>
                  <a:cubicBezTo>
                    <a:pt x="3416" y="4189"/>
                    <a:pt x="3932" y="1307"/>
                    <a:pt x="3362" y="933"/>
                  </a:cubicBezTo>
                  <a:cubicBezTo>
                    <a:pt x="2900" y="631"/>
                    <a:pt x="2028" y="221"/>
                    <a:pt x="1441" y="8"/>
                  </a:cubicBezTo>
                  <a:cubicBezTo>
                    <a:pt x="1425" y="3"/>
                    <a:pt x="1411" y="0"/>
                    <a:pt x="1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616875" y="2740725"/>
              <a:ext cx="156125" cy="111650"/>
            </a:xfrm>
            <a:custGeom>
              <a:avLst/>
              <a:gdLst/>
              <a:ahLst/>
              <a:cxnLst/>
              <a:rect l="l" t="t" r="r" b="b"/>
              <a:pathLst>
                <a:path w="6245" h="4466" extrusionOk="0">
                  <a:moveTo>
                    <a:pt x="3007" y="1"/>
                  </a:moveTo>
                  <a:cubicBezTo>
                    <a:pt x="1424" y="1"/>
                    <a:pt x="143" y="1388"/>
                    <a:pt x="143" y="3096"/>
                  </a:cubicBezTo>
                  <a:cubicBezTo>
                    <a:pt x="143" y="3363"/>
                    <a:pt x="0" y="4128"/>
                    <a:pt x="54" y="4377"/>
                  </a:cubicBezTo>
                  <a:lnTo>
                    <a:pt x="6174" y="4466"/>
                  </a:lnTo>
                  <a:cubicBezTo>
                    <a:pt x="6245" y="4217"/>
                    <a:pt x="5889" y="3363"/>
                    <a:pt x="5889" y="3096"/>
                  </a:cubicBezTo>
                  <a:cubicBezTo>
                    <a:pt x="5889" y="1388"/>
                    <a:pt x="4608" y="1"/>
                    <a:pt x="3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499900" y="3156125"/>
              <a:ext cx="242425" cy="267325"/>
            </a:xfrm>
            <a:custGeom>
              <a:avLst/>
              <a:gdLst/>
              <a:ahLst/>
              <a:cxnLst/>
              <a:rect l="l" t="t" r="r" b="b"/>
              <a:pathLst>
                <a:path w="9697" h="10693" extrusionOk="0">
                  <a:moveTo>
                    <a:pt x="5782" y="1"/>
                  </a:moveTo>
                  <a:lnTo>
                    <a:pt x="0" y="7028"/>
                  </a:lnTo>
                  <a:lnTo>
                    <a:pt x="3470" y="10693"/>
                  </a:lnTo>
                  <a:lnTo>
                    <a:pt x="9696" y="4075"/>
                  </a:lnTo>
                  <a:lnTo>
                    <a:pt x="5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603075" y="3315650"/>
              <a:ext cx="64525" cy="61025"/>
            </a:xfrm>
            <a:custGeom>
              <a:avLst/>
              <a:gdLst/>
              <a:ahLst/>
              <a:cxnLst/>
              <a:rect l="l" t="t" r="r" b="b"/>
              <a:pathLst>
                <a:path w="2581" h="2441" extrusionOk="0">
                  <a:moveTo>
                    <a:pt x="769" y="0"/>
                  </a:moveTo>
                  <a:cubicBezTo>
                    <a:pt x="0" y="0"/>
                    <a:pt x="108" y="1305"/>
                    <a:pt x="108" y="1305"/>
                  </a:cubicBezTo>
                  <a:cubicBezTo>
                    <a:pt x="108" y="1305"/>
                    <a:pt x="481" y="1928"/>
                    <a:pt x="659" y="2035"/>
                  </a:cubicBezTo>
                  <a:cubicBezTo>
                    <a:pt x="818" y="2146"/>
                    <a:pt x="1188" y="2440"/>
                    <a:pt x="1367" y="2440"/>
                  </a:cubicBezTo>
                  <a:cubicBezTo>
                    <a:pt x="1389" y="2440"/>
                    <a:pt x="1409" y="2436"/>
                    <a:pt x="1424" y="2426"/>
                  </a:cubicBezTo>
                  <a:cubicBezTo>
                    <a:pt x="1584" y="2355"/>
                    <a:pt x="2563" y="1536"/>
                    <a:pt x="2580" y="1109"/>
                  </a:cubicBezTo>
                  <a:cubicBezTo>
                    <a:pt x="2580" y="629"/>
                    <a:pt x="1958" y="256"/>
                    <a:pt x="962" y="24"/>
                  </a:cubicBezTo>
                  <a:cubicBezTo>
                    <a:pt x="892" y="8"/>
                    <a:pt x="828" y="0"/>
                    <a:pt x="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471875" y="3026250"/>
              <a:ext cx="167700" cy="326050"/>
            </a:xfrm>
            <a:custGeom>
              <a:avLst/>
              <a:gdLst/>
              <a:ahLst/>
              <a:cxnLst/>
              <a:rect l="l" t="t" r="r" b="b"/>
              <a:pathLst>
                <a:path w="6708" h="13042" extrusionOk="0">
                  <a:moveTo>
                    <a:pt x="3025" y="1"/>
                  </a:moveTo>
                  <a:cubicBezTo>
                    <a:pt x="3025" y="1"/>
                    <a:pt x="1" y="8451"/>
                    <a:pt x="570" y="9110"/>
                  </a:cubicBezTo>
                  <a:cubicBezTo>
                    <a:pt x="1157" y="9768"/>
                    <a:pt x="5391" y="13041"/>
                    <a:pt x="5391" y="13041"/>
                  </a:cubicBezTo>
                  <a:cubicBezTo>
                    <a:pt x="5391" y="13041"/>
                    <a:pt x="6708" y="12098"/>
                    <a:pt x="6316" y="11440"/>
                  </a:cubicBezTo>
                  <a:cubicBezTo>
                    <a:pt x="5925" y="10782"/>
                    <a:pt x="3452" y="8024"/>
                    <a:pt x="3452" y="8024"/>
                  </a:cubicBezTo>
                  <a:lnTo>
                    <a:pt x="3968" y="5943"/>
                  </a:lnTo>
                  <a:cubicBezTo>
                    <a:pt x="3968" y="5943"/>
                    <a:pt x="3452" y="62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604325" y="4168400"/>
              <a:ext cx="85950" cy="81300"/>
            </a:xfrm>
            <a:custGeom>
              <a:avLst/>
              <a:gdLst/>
              <a:ahLst/>
              <a:cxnLst/>
              <a:rect l="l" t="t" r="r" b="b"/>
              <a:pathLst>
                <a:path w="3438" h="3252" extrusionOk="0">
                  <a:moveTo>
                    <a:pt x="2157" y="1"/>
                  </a:moveTo>
                  <a:cubicBezTo>
                    <a:pt x="2157" y="1"/>
                    <a:pt x="1" y="3251"/>
                    <a:pt x="653" y="3251"/>
                  </a:cubicBezTo>
                  <a:cubicBezTo>
                    <a:pt x="676" y="3251"/>
                    <a:pt x="703" y="3247"/>
                    <a:pt x="734" y="3238"/>
                  </a:cubicBezTo>
                  <a:cubicBezTo>
                    <a:pt x="1623" y="2989"/>
                    <a:pt x="3260" y="908"/>
                    <a:pt x="3349" y="641"/>
                  </a:cubicBezTo>
                  <a:cubicBezTo>
                    <a:pt x="3438" y="356"/>
                    <a:pt x="3402" y="196"/>
                    <a:pt x="3402" y="196"/>
                  </a:cubicBezTo>
                  <a:lnTo>
                    <a:pt x="2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703600" y="4173300"/>
              <a:ext cx="83550" cy="73650"/>
            </a:xfrm>
            <a:custGeom>
              <a:avLst/>
              <a:gdLst/>
              <a:ahLst/>
              <a:cxnLst/>
              <a:rect l="l" t="t" r="r" b="b"/>
              <a:pathLst>
                <a:path w="3342" h="2946" extrusionOk="0">
                  <a:moveTo>
                    <a:pt x="0" y="0"/>
                  </a:moveTo>
                  <a:lnTo>
                    <a:pt x="0" y="427"/>
                  </a:lnTo>
                  <a:cubicBezTo>
                    <a:pt x="0" y="694"/>
                    <a:pt x="1780" y="2740"/>
                    <a:pt x="2580" y="2936"/>
                  </a:cubicBezTo>
                  <a:cubicBezTo>
                    <a:pt x="2610" y="2943"/>
                    <a:pt x="2636" y="2946"/>
                    <a:pt x="2659" y="2946"/>
                  </a:cubicBezTo>
                  <a:cubicBezTo>
                    <a:pt x="3342" y="2946"/>
                    <a:pt x="1228" y="0"/>
                    <a:pt x="1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8"/>
          <p:cNvGrpSpPr/>
          <p:nvPr/>
        </p:nvGrpSpPr>
        <p:grpSpPr>
          <a:xfrm>
            <a:off x="5440086" y="743802"/>
            <a:ext cx="890118" cy="890852"/>
            <a:chOff x="757150" y="1732450"/>
            <a:chExt cx="545750" cy="546200"/>
          </a:xfrm>
        </p:grpSpPr>
        <p:sp>
          <p:nvSpPr>
            <p:cNvPr id="320" name="Google Shape;320;p28"/>
            <p:cNvSpPr/>
            <p:nvPr/>
          </p:nvSpPr>
          <p:spPr>
            <a:xfrm>
              <a:off x="757150" y="1732450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06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1"/>
                    <a:pt x="10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923050" y="1891675"/>
              <a:ext cx="227300" cy="227750"/>
            </a:xfrm>
            <a:custGeom>
              <a:avLst/>
              <a:gdLst/>
              <a:ahLst/>
              <a:cxnLst/>
              <a:rect l="l" t="t" r="r" b="b"/>
              <a:pathLst>
                <a:path w="9092" h="9110" extrusionOk="0">
                  <a:moveTo>
                    <a:pt x="0" y="1"/>
                  </a:moveTo>
                  <a:lnTo>
                    <a:pt x="0" y="9109"/>
                  </a:lnTo>
                  <a:lnTo>
                    <a:pt x="9091" y="9109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rgbClr val="E2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923050" y="1891675"/>
              <a:ext cx="113875" cy="113900"/>
            </a:xfrm>
            <a:custGeom>
              <a:avLst/>
              <a:gdLst/>
              <a:ahLst/>
              <a:cxnLst/>
              <a:rect l="l" t="t" r="r" b="b"/>
              <a:pathLst>
                <a:path w="4555" h="4556" extrusionOk="0">
                  <a:moveTo>
                    <a:pt x="0" y="1"/>
                  </a:moveTo>
                  <a:lnTo>
                    <a:pt x="0" y="4555"/>
                  </a:lnTo>
                  <a:lnTo>
                    <a:pt x="4555" y="4555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1036900" y="2005550"/>
              <a:ext cx="113450" cy="113875"/>
            </a:xfrm>
            <a:custGeom>
              <a:avLst/>
              <a:gdLst/>
              <a:ahLst/>
              <a:cxnLst/>
              <a:rect l="l" t="t" r="r" b="b"/>
              <a:pathLst>
                <a:path w="4538" h="4555" extrusionOk="0">
                  <a:moveTo>
                    <a:pt x="1" y="0"/>
                  </a:moveTo>
                  <a:lnTo>
                    <a:pt x="1" y="4554"/>
                  </a:lnTo>
                  <a:lnTo>
                    <a:pt x="4537" y="4554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1036900" y="1891675"/>
              <a:ext cx="113450" cy="113900"/>
            </a:xfrm>
            <a:custGeom>
              <a:avLst/>
              <a:gdLst/>
              <a:ahLst/>
              <a:cxnLst/>
              <a:rect l="l" t="t" r="r" b="b"/>
              <a:pathLst>
                <a:path w="4538" h="4556" extrusionOk="0">
                  <a:moveTo>
                    <a:pt x="1" y="1"/>
                  </a:moveTo>
                  <a:lnTo>
                    <a:pt x="1" y="4555"/>
                  </a:lnTo>
                  <a:lnTo>
                    <a:pt x="4537" y="4555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923050" y="2005550"/>
              <a:ext cx="113875" cy="113875"/>
            </a:xfrm>
            <a:custGeom>
              <a:avLst/>
              <a:gdLst/>
              <a:ahLst/>
              <a:cxnLst/>
              <a:rect l="l" t="t" r="r" b="b"/>
              <a:pathLst>
                <a:path w="4555" h="4555" extrusionOk="0">
                  <a:moveTo>
                    <a:pt x="0" y="0"/>
                  </a:moveTo>
                  <a:lnTo>
                    <a:pt x="0" y="4554"/>
                  </a:lnTo>
                  <a:lnTo>
                    <a:pt x="4555" y="4554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027575" y="1934825"/>
              <a:ext cx="40475" cy="27600"/>
            </a:xfrm>
            <a:custGeom>
              <a:avLst/>
              <a:gdLst/>
              <a:ahLst/>
              <a:cxnLst/>
              <a:rect l="l" t="t" r="r" b="b"/>
              <a:pathLst>
                <a:path w="1619" h="1104" extrusionOk="0">
                  <a:moveTo>
                    <a:pt x="1067" y="0"/>
                  </a:moveTo>
                  <a:cubicBezTo>
                    <a:pt x="747" y="0"/>
                    <a:pt x="676" y="196"/>
                    <a:pt x="516" y="285"/>
                  </a:cubicBezTo>
                  <a:cubicBezTo>
                    <a:pt x="474" y="309"/>
                    <a:pt x="403" y="317"/>
                    <a:pt x="327" y="317"/>
                  </a:cubicBezTo>
                  <a:cubicBezTo>
                    <a:pt x="174" y="317"/>
                    <a:pt x="0" y="285"/>
                    <a:pt x="0" y="285"/>
                  </a:cubicBezTo>
                  <a:lnTo>
                    <a:pt x="0" y="819"/>
                  </a:lnTo>
                  <a:cubicBezTo>
                    <a:pt x="0" y="819"/>
                    <a:pt x="174" y="787"/>
                    <a:pt x="327" y="787"/>
                  </a:cubicBezTo>
                  <a:cubicBezTo>
                    <a:pt x="403" y="787"/>
                    <a:pt x="474" y="795"/>
                    <a:pt x="516" y="819"/>
                  </a:cubicBezTo>
                  <a:cubicBezTo>
                    <a:pt x="676" y="926"/>
                    <a:pt x="747" y="1103"/>
                    <a:pt x="1067" y="1103"/>
                  </a:cubicBezTo>
                  <a:cubicBezTo>
                    <a:pt x="1370" y="1103"/>
                    <a:pt x="1619" y="854"/>
                    <a:pt x="1619" y="552"/>
                  </a:cubicBezTo>
                  <a:cubicBezTo>
                    <a:pt x="1619" y="250"/>
                    <a:pt x="1370" y="0"/>
                    <a:pt x="1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966175" y="1974850"/>
              <a:ext cx="27600" cy="40500"/>
            </a:xfrm>
            <a:custGeom>
              <a:avLst/>
              <a:gdLst/>
              <a:ahLst/>
              <a:cxnLst/>
              <a:rect l="l" t="t" r="r" b="b"/>
              <a:pathLst>
                <a:path w="1104" h="1620" extrusionOk="0">
                  <a:moveTo>
                    <a:pt x="552" y="1"/>
                  </a:moveTo>
                  <a:cubicBezTo>
                    <a:pt x="250" y="1"/>
                    <a:pt x="1" y="250"/>
                    <a:pt x="1" y="552"/>
                  </a:cubicBezTo>
                  <a:cubicBezTo>
                    <a:pt x="1" y="872"/>
                    <a:pt x="179" y="943"/>
                    <a:pt x="286" y="1104"/>
                  </a:cubicBezTo>
                  <a:cubicBezTo>
                    <a:pt x="357" y="1228"/>
                    <a:pt x="286" y="1620"/>
                    <a:pt x="286" y="1620"/>
                  </a:cubicBezTo>
                  <a:lnTo>
                    <a:pt x="819" y="1620"/>
                  </a:lnTo>
                  <a:cubicBezTo>
                    <a:pt x="819" y="1620"/>
                    <a:pt x="748" y="1228"/>
                    <a:pt x="819" y="1104"/>
                  </a:cubicBezTo>
                  <a:cubicBezTo>
                    <a:pt x="908" y="943"/>
                    <a:pt x="1104" y="872"/>
                    <a:pt x="1104" y="552"/>
                  </a:cubicBezTo>
                  <a:cubicBezTo>
                    <a:pt x="1104" y="250"/>
                    <a:pt x="855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1007550" y="2047800"/>
              <a:ext cx="40050" cy="27600"/>
            </a:xfrm>
            <a:custGeom>
              <a:avLst/>
              <a:gdLst/>
              <a:ahLst/>
              <a:cxnLst/>
              <a:rect l="l" t="t" r="r" b="b"/>
              <a:pathLst>
                <a:path w="1602" h="1104" extrusionOk="0">
                  <a:moveTo>
                    <a:pt x="552" y="0"/>
                  </a:moveTo>
                  <a:cubicBezTo>
                    <a:pt x="250" y="0"/>
                    <a:pt x="0" y="249"/>
                    <a:pt x="0" y="552"/>
                  </a:cubicBezTo>
                  <a:cubicBezTo>
                    <a:pt x="0" y="854"/>
                    <a:pt x="250" y="1103"/>
                    <a:pt x="552" y="1103"/>
                  </a:cubicBezTo>
                  <a:cubicBezTo>
                    <a:pt x="854" y="1103"/>
                    <a:pt x="926" y="925"/>
                    <a:pt x="1103" y="819"/>
                  </a:cubicBezTo>
                  <a:cubicBezTo>
                    <a:pt x="1145" y="795"/>
                    <a:pt x="1214" y="787"/>
                    <a:pt x="1288" y="787"/>
                  </a:cubicBezTo>
                  <a:cubicBezTo>
                    <a:pt x="1436" y="787"/>
                    <a:pt x="1602" y="819"/>
                    <a:pt x="1602" y="819"/>
                  </a:cubicBezTo>
                  <a:lnTo>
                    <a:pt x="1602" y="285"/>
                  </a:lnTo>
                  <a:cubicBezTo>
                    <a:pt x="1602" y="285"/>
                    <a:pt x="1436" y="316"/>
                    <a:pt x="1288" y="316"/>
                  </a:cubicBezTo>
                  <a:cubicBezTo>
                    <a:pt x="1214" y="316"/>
                    <a:pt x="1145" y="309"/>
                    <a:pt x="1103" y="285"/>
                  </a:cubicBezTo>
                  <a:cubicBezTo>
                    <a:pt x="926" y="196"/>
                    <a:pt x="87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1081825" y="1995300"/>
              <a:ext cx="27600" cy="40075"/>
            </a:xfrm>
            <a:custGeom>
              <a:avLst/>
              <a:gdLst/>
              <a:ahLst/>
              <a:cxnLst/>
              <a:rect l="l" t="t" r="r" b="b"/>
              <a:pathLst>
                <a:path w="1104" h="1603" extrusionOk="0">
                  <a:moveTo>
                    <a:pt x="285" y="1"/>
                  </a:moveTo>
                  <a:cubicBezTo>
                    <a:pt x="285" y="1"/>
                    <a:pt x="356" y="375"/>
                    <a:pt x="285" y="499"/>
                  </a:cubicBezTo>
                  <a:cubicBezTo>
                    <a:pt x="178" y="659"/>
                    <a:pt x="0" y="748"/>
                    <a:pt x="0" y="1051"/>
                  </a:cubicBezTo>
                  <a:cubicBezTo>
                    <a:pt x="0" y="1353"/>
                    <a:pt x="250" y="1602"/>
                    <a:pt x="552" y="1602"/>
                  </a:cubicBezTo>
                  <a:cubicBezTo>
                    <a:pt x="854" y="1602"/>
                    <a:pt x="1103" y="1353"/>
                    <a:pt x="1103" y="1051"/>
                  </a:cubicBezTo>
                  <a:cubicBezTo>
                    <a:pt x="1103" y="730"/>
                    <a:pt x="908" y="659"/>
                    <a:pt x="819" y="499"/>
                  </a:cubicBezTo>
                  <a:cubicBezTo>
                    <a:pt x="730" y="375"/>
                    <a:pt x="819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4991071" y="1824666"/>
            <a:ext cx="890118" cy="890811"/>
            <a:chOff x="481850" y="2395150"/>
            <a:chExt cx="545750" cy="546175"/>
          </a:xfrm>
        </p:grpSpPr>
        <p:sp>
          <p:nvSpPr>
            <p:cNvPr id="331" name="Google Shape;331;p28"/>
            <p:cNvSpPr/>
            <p:nvPr/>
          </p:nvSpPr>
          <p:spPr>
            <a:xfrm>
              <a:off x="481850" y="2395150"/>
              <a:ext cx="545750" cy="546175"/>
            </a:xfrm>
            <a:custGeom>
              <a:avLst/>
              <a:gdLst/>
              <a:ahLst/>
              <a:cxnLst/>
              <a:rect l="l" t="t" r="r" b="b"/>
              <a:pathLst>
                <a:path w="21830" h="21847" extrusionOk="0">
                  <a:moveTo>
                    <a:pt x="10906" y="0"/>
                  </a:moveTo>
                  <a:cubicBezTo>
                    <a:pt x="4875" y="0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0"/>
                    <a:pt x="10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652625" y="2534350"/>
              <a:ext cx="195725" cy="272225"/>
            </a:xfrm>
            <a:custGeom>
              <a:avLst/>
              <a:gdLst/>
              <a:ahLst/>
              <a:cxnLst/>
              <a:rect l="l" t="t" r="r" b="b"/>
              <a:pathLst>
                <a:path w="7829" h="10889" extrusionOk="0">
                  <a:moveTo>
                    <a:pt x="1" y="1"/>
                  </a:moveTo>
                  <a:lnTo>
                    <a:pt x="1" y="10889"/>
                  </a:lnTo>
                  <a:lnTo>
                    <a:pt x="7828" y="1088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684200" y="2569500"/>
              <a:ext cx="133900" cy="10700"/>
            </a:xfrm>
            <a:custGeom>
              <a:avLst/>
              <a:gdLst/>
              <a:ahLst/>
              <a:cxnLst/>
              <a:rect l="l" t="t" r="r" b="b"/>
              <a:pathLst>
                <a:path w="5356" h="428" extrusionOk="0">
                  <a:moveTo>
                    <a:pt x="1" y="0"/>
                  </a:moveTo>
                  <a:lnTo>
                    <a:pt x="1" y="427"/>
                  </a:lnTo>
                  <a:lnTo>
                    <a:pt x="5356" y="42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684200" y="2607300"/>
              <a:ext cx="133900" cy="10700"/>
            </a:xfrm>
            <a:custGeom>
              <a:avLst/>
              <a:gdLst/>
              <a:ahLst/>
              <a:cxnLst/>
              <a:rect l="l" t="t" r="r" b="b"/>
              <a:pathLst>
                <a:path w="5356" h="428" extrusionOk="0">
                  <a:moveTo>
                    <a:pt x="1" y="0"/>
                  </a:moveTo>
                  <a:lnTo>
                    <a:pt x="1" y="427"/>
                  </a:lnTo>
                  <a:lnTo>
                    <a:pt x="5356" y="42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684200" y="2645100"/>
              <a:ext cx="133900" cy="10700"/>
            </a:xfrm>
            <a:custGeom>
              <a:avLst/>
              <a:gdLst/>
              <a:ahLst/>
              <a:cxnLst/>
              <a:rect l="l" t="t" r="r" b="b"/>
              <a:pathLst>
                <a:path w="5356" h="428" extrusionOk="0">
                  <a:moveTo>
                    <a:pt x="1" y="1"/>
                  </a:moveTo>
                  <a:lnTo>
                    <a:pt x="1" y="428"/>
                  </a:lnTo>
                  <a:lnTo>
                    <a:pt x="5356" y="428"/>
                  </a:lnTo>
                  <a:lnTo>
                    <a:pt x="53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684200" y="2682900"/>
              <a:ext cx="133900" cy="10250"/>
            </a:xfrm>
            <a:custGeom>
              <a:avLst/>
              <a:gdLst/>
              <a:ahLst/>
              <a:cxnLst/>
              <a:rect l="l" t="t" r="r" b="b"/>
              <a:pathLst>
                <a:path w="5356" h="410" extrusionOk="0">
                  <a:moveTo>
                    <a:pt x="1" y="1"/>
                  </a:moveTo>
                  <a:lnTo>
                    <a:pt x="1" y="410"/>
                  </a:lnTo>
                  <a:lnTo>
                    <a:pt x="5356" y="410"/>
                  </a:lnTo>
                  <a:lnTo>
                    <a:pt x="53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684200" y="2720275"/>
              <a:ext cx="133900" cy="10700"/>
            </a:xfrm>
            <a:custGeom>
              <a:avLst/>
              <a:gdLst/>
              <a:ahLst/>
              <a:cxnLst/>
              <a:rect l="l" t="t" r="r" b="b"/>
              <a:pathLst>
                <a:path w="5356" h="428" extrusionOk="0">
                  <a:moveTo>
                    <a:pt x="1" y="0"/>
                  </a:moveTo>
                  <a:lnTo>
                    <a:pt x="1" y="427"/>
                  </a:lnTo>
                  <a:lnTo>
                    <a:pt x="5356" y="42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79825" y="2746950"/>
              <a:ext cx="44500" cy="32050"/>
            </a:xfrm>
            <a:custGeom>
              <a:avLst/>
              <a:gdLst/>
              <a:ahLst/>
              <a:cxnLst/>
              <a:rect l="l" t="t" r="r" b="b"/>
              <a:pathLst>
                <a:path w="1780" h="1282" fill="none" extrusionOk="0">
                  <a:moveTo>
                    <a:pt x="1" y="641"/>
                  </a:moveTo>
                  <a:lnTo>
                    <a:pt x="552" y="1282"/>
                  </a:lnTo>
                  <a:lnTo>
                    <a:pt x="1780" y="1"/>
                  </a:lnTo>
                </a:path>
              </a:pathLst>
            </a:custGeom>
            <a:solidFill>
              <a:schemeClr val="accent2"/>
            </a:solidFill>
            <a:ln w="14675" cap="flat" cmpd="sng">
              <a:solidFill>
                <a:schemeClr val="accent2"/>
              </a:solidFill>
              <a:prstDash val="solid"/>
              <a:miter lim="17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28"/>
          <p:cNvGrpSpPr/>
          <p:nvPr/>
        </p:nvGrpSpPr>
        <p:grpSpPr>
          <a:xfrm>
            <a:off x="7627909" y="792406"/>
            <a:ext cx="890118" cy="890852"/>
            <a:chOff x="2098550" y="1762250"/>
            <a:chExt cx="545750" cy="546200"/>
          </a:xfrm>
        </p:grpSpPr>
        <p:sp>
          <p:nvSpPr>
            <p:cNvPr id="340" name="Google Shape;340;p28"/>
            <p:cNvSpPr/>
            <p:nvPr/>
          </p:nvSpPr>
          <p:spPr>
            <a:xfrm>
              <a:off x="2098550" y="1762250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93" y="1"/>
                    <a:pt x="0" y="4893"/>
                    <a:pt x="0" y="10924"/>
                  </a:cubicBezTo>
                  <a:cubicBezTo>
                    <a:pt x="0" y="16955"/>
                    <a:pt x="4893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2307575" y="1919250"/>
              <a:ext cx="128125" cy="136125"/>
            </a:xfrm>
            <a:custGeom>
              <a:avLst/>
              <a:gdLst/>
              <a:ahLst/>
              <a:cxnLst/>
              <a:rect l="l" t="t" r="r" b="b"/>
              <a:pathLst>
                <a:path w="5125" h="5445" extrusionOk="0">
                  <a:moveTo>
                    <a:pt x="1" y="1"/>
                  </a:moveTo>
                  <a:lnTo>
                    <a:pt x="1" y="2883"/>
                  </a:lnTo>
                  <a:cubicBezTo>
                    <a:pt x="1" y="3577"/>
                    <a:pt x="286" y="4217"/>
                    <a:pt x="748" y="4680"/>
                  </a:cubicBezTo>
                  <a:cubicBezTo>
                    <a:pt x="1211" y="5142"/>
                    <a:pt x="1851" y="5445"/>
                    <a:pt x="2563" y="5445"/>
                  </a:cubicBezTo>
                  <a:cubicBezTo>
                    <a:pt x="3968" y="5445"/>
                    <a:pt x="5125" y="4288"/>
                    <a:pt x="5125" y="2883"/>
                  </a:cubicBezTo>
                  <a:lnTo>
                    <a:pt x="5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2307575" y="2042900"/>
              <a:ext cx="128125" cy="135675"/>
            </a:xfrm>
            <a:custGeom>
              <a:avLst/>
              <a:gdLst/>
              <a:ahLst/>
              <a:cxnLst/>
              <a:rect l="l" t="t" r="r" b="b"/>
              <a:pathLst>
                <a:path w="5125" h="5427" extrusionOk="0">
                  <a:moveTo>
                    <a:pt x="2563" y="1"/>
                  </a:moveTo>
                  <a:cubicBezTo>
                    <a:pt x="1851" y="1"/>
                    <a:pt x="1211" y="285"/>
                    <a:pt x="748" y="748"/>
                  </a:cubicBezTo>
                  <a:cubicBezTo>
                    <a:pt x="286" y="1210"/>
                    <a:pt x="1" y="1851"/>
                    <a:pt x="1" y="2562"/>
                  </a:cubicBezTo>
                  <a:lnTo>
                    <a:pt x="1" y="5427"/>
                  </a:lnTo>
                  <a:lnTo>
                    <a:pt x="5125" y="5427"/>
                  </a:lnTo>
                  <a:lnTo>
                    <a:pt x="5125" y="2562"/>
                  </a:lnTo>
                  <a:cubicBezTo>
                    <a:pt x="5125" y="1139"/>
                    <a:pt x="3968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2293350" y="1905025"/>
              <a:ext cx="156575" cy="18700"/>
            </a:xfrm>
            <a:custGeom>
              <a:avLst/>
              <a:gdLst/>
              <a:ahLst/>
              <a:cxnLst/>
              <a:rect l="l" t="t" r="r" b="b"/>
              <a:pathLst>
                <a:path w="6263" h="748" extrusionOk="0">
                  <a:moveTo>
                    <a:pt x="374" y="0"/>
                  </a:moveTo>
                  <a:cubicBezTo>
                    <a:pt x="161" y="0"/>
                    <a:pt x="1" y="161"/>
                    <a:pt x="1" y="374"/>
                  </a:cubicBezTo>
                  <a:cubicBezTo>
                    <a:pt x="1" y="570"/>
                    <a:pt x="161" y="748"/>
                    <a:pt x="374" y="748"/>
                  </a:cubicBezTo>
                  <a:lnTo>
                    <a:pt x="5889" y="748"/>
                  </a:lnTo>
                  <a:cubicBezTo>
                    <a:pt x="6085" y="748"/>
                    <a:pt x="6263" y="570"/>
                    <a:pt x="6263" y="374"/>
                  </a:cubicBezTo>
                  <a:cubicBezTo>
                    <a:pt x="6263" y="161"/>
                    <a:pt x="6085" y="0"/>
                    <a:pt x="5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2293350" y="2169650"/>
              <a:ext cx="156575" cy="18275"/>
            </a:xfrm>
            <a:custGeom>
              <a:avLst/>
              <a:gdLst/>
              <a:ahLst/>
              <a:cxnLst/>
              <a:rect l="l" t="t" r="r" b="b"/>
              <a:pathLst>
                <a:path w="6263" h="731" extrusionOk="0">
                  <a:moveTo>
                    <a:pt x="374" y="1"/>
                  </a:moveTo>
                  <a:cubicBezTo>
                    <a:pt x="161" y="1"/>
                    <a:pt x="1" y="161"/>
                    <a:pt x="1" y="357"/>
                  </a:cubicBezTo>
                  <a:cubicBezTo>
                    <a:pt x="1" y="570"/>
                    <a:pt x="161" y="730"/>
                    <a:pt x="374" y="730"/>
                  </a:cubicBezTo>
                  <a:lnTo>
                    <a:pt x="5889" y="730"/>
                  </a:lnTo>
                  <a:cubicBezTo>
                    <a:pt x="6085" y="730"/>
                    <a:pt x="6263" y="570"/>
                    <a:pt x="6263" y="357"/>
                  </a:cubicBezTo>
                  <a:cubicBezTo>
                    <a:pt x="6263" y="161"/>
                    <a:pt x="6085" y="1"/>
                    <a:pt x="5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322250" y="2117175"/>
              <a:ext cx="98325" cy="46725"/>
            </a:xfrm>
            <a:custGeom>
              <a:avLst/>
              <a:gdLst/>
              <a:ahLst/>
              <a:cxnLst/>
              <a:rect l="l" t="t" r="r" b="b"/>
              <a:pathLst>
                <a:path w="3933" h="1869" extrusionOk="0">
                  <a:moveTo>
                    <a:pt x="1" y="0"/>
                  </a:moveTo>
                  <a:lnTo>
                    <a:pt x="1" y="1868"/>
                  </a:lnTo>
                  <a:lnTo>
                    <a:pt x="3933" y="186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322250" y="1967300"/>
              <a:ext cx="98325" cy="72950"/>
            </a:xfrm>
            <a:custGeom>
              <a:avLst/>
              <a:gdLst/>
              <a:ahLst/>
              <a:cxnLst/>
              <a:rect l="l" t="t" r="r" b="b"/>
              <a:pathLst>
                <a:path w="3933" h="2918" extrusionOk="0">
                  <a:moveTo>
                    <a:pt x="1" y="0"/>
                  </a:moveTo>
                  <a:lnTo>
                    <a:pt x="1" y="961"/>
                  </a:lnTo>
                  <a:cubicBezTo>
                    <a:pt x="1" y="1477"/>
                    <a:pt x="214" y="1975"/>
                    <a:pt x="570" y="2348"/>
                  </a:cubicBezTo>
                  <a:cubicBezTo>
                    <a:pt x="944" y="2722"/>
                    <a:pt x="1442" y="2918"/>
                    <a:pt x="1976" y="2918"/>
                  </a:cubicBezTo>
                  <a:cubicBezTo>
                    <a:pt x="3061" y="2918"/>
                    <a:pt x="3933" y="2046"/>
                    <a:pt x="3933" y="961"/>
                  </a:cubicBez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365850" y="2032225"/>
              <a:ext cx="10250" cy="96100"/>
            </a:xfrm>
            <a:custGeom>
              <a:avLst/>
              <a:gdLst/>
              <a:ahLst/>
              <a:cxnLst/>
              <a:rect l="l" t="t" r="r" b="b"/>
              <a:pathLst>
                <a:path w="410" h="3844" extrusionOk="0">
                  <a:moveTo>
                    <a:pt x="0" y="1"/>
                  </a:moveTo>
                  <a:lnTo>
                    <a:pt x="0" y="3843"/>
                  </a:lnTo>
                  <a:lnTo>
                    <a:pt x="410" y="384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8"/>
          <p:cNvGrpSpPr/>
          <p:nvPr/>
        </p:nvGrpSpPr>
        <p:grpSpPr>
          <a:xfrm>
            <a:off x="8019634" y="1910252"/>
            <a:ext cx="890118" cy="890852"/>
            <a:chOff x="2338725" y="2447625"/>
            <a:chExt cx="545750" cy="546200"/>
          </a:xfrm>
        </p:grpSpPr>
        <p:sp>
          <p:nvSpPr>
            <p:cNvPr id="349" name="Google Shape;349;p28"/>
            <p:cNvSpPr/>
            <p:nvPr/>
          </p:nvSpPr>
          <p:spPr>
            <a:xfrm>
              <a:off x="2338725" y="2447625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643375" y="2742500"/>
              <a:ext cx="45400" cy="46275"/>
            </a:xfrm>
            <a:custGeom>
              <a:avLst/>
              <a:gdLst/>
              <a:ahLst/>
              <a:cxnLst/>
              <a:rect l="l" t="t" r="r" b="b"/>
              <a:pathLst>
                <a:path w="1816" h="1851" extrusionOk="0">
                  <a:moveTo>
                    <a:pt x="659" y="1"/>
                  </a:moveTo>
                  <a:lnTo>
                    <a:pt x="1" y="659"/>
                  </a:lnTo>
                  <a:lnTo>
                    <a:pt x="1157" y="1851"/>
                  </a:lnTo>
                  <a:lnTo>
                    <a:pt x="1815" y="1193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2458350" y="2567050"/>
              <a:ext cx="240650" cy="218850"/>
            </a:xfrm>
            <a:custGeom>
              <a:avLst/>
              <a:gdLst/>
              <a:ahLst/>
              <a:cxnLst/>
              <a:rect l="l" t="t" r="r" b="b"/>
              <a:pathLst>
                <a:path w="9626" h="8754" extrusionOk="0">
                  <a:moveTo>
                    <a:pt x="4818" y="0"/>
                  </a:moveTo>
                  <a:cubicBezTo>
                    <a:pt x="3709" y="0"/>
                    <a:pt x="2598" y="418"/>
                    <a:pt x="1744" y="1255"/>
                  </a:cubicBezTo>
                  <a:cubicBezTo>
                    <a:pt x="36" y="2945"/>
                    <a:pt x="1" y="5720"/>
                    <a:pt x="1691" y="7446"/>
                  </a:cubicBezTo>
                  <a:cubicBezTo>
                    <a:pt x="2545" y="8317"/>
                    <a:pt x="3676" y="8753"/>
                    <a:pt x="4808" y="8753"/>
                  </a:cubicBezTo>
                  <a:cubicBezTo>
                    <a:pt x="5917" y="8753"/>
                    <a:pt x="7028" y="8335"/>
                    <a:pt x="7882" y="7499"/>
                  </a:cubicBezTo>
                  <a:cubicBezTo>
                    <a:pt x="9608" y="5809"/>
                    <a:pt x="9625" y="3034"/>
                    <a:pt x="7935" y="1308"/>
                  </a:cubicBezTo>
                  <a:cubicBezTo>
                    <a:pt x="7082" y="436"/>
                    <a:pt x="5951" y="0"/>
                    <a:pt x="4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2484150" y="2585725"/>
              <a:ext cx="189050" cy="181500"/>
            </a:xfrm>
            <a:custGeom>
              <a:avLst/>
              <a:gdLst/>
              <a:ahLst/>
              <a:cxnLst/>
              <a:rect l="l" t="t" r="r" b="b"/>
              <a:pathLst>
                <a:path w="7562" h="7260" extrusionOk="0">
                  <a:moveTo>
                    <a:pt x="3780" y="0"/>
                  </a:moveTo>
                  <a:cubicBezTo>
                    <a:pt x="2864" y="0"/>
                    <a:pt x="1949" y="347"/>
                    <a:pt x="1246" y="1041"/>
                  </a:cubicBezTo>
                  <a:cubicBezTo>
                    <a:pt x="712" y="1557"/>
                    <a:pt x="374" y="2216"/>
                    <a:pt x="232" y="2892"/>
                  </a:cubicBezTo>
                  <a:cubicBezTo>
                    <a:pt x="1" y="4030"/>
                    <a:pt x="321" y="5275"/>
                    <a:pt x="1193" y="6165"/>
                  </a:cubicBezTo>
                  <a:cubicBezTo>
                    <a:pt x="1904" y="6894"/>
                    <a:pt x="2844" y="7259"/>
                    <a:pt x="3783" y="7259"/>
                  </a:cubicBezTo>
                  <a:cubicBezTo>
                    <a:pt x="4698" y="7259"/>
                    <a:pt x="5614" y="6912"/>
                    <a:pt x="6316" y="6218"/>
                  </a:cubicBezTo>
                  <a:cubicBezTo>
                    <a:pt x="7224" y="5347"/>
                    <a:pt x="7562" y="4101"/>
                    <a:pt x="7348" y="2963"/>
                  </a:cubicBezTo>
                  <a:cubicBezTo>
                    <a:pt x="7224" y="2269"/>
                    <a:pt x="6903" y="1628"/>
                    <a:pt x="6370" y="1095"/>
                  </a:cubicBezTo>
                  <a:cubicBezTo>
                    <a:pt x="5658" y="365"/>
                    <a:pt x="4719" y="0"/>
                    <a:pt x="3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2663400" y="2765025"/>
              <a:ext cx="109875" cy="107925"/>
            </a:xfrm>
            <a:custGeom>
              <a:avLst/>
              <a:gdLst/>
              <a:ahLst/>
              <a:cxnLst/>
              <a:rect l="l" t="t" r="r" b="b"/>
              <a:pathLst>
                <a:path w="4395" h="4317" extrusionOk="0">
                  <a:moveTo>
                    <a:pt x="741" y="0"/>
                  </a:moveTo>
                  <a:cubicBezTo>
                    <a:pt x="573" y="0"/>
                    <a:pt x="407" y="63"/>
                    <a:pt x="285" y="185"/>
                  </a:cubicBezTo>
                  <a:cubicBezTo>
                    <a:pt x="18" y="452"/>
                    <a:pt x="0" y="879"/>
                    <a:pt x="267" y="1146"/>
                  </a:cubicBezTo>
                  <a:lnTo>
                    <a:pt x="3185" y="4117"/>
                  </a:lnTo>
                  <a:cubicBezTo>
                    <a:pt x="3309" y="4250"/>
                    <a:pt x="3478" y="4317"/>
                    <a:pt x="3650" y="4317"/>
                  </a:cubicBezTo>
                  <a:cubicBezTo>
                    <a:pt x="3821" y="4317"/>
                    <a:pt x="3994" y="4250"/>
                    <a:pt x="4128" y="4117"/>
                  </a:cubicBezTo>
                  <a:cubicBezTo>
                    <a:pt x="4394" y="3868"/>
                    <a:pt x="4394" y="3441"/>
                    <a:pt x="4145" y="3174"/>
                  </a:cubicBezTo>
                  <a:lnTo>
                    <a:pt x="1228" y="203"/>
                  </a:lnTo>
                  <a:cubicBezTo>
                    <a:pt x="1092" y="67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2565550" y="2603625"/>
              <a:ext cx="83625" cy="67375"/>
            </a:xfrm>
            <a:custGeom>
              <a:avLst/>
              <a:gdLst/>
              <a:ahLst/>
              <a:cxnLst/>
              <a:rect l="l" t="t" r="r" b="b"/>
              <a:pathLst>
                <a:path w="3345" h="2695" extrusionOk="0">
                  <a:moveTo>
                    <a:pt x="534" y="0"/>
                  </a:moveTo>
                  <a:cubicBezTo>
                    <a:pt x="417" y="0"/>
                    <a:pt x="298" y="8"/>
                    <a:pt x="178" y="23"/>
                  </a:cubicBezTo>
                  <a:cubicBezTo>
                    <a:pt x="72" y="41"/>
                    <a:pt x="0" y="130"/>
                    <a:pt x="18" y="236"/>
                  </a:cubicBezTo>
                  <a:cubicBezTo>
                    <a:pt x="18" y="332"/>
                    <a:pt x="90" y="399"/>
                    <a:pt x="181" y="399"/>
                  </a:cubicBezTo>
                  <a:cubicBezTo>
                    <a:pt x="192" y="399"/>
                    <a:pt x="203" y="398"/>
                    <a:pt x="214" y="397"/>
                  </a:cubicBezTo>
                  <a:cubicBezTo>
                    <a:pt x="322" y="382"/>
                    <a:pt x="430" y="375"/>
                    <a:pt x="536" y="375"/>
                  </a:cubicBezTo>
                  <a:cubicBezTo>
                    <a:pt x="1756" y="375"/>
                    <a:pt x="2808" y="1288"/>
                    <a:pt x="2971" y="2531"/>
                  </a:cubicBezTo>
                  <a:cubicBezTo>
                    <a:pt x="2987" y="2627"/>
                    <a:pt x="3061" y="2694"/>
                    <a:pt x="3152" y="2694"/>
                  </a:cubicBezTo>
                  <a:cubicBezTo>
                    <a:pt x="3163" y="2694"/>
                    <a:pt x="3174" y="2693"/>
                    <a:pt x="3185" y="2691"/>
                  </a:cubicBezTo>
                  <a:cubicBezTo>
                    <a:pt x="3274" y="2691"/>
                    <a:pt x="3345" y="2585"/>
                    <a:pt x="3345" y="2496"/>
                  </a:cubicBezTo>
                  <a:cubicBezTo>
                    <a:pt x="3164" y="1051"/>
                    <a:pt x="1939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8"/>
          <p:cNvGrpSpPr/>
          <p:nvPr/>
        </p:nvGrpSpPr>
        <p:grpSpPr>
          <a:xfrm>
            <a:off x="6528207" y="294054"/>
            <a:ext cx="890077" cy="890852"/>
            <a:chOff x="1424300" y="1456700"/>
            <a:chExt cx="545725" cy="546200"/>
          </a:xfrm>
        </p:grpSpPr>
        <p:sp>
          <p:nvSpPr>
            <p:cNvPr id="356" name="Google Shape;356;p28"/>
            <p:cNvSpPr/>
            <p:nvPr/>
          </p:nvSpPr>
          <p:spPr>
            <a:xfrm>
              <a:off x="1424300" y="1456700"/>
              <a:ext cx="545725" cy="546200"/>
            </a:xfrm>
            <a:custGeom>
              <a:avLst/>
              <a:gdLst/>
              <a:ahLst/>
              <a:cxnLst/>
              <a:rect l="l" t="t" r="r" b="b"/>
              <a:pathLst>
                <a:path w="21829" h="21848" extrusionOk="0">
                  <a:moveTo>
                    <a:pt x="10906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1"/>
                    <a:pt x="10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1615525" y="1602150"/>
              <a:ext cx="168150" cy="241525"/>
            </a:xfrm>
            <a:custGeom>
              <a:avLst/>
              <a:gdLst/>
              <a:ahLst/>
              <a:cxnLst/>
              <a:rect l="l" t="t" r="r" b="b"/>
              <a:pathLst>
                <a:path w="6726" h="9661" extrusionOk="0">
                  <a:moveTo>
                    <a:pt x="3363" y="0"/>
                  </a:moveTo>
                  <a:cubicBezTo>
                    <a:pt x="1495" y="0"/>
                    <a:pt x="1" y="1512"/>
                    <a:pt x="1" y="3380"/>
                  </a:cubicBezTo>
                  <a:cubicBezTo>
                    <a:pt x="1" y="5355"/>
                    <a:pt x="1140" y="5747"/>
                    <a:pt x="1744" y="6761"/>
                  </a:cubicBezTo>
                  <a:cubicBezTo>
                    <a:pt x="1869" y="6992"/>
                    <a:pt x="1922" y="7365"/>
                    <a:pt x="1940" y="7757"/>
                  </a:cubicBezTo>
                  <a:cubicBezTo>
                    <a:pt x="1940" y="7970"/>
                    <a:pt x="1940" y="8184"/>
                    <a:pt x="1922" y="8397"/>
                  </a:cubicBezTo>
                  <a:cubicBezTo>
                    <a:pt x="1905" y="8611"/>
                    <a:pt x="1887" y="8824"/>
                    <a:pt x="1869" y="9020"/>
                  </a:cubicBezTo>
                  <a:cubicBezTo>
                    <a:pt x="1833" y="9269"/>
                    <a:pt x="1798" y="9500"/>
                    <a:pt x="1780" y="9643"/>
                  </a:cubicBezTo>
                  <a:cubicBezTo>
                    <a:pt x="1798" y="9643"/>
                    <a:pt x="1816" y="9660"/>
                    <a:pt x="1833" y="9660"/>
                  </a:cubicBezTo>
                  <a:lnTo>
                    <a:pt x="4947" y="9660"/>
                  </a:lnTo>
                  <a:cubicBezTo>
                    <a:pt x="4929" y="9500"/>
                    <a:pt x="4893" y="9269"/>
                    <a:pt x="4858" y="9020"/>
                  </a:cubicBezTo>
                  <a:cubicBezTo>
                    <a:pt x="4840" y="8824"/>
                    <a:pt x="4822" y="8611"/>
                    <a:pt x="4804" y="8397"/>
                  </a:cubicBezTo>
                  <a:cubicBezTo>
                    <a:pt x="4787" y="8184"/>
                    <a:pt x="4787" y="7970"/>
                    <a:pt x="4787" y="7757"/>
                  </a:cubicBezTo>
                  <a:cubicBezTo>
                    <a:pt x="4804" y="7365"/>
                    <a:pt x="4858" y="6992"/>
                    <a:pt x="4982" y="6761"/>
                  </a:cubicBezTo>
                  <a:cubicBezTo>
                    <a:pt x="5587" y="5747"/>
                    <a:pt x="6726" y="5284"/>
                    <a:pt x="6726" y="3380"/>
                  </a:cubicBezTo>
                  <a:cubicBezTo>
                    <a:pt x="6726" y="1512"/>
                    <a:pt x="5231" y="0"/>
                    <a:pt x="3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1646225" y="1807625"/>
              <a:ext cx="108550" cy="75625"/>
            </a:xfrm>
            <a:custGeom>
              <a:avLst/>
              <a:gdLst/>
              <a:ahLst/>
              <a:cxnLst/>
              <a:rect l="l" t="t" r="r" b="b"/>
              <a:pathLst>
                <a:path w="4342" h="3025" extrusionOk="0">
                  <a:moveTo>
                    <a:pt x="374" y="0"/>
                  </a:moveTo>
                  <a:cubicBezTo>
                    <a:pt x="178" y="0"/>
                    <a:pt x="1" y="161"/>
                    <a:pt x="1" y="374"/>
                  </a:cubicBezTo>
                  <a:cubicBezTo>
                    <a:pt x="1" y="570"/>
                    <a:pt x="178" y="730"/>
                    <a:pt x="374" y="730"/>
                  </a:cubicBezTo>
                  <a:cubicBezTo>
                    <a:pt x="178" y="730"/>
                    <a:pt x="1" y="890"/>
                    <a:pt x="1" y="1103"/>
                  </a:cubicBezTo>
                  <a:cubicBezTo>
                    <a:pt x="1" y="1299"/>
                    <a:pt x="178" y="1459"/>
                    <a:pt x="374" y="1459"/>
                  </a:cubicBezTo>
                  <a:cubicBezTo>
                    <a:pt x="178" y="1459"/>
                    <a:pt x="1" y="1619"/>
                    <a:pt x="1" y="1833"/>
                  </a:cubicBezTo>
                  <a:cubicBezTo>
                    <a:pt x="1" y="1993"/>
                    <a:pt x="143" y="2153"/>
                    <a:pt x="303" y="2189"/>
                  </a:cubicBezTo>
                  <a:lnTo>
                    <a:pt x="1015" y="2189"/>
                  </a:lnTo>
                  <a:cubicBezTo>
                    <a:pt x="1157" y="2669"/>
                    <a:pt x="1602" y="3025"/>
                    <a:pt x="2135" y="3025"/>
                  </a:cubicBezTo>
                  <a:cubicBezTo>
                    <a:pt x="2669" y="3025"/>
                    <a:pt x="3114" y="2669"/>
                    <a:pt x="3274" y="2189"/>
                  </a:cubicBezTo>
                  <a:lnTo>
                    <a:pt x="3986" y="2189"/>
                  </a:lnTo>
                  <a:cubicBezTo>
                    <a:pt x="4181" y="2189"/>
                    <a:pt x="4341" y="2029"/>
                    <a:pt x="4341" y="1833"/>
                  </a:cubicBezTo>
                  <a:cubicBezTo>
                    <a:pt x="4341" y="1619"/>
                    <a:pt x="4181" y="1459"/>
                    <a:pt x="3986" y="1459"/>
                  </a:cubicBezTo>
                  <a:cubicBezTo>
                    <a:pt x="4181" y="1459"/>
                    <a:pt x="4341" y="1299"/>
                    <a:pt x="4341" y="1103"/>
                  </a:cubicBezTo>
                  <a:cubicBezTo>
                    <a:pt x="4341" y="890"/>
                    <a:pt x="4181" y="730"/>
                    <a:pt x="3986" y="730"/>
                  </a:cubicBezTo>
                  <a:cubicBezTo>
                    <a:pt x="4181" y="730"/>
                    <a:pt x="4341" y="570"/>
                    <a:pt x="4341" y="374"/>
                  </a:cubicBezTo>
                  <a:cubicBezTo>
                    <a:pt x="4341" y="161"/>
                    <a:pt x="4181" y="0"/>
                    <a:pt x="3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1724050" y="1649725"/>
              <a:ext cx="20500" cy="20925"/>
            </a:xfrm>
            <a:custGeom>
              <a:avLst/>
              <a:gdLst/>
              <a:ahLst/>
              <a:cxnLst/>
              <a:rect l="l" t="t" r="r" b="b"/>
              <a:pathLst>
                <a:path w="820" h="837" extrusionOk="0">
                  <a:moveTo>
                    <a:pt x="410" y="1"/>
                  </a:moveTo>
                  <a:cubicBezTo>
                    <a:pt x="179" y="1"/>
                    <a:pt x="1" y="197"/>
                    <a:pt x="1" y="410"/>
                  </a:cubicBezTo>
                  <a:cubicBezTo>
                    <a:pt x="1" y="641"/>
                    <a:pt x="179" y="837"/>
                    <a:pt x="410" y="837"/>
                  </a:cubicBezTo>
                  <a:cubicBezTo>
                    <a:pt x="641" y="837"/>
                    <a:pt x="819" y="641"/>
                    <a:pt x="819" y="410"/>
                  </a:cubicBezTo>
                  <a:cubicBezTo>
                    <a:pt x="819" y="197"/>
                    <a:pt x="64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1691150" y="1531425"/>
              <a:ext cx="19150" cy="55625"/>
            </a:xfrm>
            <a:custGeom>
              <a:avLst/>
              <a:gdLst/>
              <a:ahLst/>
              <a:cxnLst/>
              <a:rect l="l" t="t" r="r" b="b"/>
              <a:pathLst>
                <a:path w="766" h="2225" extrusionOk="0">
                  <a:moveTo>
                    <a:pt x="374" y="1"/>
                  </a:moveTo>
                  <a:cubicBezTo>
                    <a:pt x="178" y="1"/>
                    <a:pt x="0" y="161"/>
                    <a:pt x="0" y="374"/>
                  </a:cubicBezTo>
                  <a:lnTo>
                    <a:pt x="0" y="1833"/>
                  </a:lnTo>
                  <a:cubicBezTo>
                    <a:pt x="0" y="2047"/>
                    <a:pt x="178" y="2224"/>
                    <a:pt x="374" y="2224"/>
                  </a:cubicBezTo>
                  <a:cubicBezTo>
                    <a:pt x="587" y="2224"/>
                    <a:pt x="765" y="2047"/>
                    <a:pt x="765" y="1833"/>
                  </a:cubicBezTo>
                  <a:lnTo>
                    <a:pt x="765" y="374"/>
                  </a:lnTo>
                  <a:cubicBezTo>
                    <a:pt x="765" y="161"/>
                    <a:pt x="587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1585750" y="1570575"/>
              <a:ext cx="46725" cy="44925"/>
            </a:xfrm>
            <a:custGeom>
              <a:avLst/>
              <a:gdLst/>
              <a:ahLst/>
              <a:cxnLst/>
              <a:rect l="l" t="t" r="r" b="b"/>
              <a:pathLst>
                <a:path w="1869" h="1797" extrusionOk="0">
                  <a:moveTo>
                    <a:pt x="427" y="0"/>
                  </a:moveTo>
                  <a:cubicBezTo>
                    <a:pt x="329" y="0"/>
                    <a:pt x="231" y="36"/>
                    <a:pt x="160" y="107"/>
                  </a:cubicBezTo>
                  <a:cubicBezTo>
                    <a:pt x="0" y="267"/>
                    <a:pt x="0" y="498"/>
                    <a:pt x="160" y="658"/>
                  </a:cubicBezTo>
                  <a:lnTo>
                    <a:pt x="1192" y="1690"/>
                  </a:lnTo>
                  <a:cubicBezTo>
                    <a:pt x="1263" y="1761"/>
                    <a:pt x="1361" y="1797"/>
                    <a:pt x="1459" y="1797"/>
                  </a:cubicBezTo>
                  <a:cubicBezTo>
                    <a:pt x="1557" y="1797"/>
                    <a:pt x="1655" y="1761"/>
                    <a:pt x="1726" y="1690"/>
                  </a:cubicBezTo>
                  <a:cubicBezTo>
                    <a:pt x="1868" y="1530"/>
                    <a:pt x="1868" y="1299"/>
                    <a:pt x="1726" y="1139"/>
                  </a:cubicBezTo>
                  <a:lnTo>
                    <a:pt x="694" y="107"/>
                  </a:lnTo>
                  <a:cubicBezTo>
                    <a:pt x="623" y="36"/>
                    <a:pt x="525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1769875" y="1574225"/>
              <a:ext cx="46725" cy="44850"/>
            </a:xfrm>
            <a:custGeom>
              <a:avLst/>
              <a:gdLst/>
              <a:ahLst/>
              <a:cxnLst/>
              <a:rect l="l" t="t" r="r" b="b"/>
              <a:pathLst>
                <a:path w="1869" h="1794" extrusionOk="0">
                  <a:moveTo>
                    <a:pt x="1457" y="1"/>
                  </a:moveTo>
                  <a:cubicBezTo>
                    <a:pt x="1357" y="1"/>
                    <a:pt x="1254" y="41"/>
                    <a:pt x="1174" y="121"/>
                  </a:cubicBezTo>
                  <a:lnTo>
                    <a:pt x="160" y="1153"/>
                  </a:lnTo>
                  <a:cubicBezTo>
                    <a:pt x="0" y="1295"/>
                    <a:pt x="0" y="1544"/>
                    <a:pt x="160" y="1687"/>
                  </a:cubicBezTo>
                  <a:cubicBezTo>
                    <a:pt x="232" y="1758"/>
                    <a:pt x="329" y="1793"/>
                    <a:pt x="427" y="1793"/>
                  </a:cubicBezTo>
                  <a:cubicBezTo>
                    <a:pt x="525" y="1793"/>
                    <a:pt x="623" y="1758"/>
                    <a:pt x="694" y="1687"/>
                  </a:cubicBezTo>
                  <a:lnTo>
                    <a:pt x="1726" y="655"/>
                  </a:lnTo>
                  <a:cubicBezTo>
                    <a:pt x="1868" y="512"/>
                    <a:pt x="1868" y="263"/>
                    <a:pt x="1726" y="121"/>
                  </a:cubicBezTo>
                  <a:cubicBezTo>
                    <a:pt x="1655" y="41"/>
                    <a:pt x="1557" y="1"/>
                    <a:pt x="1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1799675" y="1668850"/>
              <a:ext cx="55625" cy="1915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374" y="1"/>
                  </a:moveTo>
                  <a:cubicBezTo>
                    <a:pt x="160" y="1"/>
                    <a:pt x="0" y="161"/>
                    <a:pt x="0" y="374"/>
                  </a:cubicBezTo>
                  <a:cubicBezTo>
                    <a:pt x="0" y="588"/>
                    <a:pt x="160" y="766"/>
                    <a:pt x="374" y="766"/>
                  </a:cubicBezTo>
                  <a:lnTo>
                    <a:pt x="1833" y="766"/>
                  </a:lnTo>
                  <a:cubicBezTo>
                    <a:pt x="2046" y="766"/>
                    <a:pt x="2224" y="588"/>
                    <a:pt x="2224" y="374"/>
                  </a:cubicBezTo>
                  <a:cubicBezTo>
                    <a:pt x="2224" y="161"/>
                    <a:pt x="2046" y="1"/>
                    <a:pt x="1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1781425" y="1736450"/>
              <a:ext cx="46725" cy="44950"/>
            </a:xfrm>
            <a:custGeom>
              <a:avLst/>
              <a:gdLst/>
              <a:ahLst/>
              <a:cxnLst/>
              <a:rect l="l" t="t" r="r" b="b"/>
              <a:pathLst>
                <a:path w="1869" h="1798" extrusionOk="0">
                  <a:moveTo>
                    <a:pt x="419" y="1"/>
                  </a:moveTo>
                  <a:cubicBezTo>
                    <a:pt x="321" y="1"/>
                    <a:pt x="223" y="37"/>
                    <a:pt x="143" y="108"/>
                  </a:cubicBezTo>
                  <a:cubicBezTo>
                    <a:pt x="1" y="268"/>
                    <a:pt x="1" y="499"/>
                    <a:pt x="143" y="659"/>
                  </a:cubicBezTo>
                  <a:lnTo>
                    <a:pt x="1175" y="1691"/>
                  </a:lnTo>
                  <a:cubicBezTo>
                    <a:pt x="1255" y="1762"/>
                    <a:pt x="1353" y="1798"/>
                    <a:pt x="1451" y="1798"/>
                  </a:cubicBezTo>
                  <a:cubicBezTo>
                    <a:pt x="1549" y="1798"/>
                    <a:pt x="1646" y="1762"/>
                    <a:pt x="1726" y="1691"/>
                  </a:cubicBezTo>
                  <a:cubicBezTo>
                    <a:pt x="1869" y="1531"/>
                    <a:pt x="1869" y="1300"/>
                    <a:pt x="1726" y="1140"/>
                  </a:cubicBezTo>
                  <a:lnTo>
                    <a:pt x="695" y="108"/>
                  </a:lnTo>
                  <a:cubicBezTo>
                    <a:pt x="615" y="37"/>
                    <a:pt x="517" y="1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1547925" y="1668850"/>
              <a:ext cx="55625" cy="1915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392" y="1"/>
                  </a:moveTo>
                  <a:cubicBezTo>
                    <a:pt x="179" y="1"/>
                    <a:pt x="1" y="161"/>
                    <a:pt x="1" y="374"/>
                  </a:cubicBezTo>
                  <a:cubicBezTo>
                    <a:pt x="1" y="588"/>
                    <a:pt x="179" y="766"/>
                    <a:pt x="392" y="766"/>
                  </a:cubicBezTo>
                  <a:lnTo>
                    <a:pt x="1851" y="766"/>
                  </a:lnTo>
                  <a:cubicBezTo>
                    <a:pt x="2065" y="766"/>
                    <a:pt x="2225" y="588"/>
                    <a:pt x="2225" y="374"/>
                  </a:cubicBezTo>
                  <a:cubicBezTo>
                    <a:pt x="2225" y="161"/>
                    <a:pt x="2065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578175" y="1744575"/>
              <a:ext cx="46725" cy="45175"/>
            </a:xfrm>
            <a:custGeom>
              <a:avLst/>
              <a:gdLst/>
              <a:ahLst/>
              <a:cxnLst/>
              <a:rect l="l" t="t" r="r" b="b"/>
              <a:pathLst>
                <a:path w="1869" h="1807" extrusionOk="0">
                  <a:moveTo>
                    <a:pt x="1442" y="1"/>
                  </a:moveTo>
                  <a:cubicBezTo>
                    <a:pt x="1344" y="1"/>
                    <a:pt x="1246" y="41"/>
                    <a:pt x="1175" y="121"/>
                  </a:cubicBezTo>
                  <a:lnTo>
                    <a:pt x="143" y="1153"/>
                  </a:lnTo>
                  <a:cubicBezTo>
                    <a:pt x="1" y="1295"/>
                    <a:pt x="1" y="1544"/>
                    <a:pt x="143" y="1686"/>
                  </a:cubicBezTo>
                  <a:cubicBezTo>
                    <a:pt x="214" y="1766"/>
                    <a:pt x="312" y="1806"/>
                    <a:pt x="410" y="1806"/>
                  </a:cubicBezTo>
                  <a:cubicBezTo>
                    <a:pt x="508" y="1806"/>
                    <a:pt x="605" y="1766"/>
                    <a:pt x="677" y="1686"/>
                  </a:cubicBezTo>
                  <a:lnTo>
                    <a:pt x="1708" y="654"/>
                  </a:lnTo>
                  <a:cubicBezTo>
                    <a:pt x="1869" y="512"/>
                    <a:pt x="1869" y="263"/>
                    <a:pt x="1708" y="121"/>
                  </a:cubicBezTo>
                  <a:cubicBezTo>
                    <a:pt x="1637" y="41"/>
                    <a:pt x="1539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8"/>
          <p:cNvSpPr/>
          <p:nvPr/>
        </p:nvSpPr>
        <p:spPr>
          <a:xfrm rot="-1619569">
            <a:off x="120207" y="-460066"/>
            <a:ext cx="2875216" cy="982109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04;p47">
            <a:extLst>
              <a:ext uri="{FF2B5EF4-FFF2-40B4-BE49-F238E27FC236}">
                <a16:creationId xmlns:a16="http://schemas.microsoft.com/office/drawing/2014/main" id="{A6326A98-BEA6-25DA-4A10-8105681430C3}"/>
              </a:ext>
            </a:extLst>
          </p:cNvPr>
          <p:cNvGrpSpPr/>
          <p:nvPr/>
        </p:nvGrpSpPr>
        <p:grpSpPr>
          <a:xfrm flipH="1">
            <a:off x="5610562" y="2363677"/>
            <a:ext cx="957381" cy="2535325"/>
            <a:chOff x="7837337" y="1884844"/>
            <a:chExt cx="1174226" cy="2825483"/>
          </a:xfrm>
        </p:grpSpPr>
        <p:sp>
          <p:nvSpPr>
            <p:cNvPr id="3" name="Google Shape;905;p47">
              <a:extLst>
                <a:ext uri="{FF2B5EF4-FFF2-40B4-BE49-F238E27FC236}">
                  <a16:creationId xmlns:a16="http://schemas.microsoft.com/office/drawing/2014/main" id="{67C0C9CE-94B4-9469-5E2F-95A1AEB04242}"/>
                </a:ext>
              </a:extLst>
            </p:cNvPr>
            <p:cNvSpPr/>
            <p:nvPr/>
          </p:nvSpPr>
          <p:spPr>
            <a:xfrm flipH="1">
              <a:off x="7849982" y="4347625"/>
              <a:ext cx="1161581" cy="362702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906;p47">
              <a:extLst>
                <a:ext uri="{FF2B5EF4-FFF2-40B4-BE49-F238E27FC236}">
                  <a16:creationId xmlns:a16="http://schemas.microsoft.com/office/drawing/2014/main" id="{4A2199AA-7E61-E2DE-9CCC-F31ABB191A3C}"/>
                </a:ext>
              </a:extLst>
            </p:cNvPr>
            <p:cNvGrpSpPr/>
            <p:nvPr/>
          </p:nvGrpSpPr>
          <p:grpSpPr>
            <a:xfrm>
              <a:off x="7837337" y="1884844"/>
              <a:ext cx="1003730" cy="2719163"/>
              <a:chOff x="6547925" y="2393050"/>
              <a:chExt cx="608025" cy="1647175"/>
            </a:xfrm>
          </p:grpSpPr>
          <p:sp>
            <p:nvSpPr>
              <p:cNvPr id="5" name="Google Shape;907;p47">
                <a:extLst>
                  <a:ext uri="{FF2B5EF4-FFF2-40B4-BE49-F238E27FC236}">
                    <a16:creationId xmlns:a16="http://schemas.microsoft.com/office/drawing/2014/main" id="{B9D4537F-4A24-F82B-2A06-070AC2649270}"/>
                  </a:ext>
                </a:extLst>
              </p:cNvPr>
              <p:cNvSpPr/>
              <p:nvPr/>
            </p:nvSpPr>
            <p:spPr>
              <a:xfrm>
                <a:off x="6573725" y="3222000"/>
                <a:ext cx="80525" cy="119225"/>
              </a:xfrm>
              <a:custGeom>
                <a:avLst/>
                <a:gdLst/>
                <a:ahLst/>
                <a:cxnLst/>
                <a:rect l="l" t="t" r="r" b="b"/>
                <a:pathLst>
                  <a:path w="3221" h="4769" extrusionOk="0">
                    <a:moveTo>
                      <a:pt x="1877" y="1"/>
                    </a:moveTo>
                    <a:cubicBezTo>
                      <a:pt x="829" y="1"/>
                      <a:pt x="1" y="248"/>
                      <a:pt x="1" y="248"/>
                    </a:cubicBezTo>
                    <a:cubicBezTo>
                      <a:pt x="1" y="248"/>
                      <a:pt x="19" y="301"/>
                      <a:pt x="19" y="354"/>
                    </a:cubicBezTo>
                    <a:cubicBezTo>
                      <a:pt x="36" y="479"/>
                      <a:pt x="72" y="657"/>
                      <a:pt x="108" y="764"/>
                    </a:cubicBezTo>
                    <a:cubicBezTo>
                      <a:pt x="161" y="924"/>
                      <a:pt x="108" y="1386"/>
                      <a:pt x="108" y="1618"/>
                    </a:cubicBezTo>
                    <a:cubicBezTo>
                      <a:pt x="108" y="1831"/>
                      <a:pt x="268" y="2560"/>
                      <a:pt x="321" y="2703"/>
                    </a:cubicBezTo>
                    <a:cubicBezTo>
                      <a:pt x="392" y="2827"/>
                      <a:pt x="588" y="3361"/>
                      <a:pt x="748" y="3575"/>
                    </a:cubicBezTo>
                    <a:cubicBezTo>
                      <a:pt x="801" y="3681"/>
                      <a:pt x="997" y="3824"/>
                      <a:pt x="1193" y="3948"/>
                    </a:cubicBezTo>
                    <a:cubicBezTo>
                      <a:pt x="1442" y="4144"/>
                      <a:pt x="1709" y="4322"/>
                      <a:pt x="1780" y="4411"/>
                    </a:cubicBezTo>
                    <a:cubicBezTo>
                      <a:pt x="1922" y="4571"/>
                      <a:pt x="2242" y="4660"/>
                      <a:pt x="2242" y="4660"/>
                    </a:cubicBezTo>
                    <a:cubicBezTo>
                      <a:pt x="2242" y="4660"/>
                      <a:pt x="2289" y="4768"/>
                      <a:pt x="2454" y="4768"/>
                    </a:cubicBezTo>
                    <a:cubicBezTo>
                      <a:pt x="2466" y="4768"/>
                      <a:pt x="2478" y="4768"/>
                      <a:pt x="2491" y="4766"/>
                    </a:cubicBezTo>
                    <a:cubicBezTo>
                      <a:pt x="2669" y="4731"/>
                      <a:pt x="2652" y="4251"/>
                      <a:pt x="2652" y="4251"/>
                    </a:cubicBezTo>
                    <a:lnTo>
                      <a:pt x="2652" y="4251"/>
                    </a:lnTo>
                    <a:cubicBezTo>
                      <a:pt x="2652" y="4251"/>
                      <a:pt x="2677" y="4259"/>
                      <a:pt x="2714" y="4259"/>
                    </a:cubicBezTo>
                    <a:cubicBezTo>
                      <a:pt x="2783" y="4259"/>
                      <a:pt x="2890" y="4229"/>
                      <a:pt x="2936" y="4055"/>
                    </a:cubicBezTo>
                    <a:cubicBezTo>
                      <a:pt x="2990" y="3806"/>
                      <a:pt x="2741" y="3521"/>
                      <a:pt x="2545" y="3325"/>
                    </a:cubicBezTo>
                    <a:cubicBezTo>
                      <a:pt x="2367" y="3148"/>
                      <a:pt x="2296" y="2667"/>
                      <a:pt x="2296" y="2667"/>
                    </a:cubicBezTo>
                    <a:lnTo>
                      <a:pt x="2296" y="2667"/>
                    </a:lnTo>
                    <a:cubicBezTo>
                      <a:pt x="2296" y="2667"/>
                      <a:pt x="2501" y="2847"/>
                      <a:pt x="2758" y="2847"/>
                    </a:cubicBezTo>
                    <a:cubicBezTo>
                      <a:pt x="2804" y="2847"/>
                      <a:pt x="2852" y="2841"/>
                      <a:pt x="2901" y="2827"/>
                    </a:cubicBezTo>
                    <a:cubicBezTo>
                      <a:pt x="3221" y="2721"/>
                      <a:pt x="3096" y="2276"/>
                      <a:pt x="3061" y="2116"/>
                    </a:cubicBezTo>
                    <a:cubicBezTo>
                      <a:pt x="3025" y="1956"/>
                      <a:pt x="2936" y="1546"/>
                      <a:pt x="2901" y="1173"/>
                    </a:cubicBezTo>
                    <a:cubicBezTo>
                      <a:pt x="2865" y="781"/>
                      <a:pt x="2527" y="34"/>
                      <a:pt x="2527" y="34"/>
                    </a:cubicBezTo>
                    <a:cubicBezTo>
                      <a:pt x="2305" y="11"/>
                      <a:pt x="2086" y="1"/>
                      <a:pt x="18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908;p47">
                <a:extLst>
                  <a:ext uri="{FF2B5EF4-FFF2-40B4-BE49-F238E27FC236}">
                    <a16:creationId xmlns:a16="http://schemas.microsoft.com/office/drawing/2014/main" id="{021CD9F9-FAF8-4A77-69AF-92166B301878}"/>
                  </a:ext>
                </a:extLst>
              </p:cNvPr>
              <p:cNvSpPr/>
              <p:nvPr/>
            </p:nvSpPr>
            <p:spPr>
              <a:xfrm>
                <a:off x="6731175" y="2602850"/>
                <a:ext cx="103200" cy="1210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4840" extrusionOk="0">
                    <a:moveTo>
                      <a:pt x="1" y="1"/>
                    </a:moveTo>
                    <a:lnTo>
                      <a:pt x="1" y="1442"/>
                    </a:lnTo>
                    <a:cubicBezTo>
                      <a:pt x="267" y="1584"/>
                      <a:pt x="1104" y="3203"/>
                      <a:pt x="1424" y="3612"/>
                    </a:cubicBezTo>
                    <a:cubicBezTo>
                      <a:pt x="1442" y="3630"/>
                      <a:pt x="1459" y="3665"/>
                      <a:pt x="1477" y="3683"/>
                    </a:cubicBezTo>
                    <a:cubicBezTo>
                      <a:pt x="1531" y="3737"/>
                      <a:pt x="1602" y="3808"/>
                      <a:pt x="1655" y="3897"/>
                    </a:cubicBezTo>
                    <a:cubicBezTo>
                      <a:pt x="1940" y="4270"/>
                      <a:pt x="2296" y="4840"/>
                      <a:pt x="2509" y="4840"/>
                    </a:cubicBezTo>
                    <a:cubicBezTo>
                      <a:pt x="2705" y="4840"/>
                      <a:pt x="2989" y="4288"/>
                      <a:pt x="3256" y="3808"/>
                    </a:cubicBezTo>
                    <a:cubicBezTo>
                      <a:pt x="3327" y="3683"/>
                      <a:pt x="3399" y="3559"/>
                      <a:pt x="3470" y="3452"/>
                    </a:cubicBezTo>
                    <a:cubicBezTo>
                      <a:pt x="3505" y="3416"/>
                      <a:pt x="3523" y="3381"/>
                      <a:pt x="3541" y="3345"/>
                    </a:cubicBezTo>
                    <a:cubicBezTo>
                      <a:pt x="3772" y="3043"/>
                      <a:pt x="3986" y="2794"/>
                      <a:pt x="4075" y="1584"/>
                    </a:cubicBezTo>
                    <a:lnTo>
                      <a:pt x="4128" y="499"/>
                    </a:lnTo>
                    <a:lnTo>
                      <a:pt x="4128" y="499"/>
                    </a:lnTo>
                    <a:cubicBezTo>
                      <a:pt x="4057" y="605"/>
                      <a:pt x="3986" y="694"/>
                      <a:pt x="3932" y="748"/>
                    </a:cubicBezTo>
                    <a:cubicBezTo>
                      <a:pt x="3613" y="1020"/>
                      <a:pt x="3144" y="1300"/>
                      <a:pt x="2421" y="1300"/>
                    </a:cubicBezTo>
                    <a:cubicBezTo>
                      <a:pt x="2056" y="1300"/>
                      <a:pt x="1628" y="1229"/>
                      <a:pt x="1121" y="1050"/>
                    </a:cubicBezTo>
                    <a:cubicBezTo>
                      <a:pt x="588" y="854"/>
                      <a:pt x="232" y="44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09;p47">
                <a:extLst>
                  <a:ext uri="{FF2B5EF4-FFF2-40B4-BE49-F238E27FC236}">
                    <a16:creationId xmlns:a16="http://schemas.microsoft.com/office/drawing/2014/main" id="{6AFC4D71-28CD-8A71-4DDA-D019CD107A34}"/>
                  </a:ext>
                </a:extLst>
              </p:cNvPr>
              <p:cNvSpPr/>
              <p:nvPr/>
            </p:nvSpPr>
            <p:spPr>
              <a:xfrm>
                <a:off x="7043400" y="3943350"/>
                <a:ext cx="898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2527" extrusionOk="0">
                    <a:moveTo>
                      <a:pt x="2420" y="1"/>
                    </a:moveTo>
                    <a:cubicBezTo>
                      <a:pt x="2402" y="90"/>
                      <a:pt x="2402" y="143"/>
                      <a:pt x="2402" y="143"/>
                    </a:cubicBezTo>
                    <a:lnTo>
                      <a:pt x="516" y="481"/>
                    </a:lnTo>
                    <a:lnTo>
                      <a:pt x="0" y="570"/>
                    </a:lnTo>
                    <a:cubicBezTo>
                      <a:pt x="232" y="801"/>
                      <a:pt x="641" y="1228"/>
                      <a:pt x="677" y="1531"/>
                    </a:cubicBezTo>
                    <a:cubicBezTo>
                      <a:pt x="694" y="1548"/>
                      <a:pt x="694" y="1584"/>
                      <a:pt x="694" y="1620"/>
                    </a:cubicBezTo>
                    <a:cubicBezTo>
                      <a:pt x="765" y="2029"/>
                      <a:pt x="872" y="2527"/>
                      <a:pt x="872" y="2527"/>
                    </a:cubicBezTo>
                    <a:cubicBezTo>
                      <a:pt x="872" y="2527"/>
                      <a:pt x="961" y="2456"/>
                      <a:pt x="1068" y="2385"/>
                    </a:cubicBezTo>
                    <a:cubicBezTo>
                      <a:pt x="1439" y="2095"/>
                      <a:pt x="2059" y="2009"/>
                      <a:pt x="2634" y="2009"/>
                    </a:cubicBezTo>
                    <a:cubicBezTo>
                      <a:pt x="2941" y="2009"/>
                      <a:pt x="3234" y="2033"/>
                      <a:pt x="3470" y="2064"/>
                    </a:cubicBezTo>
                    <a:cubicBezTo>
                      <a:pt x="3505" y="2064"/>
                      <a:pt x="3559" y="2082"/>
                      <a:pt x="3594" y="2100"/>
                    </a:cubicBezTo>
                    <a:cubicBezTo>
                      <a:pt x="3541" y="1958"/>
                      <a:pt x="3381" y="1620"/>
                      <a:pt x="3060" y="1370"/>
                    </a:cubicBezTo>
                    <a:cubicBezTo>
                      <a:pt x="2705" y="1104"/>
                      <a:pt x="2491" y="303"/>
                      <a:pt x="2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10;p47">
                <a:extLst>
                  <a:ext uri="{FF2B5EF4-FFF2-40B4-BE49-F238E27FC236}">
                    <a16:creationId xmlns:a16="http://schemas.microsoft.com/office/drawing/2014/main" id="{C37AE88E-0AF2-A8A2-EE8E-CC49653512DF}"/>
                  </a:ext>
                </a:extLst>
              </p:cNvPr>
              <p:cNvSpPr/>
              <p:nvPr/>
            </p:nvSpPr>
            <p:spPr>
              <a:xfrm>
                <a:off x="6726725" y="3974475"/>
                <a:ext cx="658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1247" extrusionOk="0">
                    <a:moveTo>
                      <a:pt x="2563" y="1"/>
                    </a:moveTo>
                    <a:cubicBezTo>
                      <a:pt x="2349" y="143"/>
                      <a:pt x="2064" y="250"/>
                      <a:pt x="1655" y="250"/>
                    </a:cubicBezTo>
                    <a:cubicBezTo>
                      <a:pt x="1282" y="250"/>
                      <a:pt x="712" y="161"/>
                      <a:pt x="179" y="37"/>
                    </a:cubicBezTo>
                    <a:lnTo>
                      <a:pt x="179" y="339"/>
                    </a:lnTo>
                    <a:cubicBezTo>
                      <a:pt x="179" y="517"/>
                      <a:pt x="1" y="1104"/>
                      <a:pt x="18" y="1246"/>
                    </a:cubicBezTo>
                    <a:lnTo>
                      <a:pt x="2634" y="1086"/>
                    </a:lnTo>
                    <a:cubicBezTo>
                      <a:pt x="2634" y="997"/>
                      <a:pt x="2580" y="375"/>
                      <a:pt x="25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11;p47">
                <a:extLst>
                  <a:ext uri="{FF2B5EF4-FFF2-40B4-BE49-F238E27FC236}">
                    <a16:creationId xmlns:a16="http://schemas.microsoft.com/office/drawing/2014/main" id="{F1AA660A-C60F-AB4D-B5F5-A77F1E0133C2}"/>
                  </a:ext>
                </a:extLst>
              </p:cNvPr>
              <p:cNvSpPr/>
              <p:nvPr/>
            </p:nvSpPr>
            <p:spPr>
              <a:xfrm>
                <a:off x="6941550" y="3213900"/>
                <a:ext cx="88975" cy="110975"/>
              </a:xfrm>
              <a:custGeom>
                <a:avLst/>
                <a:gdLst/>
                <a:ahLst/>
                <a:cxnLst/>
                <a:rect l="l" t="t" r="r" b="b"/>
                <a:pathLst>
                  <a:path w="3559" h="4439" extrusionOk="0">
                    <a:moveTo>
                      <a:pt x="1633" y="0"/>
                    </a:moveTo>
                    <a:cubicBezTo>
                      <a:pt x="1122" y="0"/>
                      <a:pt x="926" y="127"/>
                      <a:pt x="926" y="127"/>
                    </a:cubicBezTo>
                    <a:cubicBezTo>
                      <a:pt x="926" y="127"/>
                      <a:pt x="890" y="714"/>
                      <a:pt x="854" y="1017"/>
                    </a:cubicBezTo>
                    <a:cubicBezTo>
                      <a:pt x="837" y="1301"/>
                      <a:pt x="854" y="2333"/>
                      <a:pt x="1015" y="2600"/>
                    </a:cubicBezTo>
                    <a:cubicBezTo>
                      <a:pt x="1084" y="2731"/>
                      <a:pt x="1176" y="2793"/>
                      <a:pt x="1272" y="2793"/>
                    </a:cubicBezTo>
                    <a:cubicBezTo>
                      <a:pt x="1371" y="2793"/>
                      <a:pt x="1476" y="2727"/>
                      <a:pt x="1566" y="2600"/>
                    </a:cubicBezTo>
                    <a:cubicBezTo>
                      <a:pt x="1744" y="2369"/>
                      <a:pt x="1833" y="1479"/>
                      <a:pt x="1833" y="1479"/>
                    </a:cubicBezTo>
                    <a:lnTo>
                      <a:pt x="2135" y="1550"/>
                    </a:lnTo>
                    <a:cubicBezTo>
                      <a:pt x="2135" y="1550"/>
                      <a:pt x="2153" y="1675"/>
                      <a:pt x="2171" y="1781"/>
                    </a:cubicBezTo>
                    <a:cubicBezTo>
                      <a:pt x="2171" y="1853"/>
                      <a:pt x="2171" y="1924"/>
                      <a:pt x="2171" y="1959"/>
                    </a:cubicBezTo>
                    <a:cubicBezTo>
                      <a:pt x="2135" y="2013"/>
                      <a:pt x="1868" y="2849"/>
                      <a:pt x="1868" y="2849"/>
                    </a:cubicBezTo>
                    <a:cubicBezTo>
                      <a:pt x="1868" y="2849"/>
                      <a:pt x="1477" y="3027"/>
                      <a:pt x="1210" y="3027"/>
                    </a:cubicBezTo>
                    <a:cubicBezTo>
                      <a:pt x="943" y="3027"/>
                      <a:pt x="659" y="3223"/>
                      <a:pt x="339" y="3311"/>
                    </a:cubicBezTo>
                    <a:cubicBezTo>
                      <a:pt x="0" y="3400"/>
                      <a:pt x="356" y="3810"/>
                      <a:pt x="356" y="3810"/>
                    </a:cubicBezTo>
                    <a:lnTo>
                      <a:pt x="748" y="3756"/>
                    </a:lnTo>
                    <a:lnTo>
                      <a:pt x="1477" y="3738"/>
                    </a:lnTo>
                    <a:lnTo>
                      <a:pt x="1477" y="3738"/>
                    </a:lnTo>
                    <a:cubicBezTo>
                      <a:pt x="1477" y="3738"/>
                      <a:pt x="1192" y="3899"/>
                      <a:pt x="979" y="4059"/>
                    </a:cubicBezTo>
                    <a:cubicBezTo>
                      <a:pt x="765" y="4201"/>
                      <a:pt x="1068" y="4414"/>
                      <a:pt x="1068" y="4414"/>
                    </a:cubicBezTo>
                    <a:cubicBezTo>
                      <a:pt x="1068" y="4414"/>
                      <a:pt x="1196" y="4403"/>
                      <a:pt x="1322" y="4403"/>
                    </a:cubicBezTo>
                    <a:cubicBezTo>
                      <a:pt x="1416" y="4403"/>
                      <a:pt x="1510" y="4409"/>
                      <a:pt x="1548" y="4432"/>
                    </a:cubicBezTo>
                    <a:cubicBezTo>
                      <a:pt x="1553" y="4437"/>
                      <a:pt x="1559" y="4439"/>
                      <a:pt x="1567" y="4439"/>
                    </a:cubicBezTo>
                    <a:cubicBezTo>
                      <a:pt x="1657" y="4439"/>
                      <a:pt x="1957" y="4185"/>
                      <a:pt x="2153" y="4005"/>
                    </a:cubicBezTo>
                    <a:cubicBezTo>
                      <a:pt x="2242" y="3916"/>
                      <a:pt x="2313" y="3845"/>
                      <a:pt x="2331" y="3810"/>
                    </a:cubicBezTo>
                    <a:cubicBezTo>
                      <a:pt x="2420" y="3703"/>
                      <a:pt x="2331" y="3810"/>
                      <a:pt x="2598" y="3649"/>
                    </a:cubicBezTo>
                    <a:cubicBezTo>
                      <a:pt x="2865" y="3472"/>
                      <a:pt x="3203" y="2369"/>
                      <a:pt x="3221" y="2244"/>
                    </a:cubicBezTo>
                    <a:cubicBezTo>
                      <a:pt x="3256" y="2137"/>
                      <a:pt x="3398" y="2048"/>
                      <a:pt x="3470" y="1835"/>
                    </a:cubicBezTo>
                    <a:cubicBezTo>
                      <a:pt x="3505" y="1710"/>
                      <a:pt x="3559" y="1479"/>
                      <a:pt x="3470" y="1105"/>
                    </a:cubicBezTo>
                    <a:cubicBezTo>
                      <a:pt x="3434" y="874"/>
                      <a:pt x="3327" y="590"/>
                      <a:pt x="3132" y="252"/>
                    </a:cubicBezTo>
                    <a:cubicBezTo>
                      <a:pt x="2465" y="58"/>
                      <a:pt x="1977" y="0"/>
                      <a:pt x="1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12;p47">
                <a:extLst>
                  <a:ext uri="{FF2B5EF4-FFF2-40B4-BE49-F238E27FC236}">
                    <a16:creationId xmlns:a16="http://schemas.microsoft.com/office/drawing/2014/main" id="{B2E0C72F-2814-4C3E-202A-20B9E5D544E4}"/>
                  </a:ext>
                </a:extLst>
              </p:cNvPr>
              <p:cNvSpPr/>
              <p:nvPr/>
            </p:nvSpPr>
            <p:spPr>
              <a:xfrm>
                <a:off x="6547925" y="2393050"/>
                <a:ext cx="559550" cy="1629500"/>
              </a:xfrm>
              <a:custGeom>
                <a:avLst/>
                <a:gdLst/>
                <a:ahLst/>
                <a:cxnLst/>
                <a:rect l="l" t="t" r="r" b="b"/>
                <a:pathLst>
                  <a:path w="22382" h="65180" extrusionOk="0">
                    <a:moveTo>
                      <a:pt x="11405" y="9975"/>
                    </a:moveTo>
                    <a:cubicBezTo>
                      <a:pt x="11405" y="9976"/>
                      <a:pt x="11405" y="9976"/>
                      <a:pt x="11405" y="9976"/>
                    </a:cubicBezTo>
                    <a:lnTo>
                      <a:pt x="11405" y="9975"/>
                    </a:lnTo>
                    <a:close/>
                    <a:moveTo>
                      <a:pt x="8558" y="1525"/>
                    </a:moveTo>
                    <a:cubicBezTo>
                      <a:pt x="9038" y="2166"/>
                      <a:pt x="10480" y="4034"/>
                      <a:pt x="11280" y="4568"/>
                    </a:cubicBezTo>
                    <a:cubicBezTo>
                      <a:pt x="12259" y="5208"/>
                      <a:pt x="12774" y="5422"/>
                      <a:pt x="12774" y="5422"/>
                    </a:cubicBezTo>
                    <a:cubicBezTo>
                      <a:pt x="12774" y="5422"/>
                      <a:pt x="12935" y="6062"/>
                      <a:pt x="12792" y="6453"/>
                    </a:cubicBezTo>
                    <a:cubicBezTo>
                      <a:pt x="12688" y="6742"/>
                      <a:pt x="12573" y="6821"/>
                      <a:pt x="12478" y="6821"/>
                    </a:cubicBezTo>
                    <a:cubicBezTo>
                      <a:pt x="12362" y="6821"/>
                      <a:pt x="12276" y="6702"/>
                      <a:pt x="12276" y="6702"/>
                    </a:cubicBezTo>
                    <a:cubicBezTo>
                      <a:pt x="12276" y="6702"/>
                      <a:pt x="11867" y="8215"/>
                      <a:pt x="11458" y="8891"/>
                    </a:cubicBezTo>
                    <a:lnTo>
                      <a:pt x="11405" y="9975"/>
                    </a:lnTo>
                    <a:lnTo>
                      <a:pt x="11405" y="9975"/>
                    </a:lnTo>
                    <a:cubicBezTo>
                      <a:pt x="11405" y="9971"/>
                      <a:pt x="11407" y="9956"/>
                      <a:pt x="11422" y="9940"/>
                    </a:cubicBezTo>
                    <a:cubicBezTo>
                      <a:pt x="11422" y="9940"/>
                      <a:pt x="11450" y="9922"/>
                      <a:pt x="11494" y="9922"/>
                    </a:cubicBezTo>
                    <a:cubicBezTo>
                      <a:pt x="11602" y="9922"/>
                      <a:pt x="11810" y="10029"/>
                      <a:pt x="11974" y="10759"/>
                    </a:cubicBezTo>
                    <a:cubicBezTo>
                      <a:pt x="11974" y="10776"/>
                      <a:pt x="11974" y="10794"/>
                      <a:pt x="11974" y="10812"/>
                    </a:cubicBezTo>
                    <a:cubicBezTo>
                      <a:pt x="12027" y="11043"/>
                      <a:pt x="12045" y="11364"/>
                      <a:pt x="12063" y="11719"/>
                    </a:cubicBezTo>
                    <a:cubicBezTo>
                      <a:pt x="12081" y="11862"/>
                      <a:pt x="12081" y="11986"/>
                      <a:pt x="12081" y="12129"/>
                    </a:cubicBezTo>
                    <a:cubicBezTo>
                      <a:pt x="12116" y="12840"/>
                      <a:pt x="12098" y="13516"/>
                      <a:pt x="12098" y="13516"/>
                    </a:cubicBezTo>
                    <a:cubicBezTo>
                      <a:pt x="12098" y="13516"/>
                      <a:pt x="11974" y="13303"/>
                      <a:pt x="11760" y="13196"/>
                    </a:cubicBezTo>
                    <a:cubicBezTo>
                      <a:pt x="11654" y="15188"/>
                      <a:pt x="11494" y="17715"/>
                      <a:pt x="11351" y="18070"/>
                    </a:cubicBezTo>
                    <a:cubicBezTo>
                      <a:pt x="11102" y="18658"/>
                      <a:pt x="10640" y="20792"/>
                      <a:pt x="10640" y="20792"/>
                    </a:cubicBezTo>
                    <a:cubicBezTo>
                      <a:pt x="10640" y="20792"/>
                      <a:pt x="9288" y="17644"/>
                      <a:pt x="9110" y="16825"/>
                    </a:cubicBezTo>
                    <a:cubicBezTo>
                      <a:pt x="8985" y="16238"/>
                      <a:pt x="8327" y="14335"/>
                      <a:pt x="7900" y="13054"/>
                    </a:cubicBezTo>
                    <a:cubicBezTo>
                      <a:pt x="7889" y="13051"/>
                      <a:pt x="7879" y="13050"/>
                      <a:pt x="7868" y="13050"/>
                    </a:cubicBezTo>
                    <a:cubicBezTo>
                      <a:pt x="7794" y="13050"/>
                      <a:pt x="7733" y="13109"/>
                      <a:pt x="7686" y="13249"/>
                    </a:cubicBezTo>
                    <a:cubicBezTo>
                      <a:pt x="7670" y="13311"/>
                      <a:pt x="7649" y="13338"/>
                      <a:pt x="7624" y="13338"/>
                    </a:cubicBezTo>
                    <a:cubicBezTo>
                      <a:pt x="7542" y="13338"/>
                      <a:pt x="7418" y="13028"/>
                      <a:pt x="7295" y="12644"/>
                    </a:cubicBezTo>
                    <a:cubicBezTo>
                      <a:pt x="7259" y="12555"/>
                      <a:pt x="7242" y="12467"/>
                      <a:pt x="7206" y="12378"/>
                    </a:cubicBezTo>
                    <a:cubicBezTo>
                      <a:pt x="7046" y="11826"/>
                      <a:pt x="6904" y="11221"/>
                      <a:pt x="6868" y="11097"/>
                    </a:cubicBezTo>
                    <a:cubicBezTo>
                      <a:pt x="6832" y="10972"/>
                      <a:pt x="6868" y="10741"/>
                      <a:pt x="6957" y="10492"/>
                    </a:cubicBezTo>
                    <a:cubicBezTo>
                      <a:pt x="7046" y="10207"/>
                      <a:pt x="7170" y="9923"/>
                      <a:pt x="7277" y="9834"/>
                    </a:cubicBezTo>
                    <a:cubicBezTo>
                      <a:pt x="7277" y="9825"/>
                      <a:pt x="7286" y="9820"/>
                      <a:pt x="7297" y="9820"/>
                    </a:cubicBezTo>
                    <a:cubicBezTo>
                      <a:pt x="7308" y="9820"/>
                      <a:pt x="7322" y="9825"/>
                      <a:pt x="7331" y="9834"/>
                    </a:cubicBezTo>
                    <a:lnTo>
                      <a:pt x="7331" y="8393"/>
                    </a:lnTo>
                    <a:cubicBezTo>
                      <a:pt x="6898" y="7597"/>
                      <a:pt x="6853" y="6700"/>
                      <a:pt x="6818" y="6700"/>
                    </a:cubicBezTo>
                    <a:cubicBezTo>
                      <a:pt x="6817" y="6700"/>
                      <a:pt x="6816" y="6701"/>
                      <a:pt x="6815" y="6702"/>
                    </a:cubicBezTo>
                    <a:cubicBezTo>
                      <a:pt x="6768" y="6776"/>
                      <a:pt x="6711" y="6806"/>
                      <a:pt x="6652" y="6806"/>
                    </a:cubicBezTo>
                    <a:cubicBezTo>
                      <a:pt x="6481" y="6806"/>
                      <a:pt x="6290" y="6567"/>
                      <a:pt x="6263" y="6436"/>
                    </a:cubicBezTo>
                    <a:cubicBezTo>
                      <a:pt x="6245" y="6329"/>
                      <a:pt x="6139" y="6222"/>
                      <a:pt x="6050" y="5564"/>
                    </a:cubicBezTo>
                    <a:cubicBezTo>
                      <a:pt x="6334" y="5386"/>
                      <a:pt x="6761" y="5066"/>
                      <a:pt x="6939" y="4710"/>
                    </a:cubicBezTo>
                    <a:cubicBezTo>
                      <a:pt x="7206" y="4176"/>
                      <a:pt x="7188" y="3020"/>
                      <a:pt x="7420" y="2753"/>
                    </a:cubicBezTo>
                    <a:cubicBezTo>
                      <a:pt x="7597" y="2557"/>
                      <a:pt x="8060" y="2006"/>
                      <a:pt x="8273" y="1614"/>
                    </a:cubicBezTo>
                    <a:cubicBezTo>
                      <a:pt x="8362" y="1579"/>
                      <a:pt x="8469" y="1561"/>
                      <a:pt x="8558" y="1525"/>
                    </a:cubicBezTo>
                    <a:close/>
                    <a:moveTo>
                      <a:pt x="10003" y="1"/>
                    </a:moveTo>
                    <a:cubicBezTo>
                      <a:pt x="9249" y="1"/>
                      <a:pt x="8683" y="298"/>
                      <a:pt x="8683" y="298"/>
                    </a:cubicBezTo>
                    <a:cubicBezTo>
                      <a:pt x="8604" y="285"/>
                      <a:pt x="8526" y="279"/>
                      <a:pt x="8449" y="279"/>
                    </a:cubicBezTo>
                    <a:cubicBezTo>
                      <a:pt x="6471" y="279"/>
                      <a:pt x="5266" y="4330"/>
                      <a:pt x="5231" y="4621"/>
                    </a:cubicBezTo>
                    <a:cubicBezTo>
                      <a:pt x="5196" y="4923"/>
                      <a:pt x="4876" y="5599"/>
                      <a:pt x="4733" y="6151"/>
                    </a:cubicBezTo>
                    <a:cubicBezTo>
                      <a:pt x="4573" y="6720"/>
                      <a:pt x="4644" y="7610"/>
                      <a:pt x="4733" y="8197"/>
                    </a:cubicBezTo>
                    <a:cubicBezTo>
                      <a:pt x="4822" y="8784"/>
                      <a:pt x="5000" y="9851"/>
                      <a:pt x="5000" y="10154"/>
                    </a:cubicBezTo>
                    <a:cubicBezTo>
                      <a:pt x="5000" y="10438"/>
                      <a:pt x="5320" y="10972"/>
                      <a:pt x="5463" y="11203"/>
                    </a:cubicBezTo>
                    <a:cubicBezTo>
                      <a:pt x="5498" y="11257"/>
                      <a:pt x="5534" y="11346"/>
                      <a:pt x="5552" y="11452"/>
                    </a:cubicBezTo>
                    <a:cubicBezTo>
                      <a:pt x="5445" y="11524"/>
                      <a:pt x="5374" y="11595"/>
                      <a:pt x="5320" y="11630"/>
                    </a:cubicBezTo>
                    <a:cubicBezTo>
                      <a:pt x="5142" y="11737"/>
                      <a:pt x="4075" y="12040"/>
                      <a:pt x="3310" y="12342"/>
                    </a:cubicBezTo>
                    <a:cubicBezTo>
                      <a:pt x="2545" y="12627"/>
                      <a:pt x="1478" y="12573"/>
                      <a:pt x="1068" y="14103"/>
                    </a:cubicBezTo>
                    <a:cubicBezTo>
                      <a:pt x="659" y="15651"/>
                      <a:pt x="1" y="23390"/>
                      <a:pt x="1" y="23923"/>
                    </a:cubicBezTo>
                    <a:cubicBezTo>
                      <a:pt x="1" y="24457"/>
                      <a:pt x="179" y="29243"/>
                      <a:pt x="179" y="30239"/>
                    </a:cubicBezTo>
                    <a:cubicBezTo>
                      <a:pt x="179" y="31253"/>
                      <a:pt x="535" y="33014"/>
                      <a:pt x="588" y="33192"/>
                    </a:cubicBezTo>
                    <a:lnTo>
                      <a:pt x="766" y="33726"/>
                    </a:lnTo>
                    <a:lnTo>
                      <a:pt x="1193" y="33619"/>
                    </a:lnTo>
                    <a:cubicBezTo>
                      <a:pt x="1193" y="33566"/>
                      <a:pt x="1175" y="33512"/>
                      <a:pt x="1175" y="33512"/>
                    </a:cubicBezTo>
                    <a:cubicBezTo>
                      <a:pt x="1175" y="33512"/>
                      <a:pt x="1948" y="33288"/>
                      <a:pt x="2931" y="33288"/>
                    </a:cubicBezTo>
                    <a:cubicBezTo>
                      <a:pt x="3122" y="33288"/>
                      <a:pt x="3321" y="33297"/>
                      <a:pt x="3523" y="33317"/>
                    </a:cubicBezTo>
                    <a:cubicBezTo>
                      <a:pt x="3523" y="33317"/>
                      <a:pt x="3844" y="34028"/>
                      <a:pt x="3879" y="34384"/>
                    </a:cubicBezTo>
                    <a:cubicBezTo>
                      <a:pt x="3897" y="34740"/>
                      <a:pt x="3986" y="35114"/>
                      <a:pt x="4022" y="35256"/>
                    </a:cubicBezTo>
                    <a:cubicBezTo>
                      <a:pt x="4057" y="35416"/>
                      <a:pt x="4164" y="35825"/>
                      <a:pt x="3879" y="35914"/>
                    </a:cubicBezTo>
                    <a:cubicBezTo>
                      <a:pt x="3830" y="35929"/>
                      <a:pt x="3783" y="35935"/>
                      <a:pt x="3737" y="35935"/>
                    </a:cubicBezTo>
                    <a:cubicBezTo>
                      <a:pt x="3498" y="35935"/>
                      <a:pt x="3310" y="35772"/>
                      <a:pt x="3310" y="35772"/>
                    </a:cubicBezTo>
                    <a:lnTo>
                      <a:pt x="3310" y="35772"/>
                    </a:lnTo>
                    <a:cubicBezTo>
                      <a:pt x="3310" y="35772"/>
                      <a:pt x="3363" y="36217"/>
                      <a:pt x="3541" y="36395"/>
                    </a:cubicBezTo>
                    <a:cubicBezTo>
                      <a:pt x="3719" y="36572"/>
                      <a:pt x="3968" y="36821"/>
                      <a:pt x="3897" y="37071"/>
                    </a:cubicBezTo>
                    <a:cubicBezTo>
                      <a:pt x="3861" y="37229"/>
                      <a:pt x="3749" y="37254"/>
                      <a:pt x="3682" y="37254"/>
                    </a:cubicBezTo>
                    <a:cubicBezTo>
                      <a:pt x="3652" y="37254"/>
                      <a:pt x="3630" y="37248"/>
                      <a:pt x="3630" y="37248"/>
                    </a:cubicBezTo>
                    <a:lnTo>
                      <a:pt x="3630" y="37248"/>
                    </a:lnTo>
                    <a:cubicBezTo>
                      <a:pt x="3630" y="37249"/>
                      <a:pt x="3666" y="37693"/>
                      <a:pt x="3488" y="37711"/>
                    </a:cubicBezTo>
                    <a:cubicBezTo>
                      <a:pt x="3466" y="37715"/>
                      <a:pt x="3445" y="37717"/>
                      <a:pt x="3427" y="37717"/>
                    </a:cubicBezTo>
                    <a:cubicBezTo>
                      <a:pt x="3297" y="37717"/>
                      <a:pt x="3257" y="37622"/>
                      <a:pt x="3257" y="37622"/>
                    </a:cubicBezTo>
                    <a:cubicBezTo>
                      <a:pt x="3257" y="37622"/>
                      <a:pt x="2954" y="37533"/>
                      <a:pt x="2830" y="37391"/>
                    </a:cubicBezTo>
                    <a:cubicBezTo>
                      <a:pt x="2776" y="37302"/>
                      <a:pt x="2509" y="37142"/>
                      <a:pt x="2278" y="36964"/>
                    </a:cubicBezTo>
                    <a:lnTo>
                      <a:pt x="2278" y="36964"/>
                    </a:lnTo>
                    <a:cubicBezTo>
                      <a:pt x="2385" y="38351"/>
                      <a:pt x="2492" y="39739"/>
                      <a:pt x="2545" y="40291"/>
                    </a:cubicBezTo>
                    <a:cubicBezTo>
                      <a:pt x="2652" y="41536"/>
                      <a:pt x="3541" y="46250"/>
                      <a:pt x="3790" y="47264"/>
                    </a:cubicBezTo>
                    <a:cubicBezTo>
                      <a:pt x="4022" y="48261"/>
                      <a:pt x="4431" y="50680"/>
                      <a:pt x="4484" y="51925"/>
                    </a:cubicBezTo>
                    <a:cubicBezTo>
                      <a:pt x="4555" y="53171"/>
                      <a:pt x="5089" y="57547"/>
                      <a:pt x="5142" y="58615"/>
                    </a:cubicBezTo>
                    <a:cubicBezTo>
                      <a:pt x="5196" y="59664"/>
                      <a:pt x="5552" y="61497"/>
                      <a:pt x="5623" y="61675"/>
                    </a:cubicBezTo>
                    <a:cubicBezTo>
                      <a:pt x="5676" y="61853"/>
                      <a:pt x="5729" y="62867"/>
                      <a:pt x="5729" y="62867"/>
                    </a:cubicBezTo>
                    <a:cubicBezTo>
                      <a:pt x="5729" y="62867"/>
                      <a:pt x="6512" y="63098"/>
                      <a:pt x="7331" y="63294"/>
                    </a:cubicBezTo>
                    <a:cubicBezTo>
                      <a:pt x="7864" y="63418"/>
                      <a:pt x="8434" y="63507"/>
                      <a:pt x="8807" y="63507"/>
                    </a:cubicBezTo>
                    <a:cubicBezTo>
                      <a:pt x="9216" y="63507"/>
                      <a:pt x="9501" y="63400"/>
                      <a:pt x="9715" y="63258"/>
                    </a:cubicBezTo>
                    <a:cubicBezTo>
                      <a:pt x="9981" y="63062"/>
                      <a:pt x="10106" y="62795"/>
                      <a:pt x="10106" y="62617"/>
                    </a:cubicBezTo>
                    <a:cubicBezTo>
                      <a:pt x="10106" y="62333"/>
                      <a:pt x="10337" y="60856"/>
                      <a:pt x="10230" y="60020"/>
                    </a:cubicBezTo>
                    <a:cubicBezTo>
                      <a:pt x="10106" y="59202"/>
                      <a:pt x="9448" y="58793"/>
                      <a:pt x="9394" y="57725"/>
                    </a:cubicBezTo>
                    <a:cubicBezTo>
                      <a:pt x="9341" y="56658"/>
                      <a:pt x="9750" y="53882"/>
                      <a:pt x="9697" y="53224"/>
                    </a:cubicBezTo>
                    <a:cubicBezTo>
                      <a:pt x="9626" y="52584"/>
                      <a:pt x="9519" y="50751"/>
                      <a:pt x="9288" y="49559"/>
                    </a:cubicBezTo>
                    <a:cubicBezTo>
                      <a:pt x="9038" y="48385"/>
                      <a:pt x="9038" y="48261"/>
                      <a:pt x="9038" y="47727"/>
                    </a:cubicBezTo>
                    <a:cubicBezTo>
                      <a:pt x="9038" y="47193"/>
                      <a:pt x="9341" y="41287"/>
                      <a:pt x="9341" y="40397"/>
                    </a:cubicBezTo>
                    <a:cubicBezTo>
                      <a:pt x="9341" y="39526"/>
                      <a:pt x="9483" y="35683"/>
                      <a:pt x="9483" y="35683"/>
                    </a:cubicBezTo>
                    <a:cubicBezTo>
                      <a:pt x="9483" y="35683"/>
                      <a:pt x="11351" y="42888"/>
                      <a:pt x="11583" y="43778"/>
                    </a:cubicBezTo>
                    <a:cubicBezTo>
                      <a:pt x="11814" y="44667"/>
                      <a:pt x="13468" y="50396"/>
                      <a:pt x="13539" y="51516"/>
                    </a:cubicBezTo>
                    <a:cubicBezTo>
                      <a:pt x="13593" y="52637"/>
                      <a:pt x="15550" y="57138"/>
                      <a:pt x="15603" y="57832"/>
                    </a:cubicBezTo>
                    <a:cubicBezTo>
                      <a:pt x="15657" y="58543"/>
                      <a:pt x="16671" y="61088"/>
                      <a:pt x="16724" y="61319"/>
                    </a:cubicBezTo>
                    <a:cubicBezTo>
                      <a:pt x="16777" y="61568"/>
                      <a:pt x="17258" y="63044"/>
                      <a:pt x="17258" y="63044"/>
                    </a:cubicBezTo>
                    <a:lnTo>
                      <a:pt x="19143" y="62706"/>
                    </a:lnTo>
                    <a:cubicBezTo>
                      <a:pt x="19339" y="62956"/>
                      <a:pt x="19624" y="63311"/>
                      <a:pt x="19677" y="63489"/>
                    </a:cubicBezTo>
                    <a:cubicBezTo>
                      <a:pt x="19766" y="63774"/>
                      <a:pt x="19748" y="65144"/>
                      <a:pt x="19748" y="65144"/>
                    </a:cubicBezTo>
                    <a:lnTo>
                      <a:pt x="20122" y="65179"/>
                    </a:lnTo>
                    <a:cubicBezTo>
                      <a:pt x="20122" y="65179"/>
                      <a:pt x="20122" y="64112"/>
                      <a:pt x="20175" y="63952"/>
                    </a:cubicBezTo>
                    <a:cubicBezTo>
                      <a:pt x="20206" y="63813"/>
                      <a:pt x="20197" y="63635"/>
                      <a:pt x="20320" y="63635"/>
                    </a:cubicBezTo>
                    <a:cubicBezTo>
                      <a:pt x="20340" y="63635"/>
                      <a:pt x="20362" y="63640"/>
                      <a:pt x="20389" y="63649"/>
                    </a:cubicBezTo>
                    <a:cubicBezTo>
                      <a:pt x="20399" y="63655"/>
                      <a:pt x="20411" y="63657"/>
                      <a:pt x="20424" y="63657"/>
                    </a:cubicBezTo>
                    <a:cubicBezTo>
                      <a:pt x="20454" y="63657"/>
                      <a:pt x="20488" y="63644"/>
                      <a:pt x="20513" y="63632"/>
                    </a:cubicBezTo>
                    <a:cubicBezTo>
                      <a:pt x="20513" y="63596"/>
                      <a:pt x="20513" y="63560"/>
                      <a:pt x="20496" y="63543"/>
                    </a:cubicBezTo>
                    <a:cubicBezTo>
                      <a:pt x="20460" y="63240"/>
                      <a:pt x="20051" y="62813"/>
                      <a:pt x="19819" y="62582"/>
                    </a:cubicBezTo>
                    <a:lnTo>
                      <a:pt x="20335" y="62493"/>
                    </a:lnTo>
                    <a:lnTo>
                      <a:pt x="22221" y="62155"/>
                    </a:lnTo>
                    <a:cubicBezTo>
                      <a:pt x="22221" y="62155"/>
                      <a:pt x="22221" y="62102"/>
                      <a:pt x="22239" y="62013"/>
                    </a:cubicBezTo>
                    <a:cubicBezTo>
                      <a:pt x="22275" y="61550"/>
                      <a:pt x="22381" y="60109"/>
                      <a:pt x="22275" y="59611"/>
                    </a:cubicBezTo>
                    <a:cubicBezTo>
                      <a:pt x="22168" y="59024"/>
                      <a:pt x="21510" y="55181"/>
                      <a:pt x="21278" y="53989"/>
                    </a:cubicBezTo>
                    <a:cubicBezTo>
                      <a:pt x="21047" y="52815"/>
                      <a:pt x="20335" y="49275"/>
                      <a:pt x="19980" y="48563"/>
                    </a:cubicBezTo>
                    <a:cubicBezTo>
                      <a:pt x="19624" y="47852"/>
                      <a:pt x="19499" y="47727"/>
                      <a:pt x="19499" y="47087"/>
                    </a:cubicBezTo>
                    <a:cubicBezTo>
                      <a:pt x="19499" y="46428"/>
                      <a:pt x="19677" y="45307"/>
                      <a:pt x="19143" y="44596"/>
                    </a:cubicBezTo>
                    <a:cubicBezTo>
                      <a:pt x="18610" y="43884"/>
                      <a:pt x="18432" y="43653"/>
                      <a:pt x="18432" y="43244"/>
                    </a:cubicBezTo>
                    <a:cubicBezTo>
                      <a:pt x="18432" y="42835"/>
                      <a:pt x="18503" y="41643"/>
                      <a:pt x="18254" y="40824"/>
                    </a:cubicBezTo>
                    <a:cubicBezTo>
                      <a:pt x="18023" y="39988"/>
                      <a:pt x="17916" y="39881"/>
                      <a:pt x="17845" y="39045"/>
                    </a:cubicBezTo>
                    <a:cubicBezTo>
                      <a:pt x="17809" y="38618"/>
                      <a:pt x="17863" y="37729"/>
                      <a:pt x="17898" y="36839"/>
                    </a:cubicBezTo>
                    <a:lnTo>
                      <a:pt x="17898" y="36839"/>
                    </a:lnTo>
                    <a:cubicBezTo>
                      <a:pt x="17702" y="37019"/>
                      <a:pt x="17402" y="37273"/>
                      <a:pt x="17312" y="37273"/>
                    </a:cubicBezTo>
                    <a:cubicBezTo>
                      <a:pt x="17304" y="37273"/>
                      <a:pt x="17298" y="37271"/>
                      <a:pt x="17293" y="37266"/>
                    </a:cubicBezTo>
                    <a:cubicBezTo>
                      <a:pt x="17255" y="37243"/>
                      <a:pt x="17161" y="37237"/>
                      <a:pt x="17067" y="37237"/>
                    </a:cubicBezTo>
                    <a:cubicBezTo>
                      <a:pt x="16941" y="37237"/>
                      <a:pt x="16813" y="37248"/>
                      <a:pt x="16813" y="37248"/>
                    </a:cubicBezTo>
                    <a:cubicBezTo>
                      <a:pt x="16813" y="37248"/>
                      <a:pt x="16510" y="37035"/>
                      <a:pt x="16724" y="36893"/>
                    </a:cubicBezTo>
                    <a:cubicBezTo>
                      <a:pt x="16937" y="36733"/>
                      <a:pt x="17222" y="36572"/>
                      <a:pt x="17222" y="36572"/>
                    </a:cubicBezTo>
                    <a:lnTo>
                      <a:pt x="17222" y="36572"/>
                    </a:lnTo>
                    <a:lnTo>
                      <a:pt x="16493" y="36590"/>
                    </a:lnTo>
                    <a:lnTo>
                      <a:pt x="16101" y="36644"/>
                    </a:lnTo>
                    <a:cubicBezTo>
                      <a:pt x="16101" y="36644"/>
                      <a:pt x="15745" y="36234"/>
                      <a:pt x="16084" y="36145"/>
                    </a:cubicBezTo>
                    <a:cubicBezTo>
                      <a:pt x="16404" y="36057"/>
                      <a:pt x="16688" y="35861"/>
                      <a:pt x="16955" y="35861"/>
                    </a:cubicBezTo>
                    <a:cubicBezTo>
                      <a:pt x="17222" y="35861"/>
                      <a:pt x="17613" y="35683"/>
                      <a:pt x="17613" y="35683"/>
                    </a:cubicBezTo>
                    <a:cubicBezTo>
                      <a:pt x="17613" y="35683"/>
                      <a:pt x="17880" y="34847"/>
                      <a:pt x="17916" y="34793"/>
                    </a:cubicBezTo>
                    <a:cubicBezTo>
                      <a:pt x="17898" y="34722"/>
                      <a:pt x="17898" y="34669"/>
                      <a:pt x="17916" y="34615"/>
                    </a:cubicBezTo>
                    <a:cubicBezTo>
                      <a:pt x="17898" y="34509"/>
                      <a:pt x="17880" y="34384"/>
                      <a:pt x="17880" y="34384"/>
                    </a:cubicBezTo>
                    <a:lnTo>
                      <a:pt x="17578" y="34313"/>
                    </a:lnTo>
                    <a:cubicBezTo>
                      <a:pt x="17578" y="34313"/>
                      <a:pt x="17489" y="35203"/>
                      <a:pt x="17311" y="35434"/>
                    </a:cubicBezTo>
                    <a:cubicBezTo>
                      <a:pt x="17221" y="35561"/>
                      <a:pt x="17116" y="35627"/>
                      <a:pt x="17017" y="35627"/>
                    </a:cubicBezTo>
                    <a:cubicBezTo>
                      <a:pt x="16921" y="35627"/>
                      <a:pt x="16829" y="35565"/>
                      <a:pt x="16760" y="35434"/>
                    </a:cubicBezTo>
                    <a:cubicBezTo>
                      <a:pt x="16599" y="35167"/>
                      <a:pt x="16582" y="34135"/>
                      <a:pt x="16599" y="33851"/>
                    </a:cubicBezTo>
                    <a:cubicBezTo>
                      <a:pt x="16635" y="33548"/>
                      <a:pt x="16671" y="32961"/>
                      <a:pt x="16671" y="32961"/>
                    </a:cubicBezTo>
                    <a:cubicBezTo>
                      <a:pt x="16671" y="32961"/>
                      <a:pt x="16867" y="32834"/>
                      <a:pt x="17378" y="32834"/>
                    </a:cubicBezTo>
                    <a:cubicBezTo>
                      <a:pt x="17722" y="32834"/>
                      <a:pt x="18210" y="32892"/>
                      <a:pt x="18877" y="33086"/>
                    </a:cubicBezTo>
                    <a:cubicBezTo>
                      <a:pt x="19072" y="33424"/>
                      <a:pt x="19179" y="33708"/>
                      <a:pt x="19215" y="33939"/>
                    </a:cubicBezTo>
                    <a:cubicBezTo>
                      <a:pt x="19321" y="33833"/>
                      <a:pt x="19393" y="33673"/>
                      <a:pt x="19393" y="33424"/>
                    </a:cubicBezTo>
                    <a:cubicBezTo>
                      <a:pt x="19393" y="32249"/>
                      <a:pt x="19268" y="29599"/>
                      <a:pt x="19268" y="28175"/>
                    </a:cubicBezTo>
                    <a:cubicBezTo>
                      <a:pt x="19268" y="26752"/>
                      <a:pt x="18859" y="22554"/>
                      <a:pt x="18610" y="21486"/>
                    </a:cubicBezTo>
                    <a:cubicBezTo>
                      <a:pt x="18378" y="20437"/>
                      <a:pt x="18432" y="19725"/>
                      <a:pt x="18378" y="19191"/>
                    </a:cubicBezTo>
                    <a:cubicBezTo>
                      <a:pt x="18325" y="18658"/>
                      <a:pt x="17560" y="15989"/>
                      <a:pt x="17489" y="15349"/>
                    </a:cubicBezTo>
                    <a:cubicBezTo>
                      <a:pt x="17436" y="14690"/>
                      <a:pt x="17133" y="13641"/>
                      <a:pt x="17026" y="13463"/>
                    </a:cubicBezTo>
                    <a:cubicBezTo>
                      <a:pt x="16910" y="13297"/>
                      <a:pt x="16640" y="12977"/>
                      <a:pt x="16417" y="12977"/>
                    </a:cubicBezTo>
                    <a:cubicBezTo>
                      <a:pt x="16400" y="12977"/>
                      <a:pt x="16384" y="12979"/>
                      <a:pt x="16368" y="12982"/>
                    </a:cubicBezTo>
                    <a:cubicBezTo>
                      <a:pt x="16357" y="12985"/>
                      <a:pt x="16345" y="12986"/>
                      <a:pt x="16330" y="12986"/>
                    </a:cubicBezTo>
                    <a:cubicBezTo>
                      <a:pt x="16042" y="12986"/>
                      <a:pt x="15095" y="12489"/>
                      <a:pt x="14536" y="12217"/>
                    </a:cubicBezTo>
                    <a:cubicBezTo>
                      <a:pt x="14376" y="12129"/>
                      <a:pt x="14162" y="12022"/>
                      <a:pt x="13949" y="11915"/>
                    </a:cubicBezTo>
                    <a:cubicBezTo>
                      <a:pt x="14002" y="11702"/>
                      <a:pt x="14127" y="11239"/>
                      <a:pt x="14216" y="11026"/>
                    </a:cubicBezTo>
                    <a:cubicBezTo>
                      <a:pt x="14340" y="10759"/>
                      <a:pt x="14393" y="10154"/>
                      <a:pt x="14358" y="9620"/>
                    </a:cubicBezTo>
                    <a:cubicBezTo>
                      <a:pt x="14340" y="9086"/>
                      <a:pt x="14269" y="8731"/>
                      <a:pt x="14340" y="8499"/>
                    </a:cubicBezTo>
                    <a:cubicBezTo>
                      <a:pt x="14393" y="8250"/>
                      <a:pt x="14180" y="7788"/>
                      <a:pt x="14180" y="7396"/>
                    </a:cubicBezTo>
                    <a:cubicBezTo>
                      <a:pt x="14180" y="7023"/>
                      <a:pt x="14127" y="6151"/>
                      <a:pt x="14038" y="4941"/>
                    </a:cubicBezTo>
                    <a:cubicBezTo>
                      <a:pt x="13949" y="3731"/>
                      <a:pt x="12863" y="1365"/>
                      <a:pt x="11494" y="458"/>
                    </a:cubicBezTo>
                    <a:cubicBezTo>
                      <a:pt x="10984" y="109"/>
                      <a:pt x="10459" y="1"/>
                      <a:pt x="10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13;p47">
                <a:extLst>
                  <a:ext uri="{FF2B5EF4-FFF2-40B4-BE49-F238E27FC236}">
                    <a16:creationId xmlns:a16="http://schemas.microsoft.com/office/drawing/2014/main" id="{21B2AA76-A66C-45A3-18F4-D1B0BC35D072}"/>
                  </a:ext>
                </a:extLst>
              </p:cNvPr>
              <p:cNvSpPr/>
              <p:nvPr/>
            </p:nvSpPr>
            <p:spPr>
              <a:xfrm>
                <a:off x="7060300" y="3993550"/>
                <a:ext cx="956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1605" extrusionOk="0">
                    <a:moveTo>
                      <a:pt x="1958" y="1"/>
                    </a:moveTo>
                    <a:cubicBezTo>
                      <a:pt x="1383" y="1"/>
                      <a:pt x="763" y="87"/>
                      <a:pt x="392" y="377"/>
                    </a:cubicBezTo>
                    <a:cubicBezTo>
                      <a:pt x="303" y="448"/>
                      <a:pt x="214" y="537"/>
                      <a:pt x="161" y="643"/>
                    </a:cubicBezTo>
                    <a:cubicBezTo>
                      <a:pt x="1" y="1284"/>
                      <a:pt x="445" y="1284"/>
                      <a:pt x="445" y="1284"/>
                    </a:cubicBezTo>
                    <a:cubicBezTo>
                      <a:pt x="445" y="1284"/>
                      <a:pt x="2224" y="1604"/>
                      <a:pt x="2900" y="1604"/>
                    </a:cubicBezTo>
                    <a:cubicBezTo>
                      <a:pt x="3594" y="1604"/>
                      <a:pt x="3825" y="1480"/>
                      <a:pt x="3825" y="1480"/>
                    </a:cubicBezTo>
                    <a:cubicBezTo>
                      <a:pt x="3825" y="1480"/>
                      <a:pt x="3612" y="323"/>
                      <a:pt x="2918" y="92"/>
                    </a:cubicBezTo>
                    <a:cubicBezTo>
                      <a:pt x="2883" y="74"/>
                      <a:pt x="2829" y="56"/>
                      <a:pt x="2794" y="56"/>
                    </a:cubicBezTo>
                    <a:cubicBezTo>
                      <a:pt x="2558" y="25"/>
                      <a:pt x="2265" y="1"/>
                      <a:pt x="1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14;p47">
                <a:extLst>
                  <a:ext uri="{FF2B5EF4-FFF2-40B4-BE49-F238E27FC236}">
                    <a16:creationId xmlns:a16="http://schemas.microsoft.com/office/drawing/2014/main" id="{3F222B31-04F3-001E-3177-C7167C42BA6C}"/>
                  </a:ext>
                </a:extLst>
              </p:cNvPr>
              <p:cNvSpPr/>
              <p:nvPr/>
            </p:nvSpPr>
            <p:spPr>
              <a:xfrm>
                <a:off x="6720500" y="4001625"/>
                <a:ext cx="7920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1544" extrusionOk="0">
                    <a:moveTo>
                      <a:pt x="2883" y="0"/>
                    </a:moveTo>
                    <a:lnTo>
                      <a:pt x="267" y="160"/>
                    </a:lnTo>
                    <a:lnTo>
                      <a:pt x="196" y="178"/>
                    </a:lnTo>
                    <a:cubicBezTo>
                      <a:pt x="196" y="178"/>
                      <a:pt x="1" y="516"/>
                      <a:pt x="161" y="1121"/>
                    </a:cubicBezTo>
                    <a:cubicBezTo>
                      <a:pt x="246" y="1473"/>
                      <a:pt x="440" y="1544"/>
                      <a:pt x="582" y="1544"/>
                    </a:cubicBezTo>
                    <a:cubicBezTo>
                      <a:pt x="677" y="1544"/>
                      <a:pt x="748" y="1512"/>
                      <a:pt x="748" y="1512"/>
                    </a:cubicBezTo>
                    <a:cubicBezTo>
                      <a:pt x="758" y="1512"/>
                      <a:pt x="791" y="1513"/>
                      <a:pt x="843" y="1513"/>
                    </a:cubicBezTo>
                    <a:cubicBezTo>
                      <a:pt x="1260" y="1513"/>
                      <a:pt x="2861" y="1498"/>
                      <a:pt x="2972" y="1245"/>
                    </a:cubicBezTo>
                    <a:cubicBezTo>
                      <a:pt x="3078" y="943"/>
                      <a:pt x="3167" y="463"/>
                      <a:pt x="3114" y="320"/>
                    </a:cubicBezTo>
                    <a:cubicBezTo>
                      <a:pt x="3061" y="178"/>
                      <a:pt x="2883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15;p47">
                <a:extLst>
                  <a:ext uri="{FF2B5EF4-FFF2-40B4-BE49-F238E27FC236}">
                    <a16:creationId xmlns:a16="http://schemas.microsoft.com/office/drawing/2014/main" id="{0CC8F78A-6E3A-3DE8-C4D7-6D4AB00026F8}"/>
                  </a:ext>
                </a:extLst>
              </p:cNvPr>
              <p:cNvSpPr/>
              <p:nvPr/>
            </p:nvSpPr>
            <p:spPr>
              <a:xfrm>
                <a:off x="6718725" y="2638550"/>
                <a:ext cx="132125" cy="274325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10973" extrusionOk="0">
                    <a:moveTo>
                      <a:pt x="465" y="0"/>
                    </a:moveTo>
                    <a:cubicBezTo>
                      <a:pt x="454" y="0"/>
                      <a:pt x="445" y="5"/>
                      <a:pt x="445" y="14"/>
                    </a:cubicBezTo>
                    <a:cubicBezTo>
                      <a:pt x="338" y="103"/>
                      <a:pt x="214" y="387"/>
                      <a:pt x="125" y="672"/>
                    </a:cubicBezTo>
                    <a:cubicBezTo>
                      <a:pt x="36" y="921"/>
                      <a:pt x="0" y="1152"/>
                      <a:pt x="36" y="1277"/>
                    </a:cubicBezTo>
                    <a:cubicBezTo>
                      <a:pt x="72" y="1401"/>
                      <a:pt x="214" y="2006"/>
                      <a:pt x="374" y="2558"/>
                    </a:cubicBezTo>
                    <a:cubicBezTo>
                      <a:pt x="410" y="2647"/>
                      <a:pt x="427" y="2735"/>
                      <a:pt x="463" y="2824"/>
                    </a:cubicBezTo>
                    <a:cubicBezTo>
                      <a:pt x="586" y="3208"/>
                      <a:pt x="710" y="3518"/>
                      <a:pt x="792" y="3518"/>
                    </a:cubicBezTo>
                    <a:cubicBezTo>
                      <a:pt x="817" y="3518"/>
                      <a:pt x="838" y="3491"/>
                      <a:pt x="854" y="3429"/>
                    </a:cubicBezTo>
                    <a:cubicBezTo>
                      <a:pt x="901" y="3289"/>
                      <a:pt x="962" y="3230"/>
                      <a:pt x="1036" y="3230"/>
                    </a:cubicBezTo>
                    <a:cubicBezTo>
                      <a:pt x="1047" y="3230"/>
                      <a:pt x="1057" y="3231"/>
                      <a:pt x="1068" y="3234"/>
                    </a:cubicBezTo>
                    <a:cubicBezTo>
                      <a:pt x="1495" y="4515"/>
                      <a:pt x="2153" y="6418"/>
                      <a:pt x="2278" y="7005"/>
                    </a:cubicBezTo>
                    <a:cubicBezTo>
                      <a:pt x="2438" y="7824"/>
                      <a:pt x="3808" y="10972"/>
                      <a:pt x="3808" y="10972"/>
                    </a:cubicBezTo>
                    <a:cubicBezTo>
                      <a:pt x="3808" y="10972"/>
                      <a:pt x="4270" y="8838"/>
                      <a:pt x="4519" y="8250"/>
                    </a:cubicBezTo>
                    <a:cubicBezTo>
                      <a:pt x="4662" y="7895"/>
                      <a:pt x="4822" y="5368"/>
                      <a:pt x="4928" y="3376"/>
                    </a:cubicBezTo>
                    <a:cubicBezTo>
                      <a:pt x="5142" y="3483"/>
                      <a:pt x="5266" y="3696"/>
                      <a:pt x="5266" y="3696"/>
                    </a:cubicBezTo>
                    <a:cubicBezTo>
                      <a:pt x="5266" y="3696"/>
                      <a:pt x="5284" y="3020"/>
                      <a:pt x="5249" y="2309"/>
                    </a:cubicBezTo>
                    <a:cubicBezTo>
                      <a:pt x="5249" y="2166"/>
                      <a:pt x="5249" y="2042"/>
                      <a:pt x="5231" y="1899"/>
                    </a:cubicBezTo>
                    <a:cubicBezTo>
                      <a:pt x="5213" y="1544"/>
                      <a:pt x="5195" y="1223"/>
                      <a:pt x="5142" y="992"/>
                    </a:cubicBezTo>
                    <a:cubicBezTo>
                      <a:pt x="5142" y="974"/>
                      <a:pt x="5142" y="956"/>
                      <a:pt x="5142" y="939"/>
                    </a:cubicBezTo>
                    <a:cubicBezTo>
                      <a:pt x="4978" y="209"/>
                      <a:pt x="4770" y="102"/>
                      <a:pt x="4662" y="102"/>
                    </a:cubicBezTo>
                    <a:cubicBezTo>
                      <a:pt x="4618" y="102"/>
                      <a:pt x="4590" y="120"/>
                      <a:pt x="4590" y="120"/>
                    </a:cubicBezTo>
                    <a:cubicBezTo>
                      <a:pt x="4573" y="138"/>
                      <a:pt x="4573" y="156"/>
                      <a:pt x="4573" y="156"/>
                    </a:cubicBezTo>
                    <a:cubicBezTo>
                      <a:pt x="4484" y="1366"/>
                      <a:pt x="4270" y="1615"/>
                      <a:pt x="4039" y="1917"/>
                    </a:cubicBezTo>
                    <a:cubicBezTo>
                      <a:pt x="4021" y="1953"/>
                      <a:pt x="4003" y="1988"/>
                      <a:pt x="3968" y="2024"/>
                    </a:cubicBezTo>
                    <a:cubicBezTo>
                      <a:pt x="3897" y="2131"/>
                      <a:pt x="3825" y="2255"/>
                      <a:pt x="3754" y="2380"/>
                    </a:cubicBezTo>
                    <a:cubicBezTo>
                      <a:pt x="3487" y="2860"/>
                      <a:pt x="3203" y="3412"/>
                      <a:pt x="3007" y="3412"/>
                    </a:cubicBezTo>
                    <a:cubicBezTo>
                      <a:pt x="2794" y="3412"/>
                      <a:pt x="2438" y="2842"/>
                      <a:pt x="2153" y="2469"/>
                    </a:cubicBezTo>
                    <a:cubicBezTo>
                      <a:pt x="2100" y="2380"/>
                      <a:pt x="2029" y="2309"/>
                      <a:pt x="1975" y="2255"/>
                    </a:cubicBezTo>
                    <a:cubicBezTo>
                      <a:pt x="1957" y="2237"/>
                      <a:pt x="1940" y="2220"/>
                      <a:pt x="1922" y="2184"/>
                    </a:cubicBezTo>
                    <a:cubicBezTo>
                      <a:pt x="1602" y="1775"/>
                      <a:pt x="765" y="156"/>
                      <a:pt x="499" y="14"/>
                    </a:cubicBezTo>
                    <a:cubicBezTo>
                      <a:pt x="490" y="5"/>
                      <a:pt x="476" y="0"/>
                      <a:pt x="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16;p47">
                <a:extLst>
                  <a:ext uri="{FF2B5EF4-FFF2-40B4-BE49-F238E27FC236}">
                    <a16:creationId xmlns:a16="http://schemas.microsoft.com/office/drawing/2014/main" id="{F73A4D99-3435-FF8C-04F6-9681D5EDBA73}"/>
                  </a:ext>
                </a:extLst>
              </p:cNvPr>
              <p:cNvSpPr/>
              <p:nvPr/>
            </p:nvSpPr>
            <p:spPr>
              <a:xfrm>
                <a:off x="6698275" y="2429400"/>
                <a:ext cx="17392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8238" extrusionOk="0">
                    <a:moveTo>
                      <a:pt x="2526" y="0"/>
                    </a:moveTo>
                    <a:cubicBezTo>
                      <a:pt x="2437" y="18"/>
                      <a:pt x="2348" y="54"/>
                      <a:pt x="2259" y="89"/>
                    </a:cubicBezTo>
                    <a:cubicBezTo>
                      <a:pt x="2046" y="481"/>
                      <a:pt x="1566" y="1032"/>
                      <a:pt x="1388" y="1246"/>
                    </a:cubicBezTo>
                    <a:cubicBezTo>
                      <a:pt x="1139" y="1512"/>
                      <a:pt x="1174" y="2669"/>
                      <a:pt x="907" y="3203"/>
                    </a:cubicBezTo>
                    <a:cubicBezTo>
                      <a:pt x="730" y="3558"/>
                      <a:pt x="285" y="3896"/>
                      <a:pt x="0" y="4074"/>
                    </a:cubicBezTo>
                    <a:cubicBezTo>
                      <a:pt x="89" y="4750"/>
                      <a:pt x="196" y="4857"/>
                      <a:pt x="214" y="4946"/>
                    </a:cubicBezTo>
                    <a:cubicBezTo>
                      <a:pt x="240" y="5079"/>
                      <a:pt x="436" y="5331"/>
                      <a:pt x="607" y="5331"/>
                    </a:cubicBezTo>
                    <a:cubicBezTo>
                      <a:pt x="665" y="5331"/>
                      <a:pt x="720" y="5303"/>
                      <a:pt x="765" y="5231"/>
                    </a:cubicBezTo>
                    <a:cubicBezTo>
                      <a:pt x="766" y="5228"/>
                      <a:pt x="768" y="5227"/>
                      <a:pt x="769" y="5227"/>
                    </a:cubicBezTo>
                    <a:cubicBezTo>
                      <a:pt x="805" y="5227"/>
                      <a:pt x="870" y="6132"/>
                      <a:pt x="1299" y="6939"/>
                    </a:cubicBezTo>
                    <a:cubicBezTo>
                      <a:pt x="1530" y="7383"/>
                      <a:pt x="1886" y="7792"/>
                      <a:pt x="2420" y="7988"/>
                    </a:cubicBezTo>
                    <a:cubicBezTo>
                      <a:pt x="2932" y="8167"/>
                      <a:pt x="3367" y="8238"/>
                      <a:pt x="3736" y="8238"/>
                    </a:cubicBezTo>
                    <a:cubicBezTo>
                      <a:pt x="4470" y="8238"/>
                      <a:pt x="4947" y="7958"/>
                      <a:pt x="5266" y="7686"/>
                    </a:cubicBezTo>
                    <a:cubicBezTo>
                      <a:pt x="5319" y="7632"/>
                      <a:pt x="5391" y="7543"/>
                      <a:pt x="5462" y="7419"/>
                    </a:cubicBezTo>
                    <a:cubicBezTo>
                      <a:pt x="5889" y="6743"/>
                      <a:pt x="6298" y="5231"/>
                      <a:pt x="6298" y="5231"/>
                    </a:cubicBezTo>
                    <a:cubicBezTo>
                      <a:pt x="6298" y="5231"/>
                      <a:pt x="6382" y="5346"/>
                      <a:pt x="6496" y="5346"/>
                    </a:cubicBezTo>
                    <a:cubicBezTo>
                      <a:pt x="6591" y="5346"/>
                      <a:pt x="6708" y="5264"/>
                      <a:pt x="6814" y="4964"/>
                    </a:cubicBezTo>
                    <a:cubicBezTo>
                      <a:pt x="6956" y="4572"/>
                      <a:pt x="6778" y="3932"/>
                      <a:pt x="6778" y="3932"/>
                    </a:cubicBezTo>
                    <a:cubicBezTo>
                      <a:pt x="6778" y="3932"/>
                      <a:pt x="6280" y="3718"/>
                      <a:pt x="5284" y="3060"/>
                    </a:cubicBezTo>
                    <a:cubicBezTo>
                      <a:pt x="4483" y="2527"/>
                      <a:pt x="3024" y="641"/>
                      <a:pt x="2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Modelado</a:t>
            </a:r>
          </a:p>
        </p:txBody>
      </p:sp>
      <p:grpSp>
        <p:nvGrpSpPr>
          <p:cNvPr id="496" name="Google Shape;496;p33"/>
          <p:cNvGrpSpPr/>
          <p:nvPr/>
        </p:nvGrpSpPr>
        <p:grpSpPr>
          <a:xfrm>
            <a:off x="425034" y="314398"/>
            <a:ext cx="890118" cy="890852"/>
            <a:chOff x="2098550" y="1762250"/>
            <a:chExt cx="545750" cy="546200"/>
          </a:xfrm>
        </p:grpSpPr>
        <p:sp>
          <p:nvSpPr>
            <p:cNvPr id="497" name="Google Shape;497;p33"/>
            <p:cNvSpPr/>
            <p:nvPr/>
          </p:nvSpPr>
          <p:spPr>
            <a:xfrm>
              <a:off x="2098550" y="1762250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93" y="1"/>
                    <a:pt x="0" y="4893"/>
                    <a:pt x="0" y="10924"/>
                  </a:cubicBezTo>
                  <a:cubicBezTo>
                    <a:pt x="0" y="16955"/>
                    <a:pt x="4893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307575" y="1919250"/>
              <a:ext cx="128125" cy="136125"/>
            </a:xfrm>
            <a:custGeom>
              <a:avLst/>
              <a:gdLst/>
              <a:ahLst/>
              <a:cxnLst/>
              <a:rect l="l" t="t" r="r" b="b"/>
              <a:pathLst>
                <a:path w="5125" h="5445" extrusionOk="0">
                  <a:moveTo>
                    <a:pt x="1" y="1"/>
                  </a:moveTo>
                  <a:lnTo>
                    <a:pt x="1" y="2883"/>
                  </a:lnTo>
                  <a:cubicBezTo>
                    <a:pt x="1" y="3577"/>
                    <a:pt x="286" y="4217"/>
                    <a:pt x="748" y="4680"/>
                  </a:cubicBezTo>
                  <a:cubicBezTo>
                    <a:pt x="1211" y="5142"/>
                    <a:pt x="1851" y="5445"/>
                    <a:pt x="2563" y="5445"/>
                  </a:cubicBezTo>
                  <a:cubicBezTo>
                    <a:pt x="3968" y="5445"/>
                    <a:pt x="5125" y="4288"/>
                    <a:pt x="5125" y="2883"/>
                  </a:cubicBezTo>
                  <a:lnTo>
                    <a:pt x="5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2307575" y="2042900"/>
              <a:ext cx="128125" cy="135675"/>
            </a:xfrm>
            <a:custGeom>
              <a:avLst/>
              <a:gdLst/>
              <a:ahLst/>
              <a:cxnLst/>
              <a:rect l="l" t="t" r="r" b="b"/>
              <a:pathLst>
                <a:path w="5125" h="5427" extrusionOk="0">
                  <a:moveTo>
                    <a:pt x="2563" y="1"/>
                  </a:moveTo>
                  <a:cubicBezTo>
                    <a:pt x="1851" y="1"/>
                    <a:pt x="1211" y="285"/>
                    <a:pt x="748" y="748"/>
                  </a:cubicBezTo>
                  <a:cubicBezTo>
                    <a:pt x="286" y="1210"/>
                    <a:pt x="1" y="1851"/>
                    <a:pt x="1" y="2562"/>
                  </a:cubicBezTo>
                  <a:lnTo>
                    <a:pt x="1" y="5427"/>
                  </a:lnTo>
                  <a:lnTo>
                    <a:pt x="5125" y="5427"/>
                  </a:lnTo>
                  <a:lnTo>
                    <a:pt x="5125" y="2562"/>
                  </a:lnTo>
                  <a:cubicBezTo>
                    <a:pt x="5125" y="1139"/>
                    <a:pt x="3968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2293350" y="1905025"/>
              <a:ext cx="156575" cy="18700"/>
            </a:xfrm>
            <a:custGeom>
              <a:avLst/>
              <a:gdLst/>
              <a:ahLst/>
              <a:cxnLst/>
              <a:rect l="l" t="t" r="r" b="b"/>
              <a:pathLst>
                <a:path w="6263" h="748" extrusionOk="0">
                  <a:moveTo>
                    <a:pt x="374" y="0"/>
                  </a:moveTo>
                  <a:cubicBezTo>
                    <a:pt x="161" y="0"/>
                    <a:pt x="1" y="161"/>
                    <a:pt x="1" y="374"/>
                  </a:cubicBezTo>
                  <a:cubicBezTo>
                    <a:pt x="1" y="570"/>
                    <a:pt x="161" y="748"/>
                    <a:pt x="374" y="748"/>
                  </a:cubicBezTo>
                  <a:lnTo>
                    <a:pt x="5889" y="748"/>
                  </a:lnTo>
                  <a:cubicBezTo>
                    <a:pt x="6085" y="748"/>
                    <a:pt x="6263" y="570"/>
                    <a:pt x="6263" y="374"/>
                  </a:cubicBezTo>
                  <a:cubicBezTo>
                    <a:pt x="6263" y="161"/>
                    <a:pt x="6085" y="0"/>
                    <a:pt x="5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2293350" y="2169650"/>
              <a:ext cx="156575" cy="18275"/>
            </a:xfrm>
            <a:custGeom>
              <a:avLst/>
              <a:gdLst/>
              <a:ahLst/>
              <a:cxnLst/>
              <a:rect l="l" t="t" r="r" b="b"/>
              <a:pathLst>
                <a:path w="6263" h="731" extrusionOk="0">
                  <a:moveTo>
                    <a:pt x="374" y="1"/>
                  </a:moveTo>
                  <a:cubicBezTo>
                    <a:pt x="161" y="1"/>
                    <a:pt x="1" y="161"/>
                    <a:pt x="1" y="357"/>
                  </a:cubicBezTo>
                  <a:cubicBezTo>
                    <a:pt x="1" y="570"/>
                    <a:pt x="161" y="730"/>
                    <a:pt x="374" y="730"/>
                  </a:cubicBezTo>
                  <a:lnTo>
                    <a:pt x="5889" y="730"/>
                  </a:lnTo>
                  <a:cubicBezTo>
                    <a:pt x="6085" y="730"/>
                    <a:pt x="6263" y="570"/>
                    <a:pt x="6263" y="357"/>
                  </a:cubicBezTo>
                  <a:cubicBezTo>
                    <a:pt x="6263" y="161"/>
                    <a:pt x="6085" y="1"/>
                    <a:pt x="5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2322250" y="2117175"/>
              <a:ext cx="98325" cy="46725"/>
            </a:xfrm>
            <a:custGeom>
              <a:avLst/>
              <a:gdLst/>
              <a:ahLst/>
              <a:cxnLst/>
              <a:rect l="l" t="t" r="r" b="b"/>
              <a:pathLst>
                <a:path w="3933" h="1869" extrusionOk="0">
                  <a:moveTo>
                    <a:pt x="1" y="0"/>
                  </a:moveTo>
                  <a:lnTo>
                    <a:pt x="1" y="1868"/>
                  </a:lnTo>
                  <a:lnTo>
                    <a:pt x="3933" y="186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2322250" y="1967300"/>
              <a:ext cx="98325" cy="72950"/>
            </a:xfrm>
            <a:custGeom>
              <a:avLst/>
              <a:gdLst/>
              <a:ahLst/>
              <a:cxnLst/>
              <a:rect l="l" t="t" r="r" b="b"/>
              <a:pathLst>
                <a:path w="3933" h="2918" extrusionOk="0">
                  <a:moveTo>
                    <a:pt x="1" y="0"/>
                  </a:moveTo>
                  <a:lnTo>
                    <a:pt x="1" y="961"/>
                  </a:lnTo>
                  <a:cubicBezTo>
                    <a:pt x="1" y="1477"/>
                    <a:pt x="214" y="1975"/>
                    <a:pt x="570" y="2348"/>
                  </a:cubicBezTo>
                  <a:cubicBezTo>
                    <a:pt x="944" y="2722"/>
                    <a:pt x="1442" y="2918"/>
                    <a:pt x="1976" y="2918"/>
                  </a:cubicBezTo>
                  <a:cubicBezTo>
                    <a:pt x="3061" y="2918"/>
                    <a:pt x="3933" y="2046"/>
                    <a:pt x="3933" y="961"/>
                  </a:cubicBez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2365850" y="2032225"/>
              <a:ext cx="10250" cy="96100"/>
            </a:xfrm>
            <a:custGeom>
              <a:avLst/>
              <a:gdLst/>
              <a:ahLst/>
              <a:cxnLst/>
              <a:rect l="l" t="t" r="r" b="b"/>
              <a:pathLst>
                <a:path w="410" h="3844" extrusionOk="0">
                  <a:moveTo>
                    <a:pt x="0" y="1"/>
                  </a:moveTo>
                  <a:lnTo>
                    <a:pt x="0" y="3843"/>
                  </a:lnTo>
                  <a:lnTo>
                    <a:pt x="410" y="384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61D91A1-D242-A933-56DC-701B107E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70" y="1154414"/>
            <a:ext cx="5479060" cy="36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Modelado</a:t>
            </a:r>
          </a:p>
        </p:txBody>
      </p:sp>
      <p:grpSp>
        <p:nvGrpSpPr>
          <p:cNvPr id="474" name="Google Shape;474;p33"/>
          <p:cNvGrpSpPr/>
          <p:nvPr/>
        </p:nvGrpSpPr>
        <p:grpSpPr>
          <a:xfrm>
            <a:off x="0" y="2109357"/>
            <a:ext cx="1681604" cy="3034137"/>
            <a:chOff x="-52275" y="1624482"/>
            <a:chExt cx="1681604" cy="3034137"/>
          </a:xfrm>
        </p:grpSpPr>
        <p:sp>
          <p:nvSpPr>
            <p:cNvPr id="475" name="Google Shape;475;p33"/>
            <p:cNvSpPr/>
            <p:nvPr/>
          </p:nvSpPr>
          <p:spPr>
            <a:xfrm>
              <a:off x="-52275" y="4338445"/>
              <a:ext cx="1681604" cy="3201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33"/>
            <p:cNvGrpSpPr/>
            <p:nvPr/>
          </p:nvGrpSpPr>
          <p:grpSpPr>
            <a:xfrm>
              <a:off x="374860" y="1624482"/>
              <a:ext cx="827346" cy="2951404"/>
              <a:chOff x="1471875" y="2740725"/>
              <a:chExt cx="423000" cy="1508975"/>
            </a:xfrm>
          </p:grpSpPr>
          <p:sp>
            <p:nvSpPr>
              <p:cNvPr id="477" name="Google Shape;477;p33"/>
              <p:cNvSpPr/>
              <p:nvPr/>
            </p:nvSpPr>
            <p:spPr>
              <a:xfrm>
                <a:off x="1727625" y="3026250"/>
                <a:ext cx="167250" cy="326050"/>
              </a:xfrm>
              <a:custGeom>
                <a:avLst/>
                <a:gdLst/>
                <a:ahLst/>
                <a:cxnLst/>
                <a:rect l="l" t="t" r="r" b="b"/>
                <a:pathLst>
                  <a:path w="6690" h="13042" extrusionOk="0">
                    <a:moveTo>
                      <a:pt x="3683" y="1"/>
                    </a:moveTo>
                    <a:cubicBezTo>
                      <a:pt x="3256" y="624"/>
                      <a:pt x="2722" y="5943"/>
                      <a:pt x="2722" y="5943"/>
                    </a:cubicBezTo>
                    <a:lnTo>
                      <a:pt x="3256" y="8024"/>
                    </a:lnTo>
                    <a:cubicBezTo>
                      <a:pt x="3256" y="8024"/>
                      <a:pt x="765" y="10782"/>
                      <a:pt x="374" y="11440"/>
                    </a:cubicBezTo>
                    <a:cubicBezTo>
                      <a:pt x="0" y="12098"/>
                      <a:pt x="1299" y="13041"/>
                      <a:pt x="1299" y="13041"/>
                    </a:cubicBezTo>
                    <a:cubicBezTo>
                      <a:pt x="1299" y="13041"/>
                      <a:pt x="5551" y="9768"/>
                      <a:pt x="6120" y="9110"/>
                    </a:cubicBezTo>
                    <a:cubicBezTo>
                      <a:pt x="6689" y="8451"/>
                      <a:pt x="3683" y="1"/>
                      <a:pt x="36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1583950" y="2753950"/>
                <a:ext cx="207725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8309" h="13598" extrusionOk="0">
                    <a:moveTo>
                      <a:pt x="3893" y="1"/>
                    </a:moveTo>
                    <a:cubicBezTo>
                      <a:pt x="3178" y="1"/>
                      <a:pt x="2516" y="169"/>
                      <a:pt x="2136" y="575"/>
                    </a:cubicBezTo>
                    <a:cubicBezTo>
                      <a:pt x="1" y="2852"/>
                      <a:pt x="766" y="13152"/>
                      <a:pt x="766" y="13152"/>
                    </a:cubicBezTo>
                    <a:cubicBezTo>
                      <a:pt x="766" y="13152"/>
                      <a:pt x="2406" y="13597"/>
                      <a:pt x="4103" y="13597"/>
                    </a:cubicBezTo>
                    <a:cubicBezTo>
                      <a:pt x="5783" y="13597"/>
                      <a:pt x="7519" y="13161"/>
                      <a:pt x="7775" y="11427"/>
                    </a:cubicBezTo>
                    <a:cubicBezTo>
                      <a:pt x="8309" y="7958"/>
                      <a:pt x="7615" y="2976"/>
                      <a:pt x="6939" y="1251"/>
                    </a:cubicBezTo>
                    <a:cubicBezTo>
                      <a:pt x="6653" y="552"/>
                      <a:pt x="5186" y="1"/>
                      <a:pt x="3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1622650" y="2936875"/>
                <a:ext cx="137025" cy="261525"/>
              </a:xfrm>
              <a:custGeom>
                <a:avLst/>
                <a:gdLst/>
                <a:ahLst/>
                <a:cxnLst/>
                <a:rect l="l" t="t" r="r" b="b"/>
                <a:pathLst>
                  <a:path w="5481" h="10461" extrusionOk="0">
                    <a:moveTo>
                      <a:pt x="1762" y="0"/>
                    </a:moveTo>
                    <a:lnTo>
                      <a:pt x="1744" y="71"/>
                    </a:lnTo>
                    <a:cubicBezTo>
                      <a:pt x="1744" y="71"/>
                      <a:pt x="1726" y="1281"/>
                      <a:pt x="1442" y="1637"/>
                    </a:cubicBezTo>
                    <a:cubicBezTo>
                      <a:pt x="1139" y="1993"/>
                      <a:pt x="1" y="2437"/>
                      <a:pt x="1" y="2437"/>
                    </a:cubicBezTo>
                    <a:lnTo>
                      <a:pt x="1442" y="10461"/>
                    </a:lnTo>
                    <a:lnTo>
                      <a:pt x="4075" y="10461"/>
                    </a:lnTo>
                    <a:lnTo>
                      <a:pt x="5480" y="2562"/>
                    </a:lnTo>
                    <a:cubicBezTo>
                      <a:pt x="5480" y="2562"/>
                      <a:pt x="3932" y="2188"/>
                      <a:pt x="3772" y="1637"/>
                    </a:cubicBezTo>
                    <a:cubicBezTo>
                      <a:pt x="3594" y="1085"/>
                      <a:pt x="3612" y="303"/>
                      <a:pt x="3612" y="303"/>
                    </a:cubicBezTo>
                    <a:lnTo>
                      <a:pt x="17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1580850" y="3043475"/>
                <a:ext cx="237025" cy="308825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12353" extrusionOk="0">
                    <a:moveTo>
                      <a:pt x="7494" y="0"/>
                    </a:moveTo>
                    <a:cubicBezTo>
                      <a:pt x="7395" y="0"/>
                      <a:pt x="7282" y="31"/>
                      <a:pt x="7152" y="95"/>
                    </a:cubicBezTo>
                    <a:cubicBezTo>
                      <a:pt x="6239" y="545"/>
                      <a:pt x="5385" y="696"/>
                      <a:pt x="4652" y="696"/>
                    </a:cubicBezTo>
                    <a:cubicBezTo>
                      <a:pt x="3187" y="696"/>
                      <a:pt x="2206" y="95"/>
                      <a:pt x="2206" y="95"/>
                    </a:cubicBezTo>
                    <a:lnTo>
                      <a:pt x="2206" y="95"/>
                    </a:lnTo>
                    <a:cubicBezTo>
                      <a:pt x="0" y="504"/>
                      <a:pt x="2349" y="11587"/>
                      <a:pt x="2349" y="11587"/>
                    </a:cubicBezTo>
                    <a:lnTo>
                      <a:pt x="5444" y="12352"/>
                    </a:lnTo>
                    <a:cubicBezTo>
                      <a:pt x="5444" y="12352"/>
                      <a:pt x="9481" y="0"/>
                      <a:pt x="74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1620425" y="3472800"/>
                <a:ext cx="38275" cy="6400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5601" extrusionOk="0">
                    <a:moveTo>
                      <a:pt x="1" y="0"/>
                    </a:moveTo>
                    <a:lnTo>
                      <a:pt x="1531" y="2560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1580400" y="3405650"/>
                <a:ext cx="110775" cy="778350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31134" extrusionOk="0">
                    <a:moveTo>
                      <a:pt x="1" y="0"/>
                    </a:moveTo>
                    <a:lnTo>
                      <a:pt x="3185" y="31133"/>
                    </a:lnTo>
                    <a:lnTo>
                      <a:pt x="4359" y="30795"/>
                    </a:lnTo>
                    <a:lnTo>
                      <a:pt x="4430" y="4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1672475" y="3403850"/>
                <a:ext cx="109875" cy="7805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1223" extrusionOk="0">
                    <a:moveTo>
                      <a:pt x="4394" y="1"/>
                    </a:moveTo>
                    <a:lnTo>
                      <a:pt x="0" y="641"/>
                    </a:lnTo>
                    <a:lnTo>
                      <a:pt x="1245" y="30938"/>
                    </a:lnTo>
                    <a:lnTo>
                      <a:pt x="2420" y="31223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1628425" y="2746500"/>
                <a:ext cx="145925" cy="2121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8487" extrusionOk="0">
                    <a:moveTo>
                      <a:pt x="2492" y="1"/>
                    </a:moveTo>
                    <a:cubicBezTo>
                      <a:pt x="926" y="1"/>
                      <a:pt x="1" y="1620"/>
                      <a:pt x="54" y="3879"/>
                    </a:cubicBezTo>
                    <a:cubicBezTo>
                      <a:pt x="90" y="5142"/>
                      <a:pt x="214" y="6263"/>
                      <a:pt x="766" y="7295"/>
                    </a:cubicBezTo>
                    <a:cubicBezTo>
                      <a:pt x="890" y="7544"/>
                      <a:pt x="1353" y="8487"/>
                      <a:pt x="2456" y="8487"/>
                    </a:cubicBezTo>
                    <a:cubicBezTo>
                      <a:pt x="3701" y="8487"/>
                      <a:pt x="4057" y="7633"/>
                      <a:pt x="4235" y="7206"/>
                    </a:cubicBezTo>
                    <a:cubicBezTo>
                      <a:pt x="5836" y="3079"/>
                      <a:pt x="4075" y="1"/>
                      <a:pt x="2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1557725" y="3282450"/>
                <a:ext cx="253075" cy="52575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21030" extrusionOk="0">
                    <a:moveTo>
                      <a:pt x="2598" y="0"/>
                    </a:moveTo>
                    <a:cubicBezTo>
                      <a:pt x="2598" y="0"/>
                      <a:pt x="0" y="2936"/>
                      <a:pt x="356" y="6636"/>
                    </a:cubicBezTo>
                    <a:cubicBezTo>
                      <a:pt x="516" y="8273"/>
                      <a:pt x="2295" y="20406"/>
                      <a:pt x="2295" y="20406"/>
                    </a:cubicBezTo>
                    <a:cubicBezTo>
                      <a:pt x="2295" y="20406"/>
                      <a:pt x="3197" y="21030"/>
                      <a:pt x="5117" y="21030"/>
                    </a:cubicBezTo>
                    <a:cubicBezTo>
                      <a:pt x="5987" y="21030"/>
                      <a:pt x="7064" y="20902"/>
                      <a:pt x="8362" y="20530"/>
                    </a:cubicBezTo>
                    <a:cubicBezTo>
                      <a:pt x="8362" y="20530"/>
                      <a:pt x="9589" y="9358"/>
                      <a:pt x="9874" y="5889"/>
                    </a:cubicBezTo>
                    <a:cubicBezTo>
                      <a:pt x="10123" y="2864"/>
                      <a:pt x="7561" y="0"/>
                      <a:pt x="75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1547500" y="2997325"/>
                <a:ext cx="139225" cy="377200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15088" extrusionOk="0">
                    <a:moveTo>
                      <a:pt x="3467" y="1"/>
                    </a:moveTo>
                    <a:cubicBezTo>
                      <a:pt x="3465" y="1"/>
                      <a:pt x="3464" y="2"/>
                      <a:pt x="3463" y="3"/>
                    </a:cubicBezTo>
                    <a:lnTo>
                      <a:pt x="3463" y="3"/>
                    </a:lnTo>
                    <a:cubicBezTo>
                      <a:pt x="3465" y="3"/>
                      <a:pt x="3467" y="2"/>
                      <a:pt x="3469" y="2"/>
                    </a:cubicBezTo>
                    <a:cubicBezTo>
                      <a:pt x="3468" y="1"/>
                      <a:pt x="3467" y="1"/>
                      <a:pt x="3467" y="1"/>
                    </a:cubicBezTo>
                    <a:close/>
                    <a:moveTo>
                      <a:pt x="3463" y="3"/>
                    </a:moveTo>
                    <a:lnTo>
                      <a:pt x="3463" y="3"/>
                    </a:lnTo>
                    <a:cubicBezTo>
                      <a:pt x="1706" y="465"/>
                      <a:pt x="782" y="714"/>
                      <a:pt x="0" y="1158"/>
                    </a:cubicBezTo>
                    <a:lnTo>
                      <a:pt x="1637" y="11387"/>
                    </a:lnTo>
                    <a:lnTo>
                      <a:pt x="409" y="14341"/>
                    </a:lnTo>
                    <a:cubicBezTo>
                      <a:pt x="409" y="14750"/>
                      <a:pt x="1067" y="15088"/>
                      <a:pt x="1583" y="15088"/>
                    </a:cubicBezTo>
                    <a:lnTo>
                      <a:pt x="4003" y="15088"/>
                    </a:lnTo>
                    <a:cubicBezTo>
                      <a:pt x="5159" y="14999"/>
                      <a:pt x="5568" y="14412"/>
                      <a:pt x="5568" y="14003"/>
                    </a:cubicBezTo>
                    <a:lnTo>
                      <a:pt x="4839" y="8150"/>
                    </a:lnTo>
                    <a:cubicBezTo>
                      <a:pt x="4594" y="7939"/>
                      <a:pt x="3349" y="161"/>
                      <a:pt x="3463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1590625" y="2978475"/>
                <a:ext cx="98325" cy="36492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14597" extrusionOk="0">
                    <a:moveTo>
                      <a:pt x="2535" y="0"/>
                    </a:moveTo>
                    <a:cubicBezTo>
                      <a:pt x="2523" y="0"/>
                      <a:pt x="2508" y="3"/>
                      <a:pt x="2491" y="8"/>
                    </a:cubicBezTo>
                    <a:cubicBezTo>
                      <a:pt x="1922" y="204"/>
                      <a:pt x="1033" y="631"/>
                      <a:pt x="588" y="916"/>
                    </a:cubicBezTo>
                    <a:cubicBezTo>
                      <a:pt x="1" y="1307"/>
                      <a:pt x="499" y="4171"/>
                      <a:pt x="499" y="4171"/>
                    </a:cubicBezTo>
                    <a:lnTo>
                      <a:pt x="1851" y="4207"/>
                    </a:lnTo>
                    <a:lnTo>
                      <a:pt x="659" y="4847"/>
                    </a:lnTo>
                    <a:lnTo>
                      <a:pt x="3701" y="14596"/>
                    </a:lnTo>
                    <a:cubicBezTo>
                      <a:pt x="3932" y="5399"/>
                      <a:pt x="1602" y="1912"/>
                      <a:pt x="2491" y="346"/>
                    </a:cubicBezTo>
                    <a:cubicBezTo>
                      <a:pt x="2587" y="187"/>
                      <a:pt x="2640" y="0"/>
                      <a:pt x="2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688925" y="3000900"/>
                <a:ext cx="129900" cy="377200"/>
              </a:xfrm>
              <a:custGeom>
                <a:avLst/>
                <a:gdLst/>
                <a:ahLst/>
                <a:cxnLst/>
                <a:rect l="l" t="t" r="r" b="b"/>
                <a:pathLst>
                  <a:path w="5196" h="15088" extrusionOk="0">
                    <a:moveTo>
                      <a:pt x="2155" y="0"/>
                    </a:moveTo>
                    <a:cubicBezTo>
                      <a:pt x="2155" y="0"/>
                      <a:pt x="2154" y="0"/>
                      <a:pt x="2153" y="1"/>
                    </a:cubicBezTo>
                    <a:cubicBezTo>
                      <a:pt x="2155" y="1"/>
                      <a:pt x="2157" y="2"/>
                      <a:pt x="2159" y="2"/>
                    </a:cubicBezTo>
                    <a:lnTo>
                      <a:pt x="2159" y="2"/>
                    </a:lnTo>
                    <a:cubicBezTo>
                      <a:pt x="2158" y="1"/>
                      <a:pt x="2156" y="0"/>
                      <a:pt x="2155" y="0"/>
                    </a:cubicBezTo>
                    <a:close/>
                    <a:moveTo>
                      <a:pt x="2159" y="2"/>
                    </a:moveTo>
                    <a:cubicBezTo>
                      <a:pt x="2256" y="152"/>
                      <a:pt x="993" y="7921"/>
                      <a:pt x="748" y="8131"/>
                    </a:cubicBezTo>
                    <a:lnTo>
                      <a:pt x="0" y="13984"/>
                    </a:lnTo>
                    <a:cubicBezTo>
                      <a:pt x="0" y="14393"/>
                      <a:pt x="410" y="14980"/>
                      <a:pt x="1548" y="15069"/>
                    </a:cubicBezTo>
                    <a:lnTo>
                      <a:pt x="3985" y="15087"/>
                    </a:lnTo>
                    <a:cubicBezTo>
                      <a:pt x="4501" y="15087"/>
                      <a:pt x="5160" y="14749"/>
                      <a:pt x="5160" y="14340"/>
                    </a:cubicBezTo>
                    <a:lnTo>
                      <a:pt x="3932" y="11387"/>
                    </a:lnTo>
                    <a:lnTo>
                      <a:pt x="5195" y="1033"/>
                    </a:lnTo>
                    <a:cubicBezTo>
                      <a:pt x="4413" y="588"/>
                      <a:pt x="3898" y="464"/>
                      <a:pt x="2159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687600" y="2981600"/>
                <a:ext cx="98300" cy="364900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14596" extrusionOk="0">
                    <a:moveTo>
                      <a:pt x="1399" y="0"/>
                    </a:moveTo>
                    <a:cubicBezTo>
                      <a:pt x="1292" y="0"/>
                      <a:pt x="1345" y="202"/>
                      <a:pt x="1441" y="346"/>
                    </a:cubicBezTo>
                    <a:cubicBezTo>
                      <a:pt x="2331" y="1911"/>
                      <a:pt x="0" y="5416"/>
                      <a:pt x="196" y="14596"/>
                    </a:cubicBezTo>
                    <a:lnTo>
                      <a:pt x="3273" y="4865"/>
                    </a:lnTo>
                    <a:lnTo>
                      <a:pt x="2064" y="4224"/>
                    </a:lnTo>
                    <a:lnTo>
                      <a:pt x="3416" y="4189"/>
                    </a:lnTo>
                    <a:cubicBezTo>
                      <a:pt x="3416" y="4189"/>
                      <a:pt x="3932" y="1307"/>
                      <a:pt x="3362" y="933"/>
                    </a:cubicBezTo>
                    <a:cubicBezTo>
                      <a:pt x="2900" y="631"/>
                      <a:pt x="2028" y="221"/>
                      <a:pt x="1441" y="8"/>
                    </a:cubicBezTo>
                    <a:cubicBezTo>
                      <a:pt x="1425" y="3"/>
                      <a:pt x="1411" y="0"/>
                      <a:pt x="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1616875" y="2740725"/>
                <a:ext cx="15612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466" extrusionOk="0">
                    <a:moveTo>
                      <a:pt x="3007" y="1"/>
                    </a:moveTo>
                    <a:cubicBezTo>
                      <a:pt x="1424" y="1"/>
                      <a:pt x="143" y="1388"/>
                      <a:pt x="143" y="3096"/>
                    </a:cubicBezTo>
                    <a:cubicBezTo>
                      <a:pt x="143" y="3363"/>
                      <a:pt x="0" y="4128"/>
                      <a:pt x="54" y="4377"/>
                    </a:cubicBezTo>
                    <a:lnTo>
                      <a:pt x="6174" y="4466"/>
                    </a:lnTo>
                    <a:cubicBezTo>
                      <a:pt x="6245" y="4217"/>
                      <a:pt x="5889" y="3363"/>
                      <a:pt x="5889" y="3096"/>
                    </a:cubicBezTo>
                    <a:cubicBezTo>
                      <a:pt x="5889" y="1388"/>
                      <a:pt x="4608" y="1"/>
                      <a:pt x="3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1499900" y="3156125"/>
                <a:ext cx="2424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0693" extrusionOk="0">
                    <a:moveTo>
                      <a:pt x="5782" y="1"/>
                    </a:moveTo>
                    <a:lnTo>
                      <a:pt x="0" y="7028"/>
                    </a:lnTo>
                    <a:lnTo>
                      <a:pt x="3470" y="10693"/>
                    </a:lnTo>
                    <a:lnTo>
                      <a:pt x="9696" y="4075"/>
                    </a:lnTo>
                    <a:lnTo>
                      <a:pt x="57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603075" y="3315650"/>
                <a:ext cx="64525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441" extrusionOk="0">
                    <a:moveTo>
                      <a:pt x="769" y="0"/>
                    </a:moveTo>
                    <a:cubicBezTo>
                      <a:pt x="0" y="0"/>
                      <a:pt x="108" y="1305"/>
                      <a:pt x="108" y="1305"/>
                    </a:cubicBezTo>
                    <a:cubicBezTo>
                      <a:pt x="108" y="1305"/>
                      <a:pt x="481" y="1928"/>
                      <a:pt x="659" y="2035"/>
                    </a:cubicBezTo>
                    <a:cubicBezTo>
                      <a:pt x="818" y="2146"/>
                      <a:pt x="1188" y="2440"/>
                      <a:pt x="1367" y="2440"/>
                    </a:cubicBezTo>
                    <a:cubicBezTo>
                      <a:pt x="1389" y="2440"/>
                      <a:pt x="1409" y="2436"/>
                      <a:pt x="1424" y="2426"/>
                    </a:cubicBezTo>
                    <a:cubicBezTo>
                      <a:pt x="1584" y="2355"/>
                      <a:pt x="2563" y="1536"/>
                      <a:pt x="2580" y="1109"/>
                    </a:cubicBezTo>
                    <a:cubicBezTo>
                      <a:pt x="2580" y="629"/>
                      <a:pt x="1958" y="256"/>
                      <a:pt x="962" y="24"/>
                    </a:cubicBezTo>
                    <a:cubicBezTo>
                      <a:pt x="892" y="8"/>
                      <a:pt x="828" y="0"/>
                      <a:pt x="7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471875" y="3026250"/>
                <a:ext cx="167700" cy="326050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13042" extrusionOk="0">
                    <a:moveTo>
                      <a:pt x="3025" y="1"/>
                    </a:moveTo>
                    <a:cubicBezTo>
                      <a:pt x="3025" y="1"/>
                      <a:pt x="1" y="8451"/>
                      <a:pt x="570" y="9110"/>
                    </a:cubicBezTo>
                    <a:cubicBezTo>
                      <a:pt x="1157" y="9768"/>
                      <a:pt x="5391" y="13041"/>
                      <a:pt x="5391" y="13041"/>
                    </a:cubicBezTo>
                    <a:cubicBezTo>
                      <a:pt x="5391" y="13041"/>
                      <a:pt x="6708" y="12098"/>
                      <a:pt x="6316" y="11440"/>
                    </a:cubicBezTo>
                    <a:cubicBezTo>
                      <a:pt x="5925" y="10782"/>
                      <a:pt x="3452" y="8024"/>
                      <a:pt x="3452" y="8024"/>
                    </a:cubicBezTo>
                    <a:lnTo>
                      <a:pt x="3968" y="5943"/>
                    </a:lnTo>
                    <a:cubicBezTo>
                      <a:pt x="3968" y="5943"/>
                      <a:pt x="3452" y="624"/>
                      <a:pt x="3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1604325" y="4168400"/>
                <a:ext cx="85950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3252" extrusionOk="0">
                    <a:moveTo>
                      <a:pt x="2157" y="1"/>
                    </a:moveTo>
                    <a:cubicBezTo>
                      <a:pt x="2157" y="1"/>
                      <a:pt x="1" y="3251"/>
                      <a:pt x="653" y="3251"/>
                    </a:cubicBezTo>
                    <a:cubicBezTo>
                      <a:pt x="676" y="3251"/>
                      <a:pt x="703" y="3247"/>
                      <a:pt x="734" y="3238"/>
                    </a:cubicBezTo>
                    <a:cubicBezTo>
                      <a:pt x="1623" y="2989"/>
                      <a:pt x="3260" y="908"/>
                      <a:pt x="3349" y="641"/>
                    </a:cubicBezTo>
                    <a:cubicBezTo>
                      <a:pt x="3438" y="356"/>
                      <a:pt x="3402" y="196"/>
                      <a:pt x="3402" y="196"/>
                    </a:cubicBezTo>
                    <a:lnTo>
                      <a:pt x="2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1703600" y="4173300"/>
                <a:ext cx="83550" cy="73650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2946" extrusionOk="0">
                    <a:moveTo>
                      <a:pt x="0" y="0"/>
                    </a:moveTo>
                    <a:lnTo>
                      <a:pt x="0" y="427"/>
                    </a:lnTo>
                    <a:cubicBezTo>
                      <a:pt x="0" y="694"/>
                      <a:pt x="1780" y="2740"/>
                      <a:pt x="2580" y="2936"/>
                    </a:cubicBezTo>
                    <a:cubicBezTo>
                      <a:pt x="2610" y="2943"/>
                      <a:pt x="2636" y="2946"/>
                      <a:pt x="2659" y="2946"/>
                    </a:cubicBezTo>
                    <a:cubicBezTo>
                      <a:pt x="3342" y="2946"/>
                      <a:pt x="1228" y="0"/>
                      <a:pt x="1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6" name="Google Shape;496;p33"/>
          <p:cNvGrpSpPr/>
          <p:nvPr/>
        </p:nvGrpSpPr>
        <p:grpSpPr>
          <a:xfrm>
            <a:off x="8019634" y="3995681"/>
            <a:ext cx="890118" cy="890852"/>
            <a:chOff x="2098550" y="1762250"/>
            <a:chExt cx="545750" cy="546200"/>
          </a:xfrm>
        </p:grpSpPr>
        <p:sp>
          <p:nvSpPr>
            <p:cNvPr id="497" name="Google Shape;497;p33"/>
            <p:cNvSpPr/>
            <p:nvPr/>
          </p:nvSpPr>
          <p:spPr>
            <a:xfrm>
              <a:off x="2098550" y="1762250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93" y="1"/>
                    <a:pt x="0" y="4893"/>
                    <a:pt x="0" y="10924"/>
                  </a:cubicBezTo>
                  <a:cubicBezTo>
                    <a:pt x="0" y="16955"/>
                    <a:pt x="4893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307575" y="1919250"/>
              <a:ext cx="128125" cy="136125"/>
            </a:xfrm>
            <a:custGeom>
              <a:avLst/>
              <a:gdLst/>
              <a:ahLst/>
              <a:cxnLst/>
              <a:rect l="l" t="t" r="r" b="b"/>
              <a:pathLst>
                <a:path w="5125" h="5445" extrusionOk="0">
                  <a:moveTo>
                    <a:pt x="1" y="1"/>
                  </a:moveTo>
                  <a:lnTo>
                    <a:pt x="1" y="2883"/>
                  </a:lnTo>
                  <a:cubicBezTo>
                    <a:pt x="1" y="3577"/>
                    <a:pt x="286" y="4217"/>
                    <a:pt x="748" y="4680"/>
                  </a:cubicBezTo>
                  <a:cubicBezTo>
                    <a:pt x="1211" y="5142"/>
                    <a:pt x="1851" y="5445"/>
                    <a:pt x="2563" y="5445"/>
                  </a:cubicBezTo>
                  <a:cubicBezTo>
                    <a:pt x="3968" y="5445"/>
                    <a:pt x="5125" y="4288"/>
                    <a:pt x="5125" y="2883"/>
                  </a:cubicBezTo>
                  <a:lnTo>
                    <a:pt x="5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2307575" y="2042900"/>
              <a:ext cx="128125" cy="135675"/>
            </a:xfrm>
            <a:custGeom>
              <a:avLst/>
              <a:gdLst/>
              <a:ahLst/>
              <a:cxnLst/>
              <a:rect l="l" t="t" r="r" b="b"/>
              <a:pathLst>
                <a:path w="5125" h="5427" extrusionOk="0">
                  <a:moveTo>
                    <a:pt x="2563" y="1"/>
                  </a:moveTo>
                  <a:cubicBezTo>
                    <a:pt x="1851" y="1"/>
                    <a:pt x="1211" y="285"/>
                    <a:pt x="748" y="748"/>
                  </a:cubicBezTo>
                  <a:cubicBezTo>
                    <a:pt x="286" y="1210"/>
                    <a:pt x="1" y="1851"/>
                    <a:pt x="1" y="2562"/>
                  </a:cubicBezTo>
                  <a:lnTo>
                    <a:pt x="1" y="5427"/>
                  </a:lnTo>
                  <a:lnTo>
                    <a:pt x="5125" y="5427"/>
                  </a:lnTo>
                  <a:lnTo>
                    <a:pt x="5125" y="2562"/>
                  </a:lnTo>
                  <a:cubicBezTo>
                    <a:pt x="5125" y="1139"/>
                    <a:pt x="3968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2293350" y="1905025"/>
              <a:ext cx="156575" cy="18700"/>
            </a:xfrm>
            <a:custGeom>
              <a:avLst/>
              <a:gdLst/>
              <a:ahLst/>
              <a:cxnLst/>
              <a:rect l="l" t="t" r="r" b="b"/>
              <a:pathLst>
                <a:path w="6263" h="748" extrusionOk="0">
                  <a:moveTo>
                    <a:pt x="374" y="0"/>
                  </a:moveTo>
                  <a:cubicBezTo>
                    <a:pt x="161" y="0"/>
                    <a:pt x="1" y="161"/>
                    <a:pt x="1" y="374"/>
                  </a:cubicBezTo>
                  <a:cubicBezTo>
                    <a:pt x="1" y="570"/>
                    <a:pt x="161" y="748"/>
                    <a:pt x="374" y="748"/>
                  </a:cubicBezTo>
                  <a:lnTo>
                    <a:pt x="5889" y="748"/>
                  </a:lnTo>
                  <a:cubicBezTo>
                    <a:pt x="6085" y="748"/>
                    <a:pt x="6263" y="570"/>
                    <a:pt x="6263" y="374"/>
                  </a:cubicBezTo>
                  <a:cubicBezTo>
                    <a:pt x="6263" y="161"/>
                    <a:pt x="6085" y="0"/>
                    <a:pt x="5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2293350" y="2169650"/>
              <a:ext cx="156575" cy="18275"/>
            </a:xfrm>
            <a:custGeom>
              <a:avLst/>
              <a:gdLst/>
              <a:ahLst/>
              <a:cxnLst/>
              <a:rect l="l" t="t" r="r" b="b"/>
              <a:pathLst>
                <a:path w="6263" h="731" extrusionOk="0">
                  <a:moveTo>
                    <a:pt x="374" y="1"/>
                  </a:moveTo>
                  <a:cubicBezTo>
                    <a:pt x="161" y="1"/>
                    <a:pt x="1" y="161"/>
                    <a:pt x="1" y="357"/>
                  </a:cubicBezTo>
                  <a:cubicBezTo>
                    <a:pt x="1" y="570"/>
                    <a:pt x="161" y="730"/>
                    <a:pt x="374" y="730"/>
                  </a:cubicBezTo>
                  <a:lnTo>
                    <a:pt x="5889" y="730"/>
                  </a:lnTo>
                  <a:cubicBezTo>
                    <a:pt x="6085" y="730"/>
                    <a:pt x="6263" y="570"/>
                    <a:pt x="6263" y="357"/>
                  </a:cubicBezTo>
                  <a:cubicBezTo>
                    <a:pt x="6263" y="161"/>
                    <a:pt x="6085" y="1"/>
                    <a:pt x="5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2322250" y="2117175"/>
              <a:ext cx="98325" cy="46725"/>
            </a:xfrm>
            <a:custGeom>
              <a:avLst/>
              <a:gdLst/>
              <a:ahLst/>
              <a:cxnLst/>
              <a:rect l="l" t="t" r="r" b="b"/>
              <a:pathLst>
                <a:path w="3933" h="1869" extrusionOk="0">
                  <a:moveTo>
                    <a:pt x="1" y="0"/>
                  </a:moveTo>
                  <a:lnTo>
                    <a:pt x="1" y="1868"/>
                  </a:lnTo>
                  <a:lnTo>
                    <a:pt x="3933" y="186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2322250" y="1967300"/>
              <a:ext cx="98325" cy="72950"/>
            </a:xfrm>
            <a:custGeom>
              <a:avLst/>
              <a:gdLst/>
              <a:ahLst/>
              <a:cxnLst/>
              <a:rect l="l" t="t" r="r" b="b"/>
              <a:pathLst>
                <a:path w="3933" h="2918" extrusionOk="0">
                  <a:moveTo>
                    <a:pt x="1" y="0"/>
                  </a:moveTo>
                  <a:lnTo>
                    <a:pt x="1" y="961"/>
                  </a:lnTo>
                  <a:cubicBezTo>
                    <a:pt x="1" y="1477"/>
                    <a:pt x="214" y="1975"/>
                    <a:pt x="570" y="2348"/>
                  </a:cubicBezTo>
                  <a:cubicBezTo>
                    <a:pt x="944" y="2722"/>
                    <a:pt x="1442" y="2918"/>
                    <a:pt x="1976" y="2918"/>
                  </a:cubicBezTo>
                  <a:cubicBezTo>
                    <a:pt x="3061" y="2918"/>
                    <a:pt x="3933" y="2046"/>
                    <a:pt x="3933" y="961"/>
                  </a:cubicBez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2365850" y="2032225"/>
              <a:ext cx="10250" cy="96100"/>
            </a:xfrm>
            <a:custGeom>
              <a:avLst/>
              <a:gdLst/>
              <a:ahLst/>
              <a:cxnLst/>
              <a:rect l="l" t="t" r="r" b="b"/>
              <a:pathLst>
                <a:path w="410" h="3844" extrusionOk="0">
                  <a:moveTo>
                    <a:pt x="0" y="1"/>
                  </a:moveTo>
                  <a:lnTo>
                    <a:pt x="0" y="3843"/>
                  </a:lnTo>
                  <a:lnTo>
                    <a:pt x="410" y="384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ítulo 3">
            <a:extLst>
              <a:ext uri="{FF2B5EF4-FFF2-40B4-BE49-F238E27FC236}">
                <a16:creationId xmlns:a16="http://schemas.microsoft.com/office/drawing/2014/main" id="{56A3DCF6-F017-D329-941B-886B1FC2E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186" y="2112592"/>
            <a:ext cx="2686073" cy="2026309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excelente, buen, hotel, habitación, malo, lugar, decir, mal, comida, poder, si, pésimo, servicio, bien, sucio, hacer, él, ver, restaurante, ir.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486200A-493F-F823-9F8E-8F4015CBEC6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25575" y="1624465"/>
            <a:ext cx="2686073" cy="518795"/>
          </a:xfrm>
        </p:spPr>
        <p:txBody>
          <a:bodyPr/>
          <a:lstStyle/>
          <a:p>
            <a:r>
              <a:rPr lang="es-ES"/>
              <a:t>Palabras de importancia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3604D118-6441-26E7-BC20-CE34F6B4409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s-ES"/>
              <a:t>Calificación promedio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9EF5A94B-584A-D011-0E27-C941D15972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ES" sz="3600"/>
              <a:t>4.04</a:t>
            </a:r>
          </a:p>
        </p:txBody>
      </p:sp>
    </p:spTree>
    <p:extLst>
      <p:ext uri="{BB962C8B-B14F-4D97-AF65-F5344CB8AC3E}">
        <p14:creationId xmlns:p14="http://schemas.microsoft.com/office/powerpoint/2010/main" val="75823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/>
          <p:nvPr/>
        </p:nvSpPr>
        <p:spPr>
          <a:xfrm>
            <a:off x="995325" y="251050"/>
            <a:ext cx="3067200" cy="1038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248275" y="539500"/>
            <a:ext cx="4083944" cy="4083944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title"/>
          </p:nvPr>
        </p:nvSpPr>
        <p:spPr>
          <a:xfrm>
            <a:off x="5047299" y="2231286"/>
            <a:ext cx="4083944" cy="7813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Conclusiones</a:t>
            </a:r>
            <a:endParaRPr sz="3600" b="0"/>
          </a:p>
        </p:txBody>
      </p:sp>
      <p:sp>
        <p:nvSpPr>
          <p:cNvPr id="436" name="Google Shape;436;p32"/>
          <p:cNvSpPr txBox="1">
            <a:spLocks noGrp="1"/>
          </p:cNvSpPr>
          <p:nvPr>
            <p:ph type="title" idx="2"/>
          </p:nvPr>
        </p:nvSpPr>
        <p:spPr>
          <a:xfrm>
            <a:off x="5047300" y="1358763"/>
            <a:ext cx="1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30174D0A-2095-27FA-6B63-C42D35BAC5D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23563" t="1" r="23563" b="4844"/>
          <a:stretch/>
        </p:blipFill>
        <p:spPr>
          <a:xfrm>
            <a:off x="575748" y="866972"/>
            <a:ext cx="3429000" cy="3429000"/>
          </a:xfrm>
        </p:spPr>
      </p:pic>
      <p:grpSp>
        <p:nvGrpSpPr>
          <p:cNvPr id="667" name="Google Shape;667;p39"/>
          <p:cNvGrpSpPr/>
          <p:nvPr/>
        </p:nvGrpSpPr>
        <p:grpSpPr>
          <a:xfrm>
            <a:off x="3240015" y="1866666"/>
            <a:ext cx="1216584" cy="3118722"/>
            <a:chOff x="6054700" y="2236675"/>
            <a:chExt cx="792150" cy="2030550"/>
          </a:xfrm>
        </p:grpSpPr>
        <p:sp>
          <p:nvSpPr>
            <p:cNvPr id="668" name="Google Shape;668;p39"/>
            <p:cNvSpPr/>
            <p:nvPr/>
          </p:nvSpPr>
          <p:spPr>
            <a:xfrm>
              <a:off x="6263725" y="2472525"/>
              <a:ext cx="112550" cy="186825"/>
            </a:xfrm>
            <a:custGeom>
              <a:avLst/>
              <a:gdLst/>
              <a:ahLst/>
              <a:cxnLst/>
              <a:rect l="l" t="t" r="r" b="b"/>
              <a:pathLst>
                <a:path w="4502" h="7473" extrusionOk="0">
                  <a:moveTo>
                    <a:pt x="4502" y="1"/>
                  </a:moveTo>
                  <a:cubicBezTo>
                    <a:pt x="4431" y="126"/>
                    <a:pt x="4360" y="250"/>
                    <a:pt x="4288" y="375"/>
                  </a:cubicBezTo>
                  <a:cubicBezTo>
                    <a:pt x="3595" y="1371"/>
                    <a:pt x="2705" y="1816"/>
                    <a:pt x="2509" y="1816"/>
                  </a:cubicBezTo>
                  <a:cubicBezTo>
                    <a:pt x="2225" y="1816"/>
                    <a:pt x="1584" y="1744"/>
                    <a:pt x="1211" y="1389"/>
                  </a:cubicBezTo>
                  <a:cubicBezTo>
                    <a:pt x="819" y="1033"/>
                    <a:pt x="481" y="766"/>
                    <a:pt x="428" y="641"/>
                  </a:cubicBezTo>
                  <a:cubicBezTo>
                    <a:pt x="285" y="499"/>
                    <a:pt x="161" y="339"/>
                    <a:pt x="54" y="179"/>
                  </a:cubicBezTo>
                  <a:cubicBezTo>
                    <a:pt x="36" y="481"/>
                    <a:pt x="19" y="855"/>
                    <a:pt x="1" y="1246"/>
                  </a:cubicBezTo>
                  <a:cubicBezTo>
                    <a:pt x="1" y="1584"/>
                    <a:pt x="19" y="2154"/>
                    <a:pt x="19" y="2527"/>
                  </a:cubicBezTo>
                  <a:cubicBezTo>
                    <a:pt x="19" y="2670"/>
                    <a:pt x="19" y="2865"/>
                    <a:pt x="36" y="3079"/>
                  </a:cubicBezTo>
                  <a:cubicBezTo>
                    <a:pt x="54" y="3737"/>
                    <a:pt x="108" y="4573"/>
                    <a:pt x="108" y="4573"/>
                  </a:cubicBezTo>
                  <a:cubicBezTo>
                    <a:pt x="108" y="4573"/>
                    <a:pt x="428" y="4733"/>
                    <a:pt x="695" y="5000"/>
                  </a:cubicBezTo>
                  <a:cubicBezTo>
                    <a:pt x="962" y="5267"/>
                    <a:pt x="2065" y="7473"/>
                    <a:pt x="2065" y="7473"/>
                  </a:cubicBezTo>
                  <a:cubicBezTo>
                    <a:pt x="2065" y="7473"/>
                    <a:pt x="2990" y="6067"/>
                    <a:pt x="3328" y="5409"/>
                  </a:cubicBezTo>
                  <a:cubicBezTo>
                    <a:pt x="3648" y="4751"/>
                    <a:pt x="4217" y="4698"/>
                    <a:pt x="4306" y="4306"/>
                  </a:cubicBezTo>
                  <a:cubicBezTo>
                    <a:pt x="4360" y="4057"/>
                    <a:pt x="4431" y="3435"/>
                    <a:pt x="4466" y="2812"/>
                  </a:cubicBezTo>
                  <a:cubicBezTo>
                    <a:pt x="4484" y="2527"/>
                    <a:pt x="4502" y="2243"/>
                    <a:pt x="4502" y="1993"/>
                  </a:cubicBezTo>
                  <a:cubicBezTo>
                    <a:pt x="4502" y="1246"/>
                    <a:pt x="4502" y="730"/>
                    <a:pt x="4502" y="659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221475" y="3079175"/>
              <a:ext cx="130800" cy="112550"/>
            </a:xfrm>
            <a:custGeom>
              <a:avLst/>
              <a:gdLst/>
              <a:ahLst/>
              <a:cxnLst/>
              <a:rect l="l" t="t" r="r" b="b"/>
              <a:pathLst>
                <a:path w="5232" h="4502" extrusionOk="0">
                  <a:moveTo>
                    <a:pt x="2331" y="1"/>
                  </a:moveTo>
                  <a:cubicBezTo>
                    <a:pt x="446" y="1"/>
                    <a:pt x="1" y="1246"/>
                    <a:pt x="1" y="1246"/>
                  </a:cubicBezTo>
                  <a:cubicBezTo>
                    <a:pt x="1" y="1246"/>
                    <a:pt x="801" y="1727"/>
                    <a:pt x="872" y="1851"/>
                  </a:cubicBezTo>
                  <a:cubicBezTo>
                    <a:pt x="926" y="1958"/>
                    <a:pt x="1228" y="2527"/>
                    <a:pt x="1495" y="3132"/>
                  </a:cubicBezTo>
                  <a:cubicBezTo>
                    <a:pt x="1726" y="3648"/>
                    <a:pt x="2189" y="4235"/>
                    <a:pt x="2491" y="4502"/>
                  </a:cubicBezTo>
                  <a:cubicBezTo>
                    <a:pt x="3132" y="3684"/>
                    <a:pt x="4306" y="2420"/>
                    <a:pt x="4769" y="2082"/>
                  </a:cubicBezTo>
                  <a:cubicBezTo>
                    <a:pt x="4929" y="1976"/>
                    <a:pt x="5089" y="1816"/>
                    <a:pt x="5231" y="1620"/>
                  </a:cubicBezTo>
                  <a:cubicBezTo>
                    <a:pt x="4626" y="1335"/>
                    <a:pt x="3772" y="1068"/>
                    <a:pt x="3274" y="837"/>
                  </a:cubicBezTo>
                  <a:cubicBezTo>
                    <a:pt x="2723" y="570"/>
                    <a:pt x="2331" y="1"/>
                    <a:pt x="2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343350" y="3173025"/>
              <a:ext cx="60500" cy="64075"/>
            </a:xfrm>
            <a:custGeom>
              <a:avLst/>
              <a:gdLst/>
              <a:ahLst/>
              <a:cxnLst/>
              <a:rect l="l" t="t" r="r" b="b"/>
              <a:pathLst>
                <a:path w="2420" h="2563" extrusionOk="0">
                  <a:moveTo>
                    <a:pt x="2100" y="1"/>
                  </a:moveTo>
                  <a:cubicBezTo>
                    <a:pt x="1566" y="606"/>
                    <a:pt x="516" y="1637"/>
                    <a:pt x="71" y="2349"/>
                  </a:cubicBezTo>
                  <a:cubicBezTo>
                    <a:pt x="54" y="2402"/>
                    <a:pt x="18" y="2438"/>
                    <a:pt x="0" y="2474"/>
                  </a:cubicBezTo>
                  <a:cubicBezTo>
                    <a:pt x="178" y="2527"/>
                    <a:pt x="338" y="2563"/>
                    <a:pt x="410" y="2563"/>
                  </a:cubicBezTo>
                  <a:cubicBezTo>
                    <a:pt x="587" y="2563"/>
                    <a:pt x="605" y="2082"/>
                    <a:pt x="854" y="2082"/>
                  </a:cubicBezTo>
                  <a:cubicBezTo>
                    <a:pt x="1086" y="2082"/>
                    <a:pt x="961" y="1495"/>
                    <a:pt x="1263" y="1460"/>
                  </a:cubicBezTo>
                  <a:cubicBezTo>
                    <a:pt x="1566" y="1424"/>
                    <a:pt x="1833" y="801"/>
                    <a:pt x="1833" y="801"/>
                  </a:cubicBezTo>
                  <a:cubicBezTo>
                    <a:pt x="1833" y="801"/>
                    <a:pt x="2224" y="659"/>
                    <a:pt x="2331" y="534"/>
                  </a:cubicBezTo>
                  <a:cubicBezTo>
                    <a:pt x="2420" y="463"/>
                    <a:pt x="2278" y="214"/>
                    <a:pt x="2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175675" y="3541300"/>
              <a:ext cx="178725" cy="686975"/>
            </a:xfrm>
            <a:custGeom>
              <a:avLst/>
              <a:gdLst/>
              <a:ahLst/>
              <a:cxnLst/>
              <a:rect l="l" t="t" r="r" b="b"/>
              <a:pathLst>
                <a:path w="7149" h="27479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1406"/>
                    <a:pt x="178" y="2971"/>
                    <a:pt x="178" y="3309"/>
                  </a:cubicBezTo>
                  <a:cubicBezTo>
                    <a:pt x="178" y="3932"/>
                    <a:pt x="410" y="5604"/>
                    <a:pt x="410" y="7508"/>
                  </a:cubicBezTo>
                  <a:cubicBezTo>
                    <a:pt x="410" y="9411"/>
                    <a:pt x="801" y="11866"/>
                    <a:pt x="890" y="12898"/>
                  </a:cubicBezTo>
                  <a:cubicBezTo>
                    <a:pt x="979" y="13948"/>
                    <a:pt x="2882" y="20406"/>
                    <a:pt x="3203" y="21242"/>
                  </a:cubicBezTo>
                  <a:cubicBezTo>
                    <a:pt x="3541" y="22078"/>
                    <a:pt x="3381" y="22007"/>
                    <a:pt x="3185" y="22790"/>
                  </a:cubicBezTo>
                  <a:cubicBezTo>
                    <a:pt x="2971" y="23555"/>
                    <a:pt x="3630" y="24195"/>
                    <a:pt x="3630" y="24195"/>
                  </a:cubicBezTo>
                  <a:cubicBezTo>
                    <a:pt x="3630" y="24195"/>
                    <a:pt x="3594" y="25120"/>
                    <a:pt x="3594" y="25298"/>
                  </a:cubicBezTo>
                  <a:cubicBezTo>
                    <a:pt x="3594" y="25405"/>
                    <a:pt x="3594" y="25511"/>
                    <a:pt x="3594" y="25903"/>
                  </a:cubicBezTo>
                  <a:cubicBezTo>
                    <a:pt x="3576" y="26099"/>
                    <a:pt x="3576" y="26365"/>
                    <a:pt x="3558" y="26721"/>
                  </a:cubicBezTo>
                  <a:cubicBezTo>
                    <a:pt x="3549" y="27320"/>
                    <a:pt x="3743" y="27478"/>
                    <a:pt x="3949" y="27478"/>
                  </a:cubicBezTo>
                  <a:cubicBezTo>
                    <a:pt x="4122" y="27478"/>
                    <a:pt x="4304" y="27365"/>
                    <a:pt x="4377" y="27308"/>
                  </a:cubicBezTo>
                  <a:cubicBezTo>
                    <a:pt x="4474" y="27235"/>
                    <a:pt x="5020" y="27179"/>
                    <a:pt x="5679" y="27179"/>
                  </a:cubicBezTo>
                  <a:cubicBezTo>
                    <a:pt x="5985" y="27179"/>
                    <a:pt x="6315" y="27191"/>
                    <a:pt x="6636" y="27219"/>
                  </a:cubicBezTo>
                  <a:cubicBezTo>
                    <a:pt x="6680" y="27223"/>
                    <a:pt x="6721" y="27225"/>
                    <a:pt x="6758" y="27225"/>
                  </a:cubicBezTo>
                  <a:cubicBezTo>
                    <a:pt x="7080" y="27225"/>
                    <a:pt x="7148" y="27092"/>
                    <a:pt x="7117" y="26917"/>
                  </a:cubicBezTo>
                  <a:cubicBezTo>
                    <a:pt x="7117" y="26881"/>
                    <a:pt x="7099" y="26864"/>
                    <a:pt x="7099" y="26828"/>
                  </a:cubicBezTo>
                  <a:cubicBezTo>
                    <a:pt x="7010" y="26561"/>
                    <a:pt x="6725" y="26223"/>
                    <a:pt x="6636" y="26063"/>
                  </a:cubicBezTo>
                  <a:cubicBezTo>
                    <a:pt x="6458" y="25761"/>
                    <a:pt x="6334" y="25138"/>
                    <a:pt x="6298" y="24835"/>
                  </a:cubicBezTo>
                  <a:cubicBezTo>
                    <a:pt x="6298" y="24782"/>
                    <a:pt x="6280" y="24693"/>
                    <a:pt x="6245" y="24604"/>
                  </a:cubicBezTo>
                  <a:cubicBezTo>
                    <a:pt x="6120" y="24213"/>
                    <a:pt x="5871" y="23608"/>
                    <a:pt x="5764" y="23181"/>
                  </a:cubicBezTo>
                  <a:cubicBezTo>
                    <a:pt x="5658" y="22647"/>
                    <a:pt x="5658" y="22398"/>
                    <a:pt x="5498" y="22007"/>
                  </a:cubicBezTo>
                  <a:cubicBezTo>
                    <a:pt x="5355" y="21633"/>
                    <a:pt x="5053" y="20673"/>
                    <a:pt x="5053" y="20530"/>
                  </a:cubicBezTo>
                  <a:cubicBezTo>
                    <a:pt x="5053" y="20370"/>
                    <a:pt x="4875" y="15887"/>
                    <a:pt x="4875" y="14037"/>
                  </a:cubicBezTo>
                  <a:cubicBezTo>
                    <a:pt x="5444" y="11510"/>
                    <a:pt x="4911" y="9714"/>
                    <a:pt x="4750" y="8913"/>
                  </a:cubicBezTo>
                  <a:cubicBezTo>
                    <a:pt x="4608" y="8113"/>
                    <a:pt x="4964" y="4626"/>
                    <a:pt x="5053" y="3701"/>
                  </a:cubicBezTo>
                  <a:cubicBezTo>
                    <a:pt x="5124" y="2989"/>
                    <a:pt x="5213" y="907"/>
                    <a:pt x="5249" y="18"/>
                  </a:cubicBezTo>
                  <a:lnTo>
                    <a:pt x="5249" y="18"/>
                  </a:lnTo>
                  <a:cubicBezTo>
                    <a:pt x="4879" y="29"/>
                    <a:pt x="4294" y="33"/>
                    <a:pt x="3644" y="33"/>
                  </a:cubicBezTo>
                  <a:cubicBezTo>
                    <a:pt x="2197" y="33"/>
                    <a:pt x="430" y="12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401600" y="3539075"/>
              <a:ext cx="386975" cy="697125"/>
            </a:xfrm>
            <a:custGeom>
              <a:avLst/>
              <a:gdLst/>
              <a:ahLst/>
              <a:cxnLst/>
              <a:rect l="l" t="t" r="r" b="b"/>
              <a:pathLst>
                <a:path w="15479" h="27885" extrusionOk="0">
                  <a:moveTo>
                    <a:pt x="6583" y="0"/>
                  </a:moveTo>
                  <a:cubicBezTo>
                    <a:pt x="6174" y="0"/>
                    <a:pt x="2776" y="18"/>
                    <a:pt x="1" y="36"/>
                  </a:cubicBezTo>
                  <a:cubicBezTo>
                    <a:pt x="481" y="1406"/>
                    <a:pt x="1655" y="4661"/>
                    <a:pt x="2367" y="5373"/>
                  </a:cubicBezTo>
                  <a:cubicBezTo>
                    <a:pt x="3096" y="6102"/>
                    <a:pt x="3612" y="7116"/>
                    <a:pt x="3790" y="8219"/>
                  </a:cubicBezTo>
                  <a:cubicBezTo>
                    <a:pt x="3968" y="9322"/>
                    <a:pt x="3933" y="12898"/>
                    <a:pt x="5107" y="15069"/>
                  </a:cubicBezTo>
                  <a:cubicBezTo>
                    <a:pt x="6263" y="17257"/>
                    <a:pt x="6477" y="17986"/>
                    <a:pt x="6939" y="19659"/>
                  </a:cubicBezTo>
                  <a:cubicBezTo>
                    <a:pt x="7420" y="21331"/>
                    <a:pt x="7455" y="22220"/>
                    <a:pt x="7455" y="22843"/>
                  </a:cubicBezTo>
                  <a:lnTo>
                    <a:pt x="7455" y="24195"/>
                  </a:lnTo>
                  <a:lnTo>
                    <a:pt x="7455" y="24426"/>
                  </a:lnTo>
                  <a:cubicBezTo>
                    <a:pt x="7455" y="24426"/>
                    <a:pt x="7669" y="25138"/>
                    <a:pt x="9305" y="26010"/>
                  </a:cubicBezTo>
                  <a:cubicBezTo>
                    <a:pt x="10942" y="26864"/>
                    <a:pt x="11494" y="27202"/>
                    <a:pt x="11920" y="27397"/>
                  </a:cubicBezTo>
                  <a:cubicBezTo>
                    <a:pt x="12181" y="27533"/>
                    <a:pt x="12642" y="27885"/>
                    <a:pt x="13265" y="27885"/>
                  </a:cubicBezTo>
                  <a:cubicBezTo>
                    <a:pt x="13621" y="27885"/>
                    <a:pt x="14029" y="27770"/>
                    <a:pt x="14482" y="27433"/>
                  </a:cubicBezTo>
                  <a:cubicBezTo>
                    <a:pt x="15407" y="26739"/>
                    <a:pt x="15479" y="26561"/>
                    <a:pt x="15016" y="26259"/>
                  </a:cubicBezTo>
                  <a:cubicBezTo>
                    <a:pt x="14874" y="26152"/>
                    <a:pt x="14660" y="26027"/>
                    <a:pt x="14393" y="25885"/>
                  </a:cubicBezTo>
                  <a:cubicBezTo>
                    <a:pt x="13344" y="25298"/>
                    <a:pt x="11707" y="24124"/>
                    <a:pt x="11262" y="23715"/>
                  </a:cubicBezTo>
                  <a:cubicBezTo>
                    <a:pt x="10817" y="23288"/>
                    <a:pt x="10426" y="22843"/>
                    <a:pt x="10319" y="22007"/>
                  </a:cubicBezTo>
                  <a:cubicBezTo>
                    <a:pt x="10195" y="21188"/>
                    <a:pt x="9412" y="15460"/>
                    <a:pt x="9394" y="14482"/>
                  </a:cubicBezTo>
                  <a:cubicBezTo>
                    <a:pt x="9359" y="13503"/>
                    <a:pt x="8309" y="7579"/>
                    <a:pt x="8131" y="7205"/>
                  </a:cubicBezTo>
                  <a:cubicBezTo>
                    <a:pt x="7953" y="6849"/>
                    <a:pt x="7775" y="4768"/>
                    <a:pt x="7580" y="3825"/>
                  </a:cubicBezTo>
                  <a:cubicBezTo>
                    <a:pt x="7366" y="2882"/>
                    <a:pt x="6904" y="1192"/>
                    <a:pt x="6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57950" y="3089400"/>
              <a:ext cx="166800" cy="174325"/>
            </a:xfrm>
            <a:custGeom>
              <a:avLst/>
              <a:gdLst/>
              <a:ahLst/>
              <a:cxnLst/>
              <a:rect l="l" t="t" r="r" b="b"/>
              <a:pathLst>
                <a:path w="6672" h="6973" extrusionOk="0">
                  <a:moveTo>
                    <a:pt x="4544" y="1"/>
                  </a:moveTo>
                  <a:cubicBezTo>
                    <a:pt x="4541" y="1"/>
                    <a:pt x="4539" y="1"/>
                    <a:pt x="4537" y="1"/>
                  </a:cubicBezTo>
                  <a:cubicBezTo>
                    <a:pt x="4537" y="1"/>
                    <a:pt x="4199" y="695"/>
                    <a:pt x="3772" y="1211"/>
                  </a:cubicBezTo>
                  <a:cubicBezTo>
                    <a:pt x="3630" y="1407"/>
                    <a:pt x="3470" y="1567"/>
                    <a:pt x="3310" y="1673"/>
                  </a:cubicBezTo>
                  <a:cubicBezTo>
                    <a:pt x="2847" y="2011"/>
                    <a:pt x="1673" y="3275"/>
                    <a:pt x="1032" y="4093"/>
                  </a:cubicBezTo>
                  <a:cubicBezTo>
                    <a:pt x="801" y="4378"/>
                    <a:pt x="641" y="4609"/>
                    <a:pt x="605" y="4716"/>
                  </a:cubicBezTo>
                  <a:cubicBezTo>
                    <a:pt x="445" y="5125"/>
                    <a:pt x="1" y="6477"/>
                    <a:pt x="250" y="6530"/>
                  </a:cubicBezTo>
                  <a:cubicBezTo>
                    <a:pt x="264" y="6533"/>
                    <a:pt x="278" y="6535"/>
                    <a:pt x="293" y="6535"/>
                  </a:cubicBezTo>
                  <a:cubicBezTo>
                    <a:pt x="523" y="6535"/>
                    <a:pt x="837" y="6175"/>
                    <a:pt x="837" y="6174"/>
                  </a:cubicBezTo>
                  <a:lnTo>
                    <a:pt x="837" y="6174"/>
                  </a:lnTo>
                  <a:cubicBezTo>
                    <a:pt x="837" y="6175"/>
                    <a:pt x="517" y="6797"/>
                    <a:pt x="908" y="6939"/>
                  </a:cubicBezTo>
                  <a:cubicBezTo>
                    <a:pt x="961" y="6962"/>
                    <a:pt x="1010" y="6973"/>
                    <a:pt x="1056" y="6973"/>
                  </a:cubicBezTo>
                  <a:cubicBezTo>
                    <a:pt x="1333" y="6973"/>
                    <a:pt x="1490" y="6591"/>
                    <a:pt x="1673" y="6210"/>
                  </a:cubicBezTo>
                  <a:lnTo>
                    <a:pt x="1886" y="5747"/>
                  </a:lnTo>
                  <a:lnTo>
                    <a:pt x="1886" y="5747"/>
                  </a:lnTo>
                  <a:cubicBezTo>
                    <a:pt x="1886" y="5748"/>
                    <a:pt x="1536" y="6922"/>
                    <a:pt x="1983" y="6922"/>
                  </a:cubicBezTo>
                  <a:cubicBezTo>
                    <a:pt x="1986" y="6922"/>
                    <a:pt x="1990" y="6922"/>
                    <a:pt x="1993" y="6922"/>
                  </a:cubicBezTo>
                  <a:cubicBezTo>
                    <a:pt x="2473" y="6886"/>
                    <a:pt x="2634" y="6103"/>
                    <a:pt x="2634" y="6103"/>
                  </a:cubicBezTo>
                  <a:cubicBezTo>
                    <a:pt x="2634" y="6103"/>
                    <a:pt x="2706" y="6259"/>
                    <a:pt x="2867" y="6259"/>
                  </a:cubicBezTo>
                  <a:cubicBezTo>
                    <a:pt x="2993" y="6259"/>
                    <a:pt x="3174" y="6163"/>
                    <a:pt x="3416" y="5819"/>
                  </a:cubicBezTo>
                  <a:cubicBezTo>
                    <a:pt x="3434" y="5783"/>
                    <a:pt x="3470" y="5747"/>
                    <a:pt x="3487" y="5694"/>
                  </a:cubicBezTo>
                  <a:cubicBezTo>
                    <a:pt x="3932" y="4982"/>
                    <a:pt x="4982" y="3951"/>
                    <a:pt x="5516" y="3346"/>
                  </a:cubicBezTo>
                  <a:cubicBezTo>
                    <a:pt x="5694" y="3132"/>
                    <a:pt x="5818" y="2972"/>
                    <a:pt x="5836" y="2901"/>
                  </a:cubicBezTo>
                  <a:cubicBezTo>
                    <a:pt x="5925" y="2563"/>
                    <a:pt x="6672" y="1104"/>
                    <a:pt x="6672" y="1104"/>
                  </a:cubicBezTo>
                  <a:cubicBezTo>
                    <a:pt x="6672" y="1104"/>
                    <a:pt x="4833" y="1"/>
                    <a:pt x="45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253250" y="4188425"/>
              <a:ext cx="109250" cy="77400"/>
            </a:xfrm>
            <a:custGeom>
              <a:avLst/>
              <a:gdLst/>
              <a:ahLst/>
              <a:cxnLst/>
              <a:rect l="l" t="t" r="r" b="b"/>
              <a:pathLst>
                <a:path w="4370" h="3096" extrusionOk="0">
                  <a:moveTo>
                    <a:pt x="455" y="0"/>
                  </a:moveTo>
                  <a:cubicBezTo>
                    <a:pt x="455" y="0"/>
                    <a:pt x="349" y="1548"/>
                    <a:pt x="349" y="1921"/>
                  </a:cubicBezTo>
                  <a:cubicBezTo>
                    <a:pt x="349" y="2291"/>
                    <a:pt x="0" y="3096"/>
                    <a:pt x="2094" y="3096"/>
                  </a:cubicBezTo>
                  <a:cubicBezTo>
                    <a:pt x="2117" y="3096"/>
                    <a:pt x="2140" y="3096"/>
                    <a:pt x="2163" y="3096"/>
                  </a:cubicBezTo>
                  <a:cubicBezTo>
                    <a:pt x="4316" y="3078"/>
                    <a:pt x="4369" y="2224"/>
                    <a:pt x="4245" y="1832"/>
                  </a:cubicBezTo>
                  <a:cubicBezTo>
                    <a:pt x="4191" y="1690"/>
                    <a:pt x="4102" y="1370"/>
                    <a:pt x="4014" y="1032"/>
                  </a:cubicBezTo>
                  <a:lnTo>
                    <a:pt x="4014" y="1032"/>
                  </a:lnTo>
                  <a:cubicBezTo>
                    <a:pt x="4045" y="1207"/>
                    <a:pt x="3977" y="1340"/>
                    <a:pt x="3655" y="1340"/>
                  </a:cubicBezTo>
                  <a:cubicBezTo>
                    <a:pt x="3618" y="1340"/>
                    <a:pt x="3577" y="1338"/>
                    <a:pt x="3533" y="1334"/>
                  </a:cubicBezTo>
                  <a:cubicBezTo>
                    <a:pt x="3212" y="1306"/>
                    <a:pt x="2882" y="1294"/>
                    <a:pt x="2576" y="1294"/>
                  </a:cubicBezTo>
                  <a:cubicBezTo>
                    <a:pt x="1917" y="1294"/>
                    <a:pt x="1371" y="1350"/>
                    <a:pt x="1274" y="1423"/>
                  </a:cubicBezTo>
                  <a:cubicBezTo>
                    <a:pt x="1201" y="1480"/>
                    <a:pt x="1019" y="1593"/>
                    <a:pt x="846" y="1593"/>
                  </a:cubicBezTo>
                  <a:cubicBezTo>
                    <a:pt x="640" y="1593"/>
                    <a:pt x="446" y="1435"/>
                    <a:pt x="455" y="836"/>
                  </a:cubicBezTo>
                  <a:cubicBezTo>
                    <a:pt x="473" y="480"/>
                    <a:pt x="473" y="214"/>
                    <a:pt x="491" y="18"/>
                  </a:cubicBezTo>
                  <a:cubicBezTo>
                    <a:pt x="473" y="18"/>
                    <a:pt x="473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331775" y="4154625"/>
              <a:ext cx="21375" cy="57375"/>
            </a:xfrm>
            <a:custGeom>
              <a:avLst/>
              <a:gdLst/>
              <a:ahLst/>
              <a:cxnLst/>
              <a:rect l="l" t="t" r="r" b="b"/>
              <a:pathLst>
                <a:path w="855" h="2295" extrusionOk="0">
                  <a:moveTo>
                    <a:pt x="54" y="0"/>
                  </a:moveTo>
                  <a:cubicBezTo>
                    <a:pt x="54" y="0"/>
                    <a:pt x="36" y="18"/>
                    <a:pt x="1" y="71"/>
                  </a:cubicBezTo>
                  <a:cubicBezTo>
                    <a:pt x="36" y="160"/>
                    <a:pt x="54" y="249"/>
                    <a:pt x="54" y="302"/>
                  </a:cubicBezTo>
                  <a:cubicBezTo>
                    <a:pt x="90" y="605"/>
                    <a:pt x="214" y="1228"/>
                    <a:pt x="392" y="1530"/>
                  </a:cubicBezTo>
                  <a:cubicBezTo>
                    <a:pt x="481" y="1690"/>
                    <a:pt x="766" y="2028"/>
                    <a:pt x="855" y="2295"/>
                  </a:cubicBezTo>
                  <a:cubicBezTo>
                    <a:pt x="695" y="1726"/>
                    <a:pt x="534" y="1103"/>
                    <a:pt x="499" y="1032"/>
                  </a:cubicBezTo>
                  <a:cubicBezTo>
                    <a:pt x="463" y="907"/>
                    <a:pt x="54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579075" y="4143500"/>
              <a:ext cx="267775" cy="123725"/>
            </a:xfrm>
            <a:custGeom>
              <a:avLst/>
              <a:gdLst/>
              <a:ahLst/>
              <a:cxnLst/>
              <a:rect l="l" t="t" r="r" b="b"/>
              <a:pathLst>
                <a:path w="10711" h="4949" extrusionOk="0">
                  <a:moveTo>
                    <a:pt x="285" y="0"/>
                  </a:moveTo>
                  <a:cubicBezTo>
                    <a:pt x="285" y="0"/>
                    <a:pt x="0" y="1601"/>
                    <a:pt x="392" y="2402"/>
                  </a:cubicBezTo>
                  <a:cubicBezTo>
                    <a:pt x="765" y="3185"/>
                    <a:pt x="1174" y="2971"/>
                    <a:pt x="1655" y="3309"/>
                  </a:cubicBezTo>
                  <a:cubicBezTo>
                    <a:pt x="2153" y="3665"/>
                    <a:pt x="2936" y="4412"/>
                    <a:pt x="2936" y="4501"/>
                  </a:cubicBezTo>
                  <a:cubicBezTo>
                    <a:pt x="2936" y="4522"/>
                    <a:pt x="2981" y="4529"/>
                    <a:pt x="3045" y="4529"/>
                  </a:cubicBezTo>
                  <a:cubicBezTo>
                    <a:pt x="3206" y="4529"/>
                    <a:pt x="3487" y="4483"/>
                    <a:pt x="3487" y="4483"/>
                  </a:cubicBezTo>
                  <a:lnTo>
                    <a:pt x="3754" y="4056"/>
                  </a:lnTo>
                  <a:lnTo>
                    <a:pt x="3487" y="3309"/>
                  </a:lnTo>
                  <a:lnTo>
                    <a:pt x="3487" y="3309"/>
                  </a:lnTo>
                  <a:cubicBezTo>
                    <a:pt x="3487" y="3309"/>
                    <a:pt x="5017" y="3558"/>
                    <a:pt x="5498" y="4039"/>
                  </a:cubicBezTo>
                  <a:cubicBezTo>
                    <a:pt x="5996" y="4537"/>
                    <a:pt x="6138" y="4875"/>
                    <a:pt x="7152" y="4946"/>
                  </a:cubicBezTo>
                  <a:cubicBezTo>
                    <a:pt x="7184" y="4948"/>
                    <a:pt x="7217" y="4949"/>
                    <a:pt x="7252" y="4949"/>
                  </a:cubicBezTo>
                  <a:cubicBezTo>
                    <a:pt x="8295" y="4949"/>
                    <a:pt x="10237" y="4173"/>
                    <a:pt x="10461" y="3380"/>
                  </a:cubicBezTo>
                  <a:cubicBezTo>
                    <a:pt x="10710" y="2562"/>
                    <a:pt x="9767" y="2366"/>
                    <a:pt x="7970" y="2082"/>
                  </a:cubicBezTo>
                  <a:lnTo>
                    <a:pt x="7917" y="2082"/>
                  </a:lnTo>
                  <a:cubicBezTo>
                    <a:pt x="8380" y="2384"/>
                    <a:pt x="8308" y="2562"/>
                    <a:pt x="7383" y="3256"/>
                  </a:cubicBezTo>
                  <a:cubicBezTo>
                    <a:pt x="6930" y="3593"/>
                    <a:pt x="6522" y="3708"/>
                    <a:pt x="6166" y="3708"/>
                  </a:cubicBezTo>
                  <a:cubicBezTo>
                    <a:pt x="5543" y="3708"/>
                    <a:pt x="5082" y="3356"/>
                    <a:pt x="4821" y="3220"/>
                  </a:cubicBezTo>
                  <a:cubicBezTo>
                    <a:pt x="4395" y="3025"/>
                    <a:pt x="3843" y="2687"/>
                    <a:pt x="2206" y="1833"/>
                  </a:cubicBezTo>
                  <a:cubicBezTo>
                    <a:pt x="570" y="961"/>
                    <a:pt x="356" y="249"/>
                    <a:pt x="356" y="249"/>
                  </a:cubicBezTo>
                  <a:lnTo>
                    <a:pt x="356" y="18"/>
                  </a:lnTo>
                  <a:cubicBezTo>
                    <a:pt x="303" y="0"/>
                    <a:pt x="285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376250" y="2436950"/>
              <a:ext cx="28050" cy="78750"/>
            </a:xfrm>
            <a:custGeom>
              <a:avLst/>
              <a:gdLst/>
              <a:ahLst/>
              <a:cxnLst/>
              <a:rect l="l" t="t" r="r" b="b"/>
              <a:pathLst>
                <a:path w="1122" h="3150" extrusionOk="0">
                  <a:moveTo>
                    <a:pt x="499" y="1"/>
                  </a:moveTo>
                  <a:lnTo>
                    <a:pt x="499" y="1"/>
                  </a:lnTo>
                  <a:cubicBezTo>
                    <a:pt x="410" y="552"/>
                    <a:pt x="232" y="1015"/>
                    <a:pt x="1" y="1424"/>
                  </a:cubicBezTo>
                  <a:lnTo>
                    <a:pt x="1" y="2082"/>
                  </a:lnTo>
                  <a:cubicBezTo>
                    <a:pt x="1" y="2082"/>
                    <a:pt x="517" y="2580"/>
                    <a:pt x="1122" y="3150"/>
                  </a:cubicBezTo>
                  <a:cubicBezTo>
                    <a:pt x="1033" y="2847"/>
                    <a:pt x="926" y="2420"/>
                    <a:pt x="748" y="1780"/>
                  </a:cubicBezTo>
                  <a:cubicBezTo>
                    <a:pt x="517" y="890"/>
                    <a:pt x="481" y="32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054700" y="2548600"/>
              <a:ext cx="526625" cy="993550"/>
            </a:xfrm>
            <a:custGeom>
              <a:avLst/>
              <a:gdLst/>
              <a:ahLst/>
              <a:cxnLst/>
              <a:rect l="l" t="t" r="r" b="b"/>
              <a:pathLst>
                <a:path w="21065" h="39742" extrusionOk="0">
                  <a:moveTo>
                    <a:pt x="9002" y="21224"/>
                  </a:moveTo>
                  <a:cubicBezTo>
                    <a:pt x="9002" y="21224"/>
                    <a:pt x="9394" y="21793"/>
                    <a:pt x="9945" y="22060"/>
                  </a:cubicBezTo>
                  <a:cubicBezTo>
                    <a:pt x="10443" y="22291"/>
                    <a:pt x="11297" y="22558"/>
                    <a:pt x="11902" y="22843"/>
                  </a:cubicBezTo>
                  <a:cubicBezTo>
                    <a:pt x="12329" y="22327"/>
                    <a:pt x="12667" y="21633"/>
                    <a:pt x="12667" y="21633"/>
                  </a:cubicBezTo>
                  <a:cubicBezTo>
                    <a:pt x="12669" y="21633"/>
                    <a:pt x="12671" y="21633"/>
                    <a:pt x="12674" y="21633"/>
                  </a:cubicBezTo>
                  <a:cubicBezTo>
                    <a:pt x="12963" y="21633"/>
                    <a:pt x="14802" y="22736"/>
                    <a:pt x="14802" y="22736"/>
                  </a:cubicBezTo>
                  <a:cubicBezTo>
                    <a:pt x="14802" y="22736"/>
                    <a:pt x="14055" y="24195"/>
                    <a:pt x="13966" y="24533"/>
                  </a:cubicBezTo>
                  <a:cubicBezTo>
                    <a:pt x="13948" y="24604"/>
                    <a:pt x="13824" y="24764"/>
                    <a:pt x="13646" y="24978"/>
                  </a:cubicBezTo>
                  <a:cubicBezTo>
                    <a:pt x="13824" y="25191"/>
                    <a:pt x="13966" y="25440"/>
                    <a:pt x="13877" y="25511"/>
                  </a:cubicBezTo>
                  <a:cubicBezTo>
                    <a:pt x="13770" y="25636"/>
                    <a:pt x="13379" y="25778"/>
                    <a:pt x="13379" y="25778"/>
                  </a:cubicBezTo>
                  <a:cubicBezTo>
                    <a:pt x="13379" y="25778"/>
                    <a:pt x="13112" y="26401"/>
                    <a:pt x="12809" y="26437"/>
                  </a:cubicBezTo>
                  <a:cubicBezTo>
                    <a:pt x="12507" y="26454"/>
                    <a:pt x="12632" y="27059"/>
                    <a:pt x="12400" y="27059"/>
                  </a:cubicBezTo>
                  <a:cubicBezTo>
                    <a:pt x="12151" y="27059"/>
                    <a:pt x="12133" y="27540"/>
                    <a:pt x="11956" y="27540"/>
                  </a:cubicBezTo>
                  <a:cubicBezTo>
                    <a:pt x="11884" y="27540"/>
                    <a:pt x="11724" y="27504"/>
                    <a:pt x="11546" y="27451"/>
                  </a:cubicBezTo>
                  <a:cubicBezTo>
                    <a:pt x="11304" y="27795"/>
                    <a:pt x="11123" y="27891"/>
                    <a:pt x="10997" y="27891"/>
                  </a:cubicBezTo>
                  <a:cubicBezTo>
                    <a:pt x="10836" y="27891"/>
                    <a:pt x="10764" y="27735"/>
                    <a:pt x="10764" y="27735"/>
                  </a:cubicBezTo>
                  <a:cubicBezTo>
                    <a:pt x="10764" y="27735"/>
                    <a:pt x="10603" y="28518"/>
                    <a:pt x="10123" y="28554"/>
                  </a:cubicBezTo>
                  <a:cubicBezTo>
                    <a:pt x="10120" y="28554"/>
                    <a:pt x="10116" y="28554"/>
                    <a:pt x="10113" y="28554"/>
                  </a:cubicBezTo>
                  <a:cubicBezTo>
                    <a:pt x="9666" y="28554"/>
                    <a:pt x="10016" y="27380"/>
                    <a:pt x="10016" y="27379"/>
                  </a:cubicBezTo>
                  <a:lnTo>
                    <a:pt x="10016" y="27379"/>
                  </a:lnTo>
                  <a:lnTo>
                    <a:pt x="9803" y="27824"/>
                  </a:lnTo>
                  <a:cubicBezTo>
                    <a:pt x="9620" y="28221"/>
                    <a:pt x="9463" y="28605"/>
                    <a:pt x="9186" y="28605"/>
                  </a:cubicBezTo>
                  <a:cubicBezTo>
                    <a:pt x="9140" y="28605"/>
                    <a:pt x="9091" y="28594"/>
                    <a:pt x="9038" y="28571"/>
                  </a:cubicBezTo>
                  <a:cubicBezTo>
                    <a:pt x="8647" y="28429"/>
                    <a:pt x="8967" y="27807"/>
                    <a:pt x="8967" y="27806"/>
                  </a:cubicBezTo>
                  <a:lnTo>
                    <a:pt x="8967" y="27806"/>
                  </a:lnTo>
                  <a:cubicBezTo>
                    <a:pt x="8967" y="27807"/>
                    <a:pt x="8653" y="28167"/>
                    <a:pt x="8423" y="28167"/>
                  </a:cubicBezTo>
                  <a:cubicBezTo>
                    <a:pt x="8408" y="28167"/>
                    <a:pt x="8394" y="28165"/>
                    <a:pt x="8380" y="28162"/>
                  </a:cubicBezTo>
                  <a:cubicBezTo>
                    <a:pt x="8131" y="28109"/>
                    <a:pt x="8575" y="26757"/>
                    <a:pt x="8735" y="26348"/>
                  </a:cubicBezTo>
                  <a:cubicBezTo>
                    <a:pt x="8771" y="26241"/>
                    <a:pt x="8931" y="26010"/>
                    <a:pt x="9162" y="25725"/>
                  </a:cubicBezTo>
                  <a:cubicBezTo>
                    <a:pt x="8860" y="25458"/>
                    <a:pt x="8397" y="24871"/>
                    <a:pt x="8166" y="24355"/>
                  </a:cubicBezTo>
                  <a:cubicBezTo>
                    <a:pt x="7899" y="23750"/>
                    <a:pt x="7597" y="23181"/>
                    <a:pt x="7543" y="23074"/>
                  </a:cubicBezTo>
                  <a:cubicBezTo>
                    <a:pt x="7472" y="22950"/>
                    <a:pt x="6672" y="22469"/>
                    <a:pt x="6672" y="22469"/>
                  </a:cubicBezTo>
                  <a:cubicBezTo>
                    <a:pt x="6672" y="22469"/>
                    <a:pt x="7117" y="21224"/>
                    <a:pt x="9002" y="21224"/>
                  </a:cubicBezTo>
                  <a:close/>
                  <a:moveTo>
                    <a:pt x="15336" y="0"/>
                  </a:moveTo>
                  <a:lnTo>
                    <a:pt x="15336" y="0"/>
                  </a:lnTo>
                  <a:cubicBezTo>
                    <a:pt x="15638" y="267"/>
                    <a:pt x="15852" y="480"/>
                    <a:pt x="15887" y="498"/>
                  </a:cubicBezTo>
                  <a:cubicBezTo>
                    <a:pt x="16634" y="961"/>
                    <a:pt x="16456" y="1068"/>
                    <a:pt x="16456" y="1068"/>
                  </a:cubicBezTo>
                  <a:cubicBezTo>
                    <a:pt x="16400" y="1077"/>
                    <a:pt x="16201" y="1126"/>
                    <a:pt x="15903" y="1126"/>
                  </a:cubicBezTo>
                  <a:cubicBezTo>
                    <a:pt x="15635" y="1126"/>
                    <a:pt x="15287" y="1086"/>
                    <a:pt x="14891" y="943"/>
                  </a:cubicBezTo>
                  <a:cubicBezTo>
                    <a:pt x="14621" y="845"/>
                    <a:pt x="14415" y="807"/>
                    <a:pt x="14262" y="807"/>
                  </a:cubicBezTo>
                  <a:cubicBezTo>
                    <a:pt x="13943" y="807"/>
                    <a:pt x="13864" y="976"/>
                    <a:pt x="13948" y="1121"/>
                  </a:cubicBezTo>
                  <a:cubicBezTo>
                    <a:pt x="14055" y="1334"/>
                    <a:pt x="13681" y="1655"/>
                    <a:pt x="13414" y="1797"/>
                  </a:cubicBezTo>
                  <a:cubicBezTo>
                    <a:pt x="13147" y="1957"/>
                    <a:pt x="13023" y="2277"/>
                    <a:pt x="12952" y="2615"/>
                  </a:cubicBezTo>
                  <a:cubicBezTo>
                    <a:pt x="12898" y="2936"/>
                    <a:pt x="12721" y="3078"/>
                    <a:pt x="12507" y="3362"/>
                  </a:cubicBezTo>
                  <a:cubicBezTo>
                    <a:pt x="12311" y="3629"/>
                    <a:pt x="11582" y="6458"/>
                    <a:pt x="11493" y="7170"/>
                  </a:cubicBezTo>
                  <a:cubicBezTo>
                    <a:pt x="11404" y="7881"/>
                    <a:pt x="10853" y="11101"/>
                    <a:pt x="10853" y="11101"/>
                  </a:cubicBezTo>
                  <a:cubicBezTo>
                    <a:pt x="10853" y="11101"/>
                    <a:pt x="10426" y="9660"/>
                    <a:pt x="10372" y="9518"/>
                  </a:cubicBezTo>
                  <a:cubicBezTo>
                    <a:pt x="10319" y="9376"/>
                    <a:pt x="9216" y="5800"/>
                    <a:pt x="9145" y="5319"/>
                  </a:cubicBezTo>
                  <a:cubicBezTo>
                    <a:pt x="9091" y="4839"/>
                    <a:pt x="8575" y="3060"/>
                    <a:pt x="8575" y="3060"/>
                  </a:cubicBezTo>
                  <a:cubicBezTo>
                    <a:pt x="8575" y="3060"/>
                    <a:pt x="7455" y="1868"/>
                    <a:pt x="6974" y="1619"/>
                  </a:cubicBezTo>
                  <a:cubicBezTo>
                    <a:pt x="6494" y="1388"/>
                    <a:pt x="7187" y="908"/>
                    <a:pt x="7188" y="907"/>
                  </a:cubicBezTo>
                  <a:lnTo>
                    <a:pt x="7188" y="907"/>
                  </a:lnTo>
                  <a:cubicBezTo>
                    <a:pt x="7187" y="908"/>
                    <a:pt x="5764" y="1495"/>
                    <a:pt x="5195" y="1495"/>
                  </a:cubicBezTo>
                  <a:cubicBezTo>
                    <a:pt x="4644" y="1495"/>
                    <a:pt x="4875" y="1441"/>
                    <a:pt x="4875" y="1441"/>
                  </a:cubicBezTo>
                  <a:cubicBezTo>
                    <a:pt x="4875" y="1441"/>
                    <a:pt x="5373" y="961"/>
                    <a:pt x="5729" y="658"/>
                  </a:cubicBezTo>
                  <a:lnTo>
                    <a:pt x="5729" y="658"/>
                  </a:lnTo>
                  <a:cubicBezTo>
                    <a:pt x="4306" y="1388"/>
                    <a:pt x="2295" y="2864"/>
                    <a:pt x="1851" y="3380"/>
                  </a:cubicBezTo>
                  <a:cubicBezTo>
                    <a:pt x="1317" y="4003"/>
                    <a:pt x="0" y="11688"/>
                    <a:pt x="0" y="13716"/>
                  </a:cubicBezTo>
                  <a:cubicBezTo>
                    <a:pt x="0" y="15745"/>
                    <a:pt x="3736" y="21437"/>
                    <a:pt x="3736" y="21437"/>
                  </a:cubicBezTo>
                  <a:lnTo>
                    <a:pt x="2651" y="25423"/>
                  </a:lnTo>
                  <a:cubicBezTo>
                    <a:pt x="2366" y="27006"/>
                    <a:pt x="3487" y="31667"/>
                    <a:pt x="3914" y="33464"/>
                  </a:cubicBezTo>
                  <a:cubicBezTo>
                    <a:pt x="4323" y="35243"/>
                    <a:pt x="4733" y="39708"/>
                    <a:pt x="4733" y="39708"/>
                  </a:cubicBezTo>
                  <a:lnTo>
                    <a:pt x="4839" y="39708"/>
                  </a:lnTo>
                  <a:cubicBezTo>
                    <a:pt x="5269" y="39720"/>
                    <a:pt x="7036" y="39741"/>
                    <a:pt x="8483" y="39741"/>
                  </a:cubicBezTo>
                  <a:cubicBezTo>
                    <a:pt x="9133" y="39741"/>
                    <a:pt x="9718" y="39737"/>
                    <a:pt x="10088" y="39726"/>
                  </a:cubicBezTo>
                  <a:cubicBezTo>
                    <a:pt x="10159" y="39726"/>
                    <a:pt x="10230" y="39726"/>
                    <a:pt x="10283" y="39708"/>
                  </a:cubicBezTo>
                  <a:cubicBezTo>
                    <a:pt x="10657" y="39690"/>
                    <a:pt x="12151" y="39673"/>
                    <a:pt x="13877" y="39655"/>
                  </a:cubicBezTo>
                  <a:cubicBezTo>
                    <a:pt x="16652" y="39637"/>
                    <a:pt x="20050" y="39619"/>
                    <a:pt x="20459" y="39619"/>
                  </a:cubicBezTo>
                  <a:lnTo>
                    <a:pt x="20495" y="39619"/>
                  </a:lnTo>
                  <a:cubicBezTo>
                    <a:pt x="20495" y="39619"/>
                    <a:pt x="20175" y="37573"/>
                    <a:pt x="20175" y="37182"/>
                  </a:cubicBezTo>
                  <a:cubicBezTo>
                    <a:pt x="20175" y="36791"/>
                    <a:pt x="19605" y="34887"/>
                    <a:pt x="19534" y="34051"/>
                  </a:cubicBezTo>
                  <a:cubicBezTo>
                    <a:pt x="19481" y="33215"/>
                    <a:pt x="18912" y="31026"/>
                    <a:pt x="18912" y="30066"/>
                  </a:cubicBezTo>
                  <a:cubicBezTo>
                    <a:pt x="18912" y="29105"/>
                    <a:pt x="18823" y="28838"/>
                    <a:pt x="18556" y="28305"/>
                  </a:cubicBezTo>
                  <a:cubicBezTo>
                    <a:pt x="18289" y="27771"/>
                    <a:pt x="18342" y="27717"/>
                    <a:pt x="18342" y="26828"/>
                  </a:cubicBezTo>
                  <a:cubicBezTo>
                    <a:pt x="18342" y="25921"/>
                    <a:pt x="17702" y="24996"/>
                    <a:pt x="17702" y="24996"/>
                  </a:cubicBezTo>
                  <a:cubicBezTo>
                    <a:pt x="17809" y="24551"/>
                    <a:pt x="17702" y="23448"/>
                    <a:pt x="17399" y="23217"/>
                  </a:cubicBezTo>
                  <a:cubicBezTo>
                    <a:pt x="17488" y="23128"/>
                    <a:pt x="17791" y="22629"/>
                    <a:pt x="17791" y="22629"/>
                  </a:cubicBezTo>
                  <a:lnTo>
                    <a:pt x="17702" y="21882"/>
                  </a:lnTo>
                  <a:cubicBezTo>
                    <a:pt x="17702" y="21882"/>
                    <a:pt x="19428" y="19285"/>
                    <a:pt x="19801" y="18698"/>
                  </a:cubicBezTo>
                  <a:cubicBezTo>
                    <a:pt x="20192" y="18093"/>
                    <a:pt x="21064" y="16136"/>
                    <a:pt x="21064" y="15389"/>
                  </a:cubicBezTo>
                  <a:cubicBezTo>
                    <a:pt x="21064" y="14642"/>
                    <a:pt x="20975" y="10176"/>
                    <a:pt x="20886" y="9607"/>
                  </a:cubicBezTo>
                  <a:cubicBezTo>
                    <a:pt x="20797" y="9038"/>
                    <a:pt x="20015" y="4003"/>
                    <a:pt x="19783" y="3024"/>
                  </a:cubicBezTo>
                  <a:cubicBezTo>
                    <a:pt x="19546" y="2091"/>
                    <a:pt x="19405" y="881"/>
                    <a:pt x="18728" y="881"/>
                  </a:cubicBezTo>
                  <a:cubicBezTo>
                    <a:pt x="18695" y="881"/>
                    <a:pt x="18662" y="884"/>
                    <a:pt x="18627" y="890"/>
                  </a:cubicBezTo>
                  <a:cubicBezTo>
                    <a:pt x="17826" y="338"/>
                    <a:pt x="15549" y="18"/>
                    <a:pt x="1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170775" y="2489000"/>
              <a:ext cx="299800" cy="337150"/>
            </a:xfrm>
            <a:custGeom>
              <a:avLst/>
              <a:gdLst/>
              <a:ahLst/>
              <a:cxnLst/>
              <a:rect l="l" t="t" r="r" b="b"/>
              <a:pathLst>
                <a:path w="11992" h="13486" extrusionOk="0">
                  <a:moveTo>
                    <a:pt x="8220" y="0"/>
                  </a:moveTo>
                  <a:cubicBezTo>
                    <a:pt x="8220" y="71"/>
                    <a:pt x="8220" y="587"/>
                    <a:pt x="8220" y="1334"/>
                  </a:cubicBezTo>
                  <a:cubicBezTo>
                    <a:pt x="8220" y="1584"/>
                    <a:pt x="8202" y="1868"/>
                    <a:pt x="8184" y="2153"/>
                  </a:cubicBezTo>
                  <a:cubicBezTo>
                    <a:pt x="8149" y="2776"/>
                    <a:pt x="8078" y="3398"/>
                    <a:pt x="8024" y="3647"/>
                  </a:cubicBezTo>
                  <a:cubicBezTo>
                    <a:pt x="7935" y="4039"/>
                    <a:pt x="7366" y="4092"/>
                    <a:pt x="7028" y="4750"/>
                  </a:cubicBezTo>
                  <a:cubicBezTo>
                    <a:pt x="6708" y="5408"/>
                    <a:pt x="5783" y="6814"/>
                    <a:pt x="5783" y="6814"/>
                  </a:cubicBezTo>
                  <a:cubicBezTo>
                    <a:pt x="5783" y="6814"/>
                    <a:pt x="4680" y="4608"/>
                    <a:pt x="4413" y="4341"/>
                  </a:cubicBezTo>
                  <a:cubicBezTo>
                    <a:pt x="4146" y="4074"/>
                    <a:pt x="3826" y="3914"/>
                    <a:pt x="3826" y="3914"/>
                  </a:cubicBezTo>
                  <a:cubicBezTo>
                    <a:pt x="3826" y="3914"/>
                    <a:pt x="3772" y="3078"/>
                    <a:pt x="3754" y="2420"/>
                  </a:cubicBezTo>
                  <a:cubicBezTo>
                    <a:pt x="3737" y="2206"/>
                    <a:pt x="3737" y="2011"/>
                    <a:pt x="3737" y="1868"/>
                  </a:cubicBezTo>
                  <a:cubicBezTo>
                    <a:pt x="3737" y="1495"/>
                    <a:pt x="3719" y="925"/>
                    <a:pt x="3719" y="587"/>
                  </a:cubicBezTo>
                  <a:cubicBezTo>
                    <a:pt x="3719" y="427"/>
                    <a:pt x="3719" y="320"/>
                    <a:pt x="3719" y="320"/>
                  </a:cubicBezTo>
                  <a:cubicBezTo>
                    <a:pt x="3719" y="320"/>
                    <a:pt x="3345" y="1085"/>
                    <a:pt x="2989" y="1441"/>
                  </a:cubicBezTo>
                  <a:cubicBezTo>
                    <a:pt x="2634" y="1815"/>
                    <a:pt x="1620" y="2615"/>
                    <a:pt x="1353" y="2811"/>
                  </a:cubicBezTo>
                  <a:cubicBezTo>
                    <a:pt x="1282" y="2864"/>
                    <a:pt x="1193" y="2953"/>
                    <a:pt x="1086" y="3042"/>
                  </a:cubicBezTo>
                  <a:cubicBezTo>
                    <a:pt x="730" y="3345"/>
                    <a:pt x="232" y="3825"/>
                    <a:pt x="232" y="3825"/>
                  </a:cubicBezTo>
                  <a:cubicBezTo>
                    <a:pt x="232" y="3825"/>
                    <a:pt x="1" y="3879"/>
                    <a:pt x="552" y="3879"/>
                  </a:cubicBezTo>
                  <a:cubicBezTo>
                    <a:pt x="1121" y="3879"/>
                    <a:pt x="2544" y="3292"/>
                    <a:pt x="2545" y="3291"/>
                  </a:cubicBezTo>
                  <a:lnTo>
                    <a:pt x="2545" y="3291"/>
                  </a:lnTo>
                  <a:cubicBezTo>
                    <a:pt x="2544" y="3292"/>
                    <a:pt x="1851" y="3772"/>
                    <a:pt x="2331" y="4003"/>
                  </a:cubicBezTo>
                  <a:cubicBezTo>
                    <a:pt x="2812" y="4252"/>
                    <a:pt x="3932" y="5444"/>
                    <a:pt x="3932" y="5444"/>
                  </a:cubicBezTo>
                  <a:cubicBezTo>
                    <a:pt x="3932" y="5444"/>
                    <a:pt x="4448" y="7223"/>
                    <a:pt x="4502" y="7703"/>
                  </a:cubicBezTo>
                  <a:cubicBezTo>
                    <a:pt x="4573" y="8184"/>
                    <a:pt x="5676" y="11760"/>
                    <a:pt x="5729" y="11902"/>
                  </a:cubicBezTo>
                  <a:cubicBezTo>
                    <a:pt x="5783" y="12044"/>
                    <a:pt x="6210" y="13485"/>
                    <a:pt x="6210" y="13485"/>
                  </a:cubicBezTo>
                  <a:cubicBezTo>
                    <a:pt x="6210" y="13485"/>
                    <a:pt x="6761" y="10265"/>
                    <a:pt x="6850" y="9554"/>
                  </a:cubicBezTo>
                  <a:cubicBezTo>
                    <a:pt x="6939" y="8842"/>
                    <a:pt x="7668" y="6013"/>
                    <a:pt x="7864" y="5746"/>
                  </a:cubicBezTo>
                  <a:cubicBezTo>
                    <a:pt x="8078" y="5462"/>
                    <a:pt x="8255" y="5320"/>
                    <a:pt x="8309" y="4999"/>
                  </a:cubicBezTo>
                  <a:cubicBezTo>
                    <a:pt x="8380" y="4661"/>
                    <a:pt x="8504" y="4341"/>
                    <a:pt x="8771" y="4181"/>
                  </a:cubicBezTo>
                  <a:cubicBezTo>
                    <a:pt x="9038" y="4039"/>
                    <a:pt x="9412" y="3718"/>
                    <a:pt x="9305" y="3505"/>
                  </a:cubicBezTo>
                  <a:cubicBezTo>
                    <a:pt x="9221" y="3360"/>
                    <a:pt x="9300" y="3191"/>
                    <a:pt x="9619" y="3191"/>
                  </a:cubicBezTo>
                  <a:cubicBezTo>
                    <a:pt x="9772" y="3191"/>
                    <a:pt x="9978" y="3229"/>
                    <a:pt x="10248" y="3327"/>
                  </a:cubicBezTo>
                  <a:cubicBezTo>
                    <a:pt x="10644" y="3470"/>
                    <a:pt x="10992" y="3510"/>
                    <a:pt x="11260" y="3510"/>
                  </a:cubicBezTo>
                  <a:cubicBezTo>
                    <a:pt x="11558" y="3510"/>
                    <a:pt x="11757" y="3461"/>
                    <a:pt x="11813" y="3452"/>
                  </a:cubicBezTo>
                  <a:cubicBezTo>
                    <a:pt x="11813" y="3452"/>
                    <a:pt x="11991" y="3345"/>
                    <a:pt x="11244" y="2882"/>
                  </a:cubicBezTo>
                  <a:cubicBezTo>
                    <a:pt x="11209" y="2864"/>
                    <a:pt x="10995" y="2651"/>
                    <a:pt x="10693" y="2384"/>
                  </a:cubicBezTo>
                  <a:cubicBezTo>
                    <a:pt x="10301" y="2011"/>
                    <a:pt x="9803" y="1512"/>
                    <a:pt x="9341" y="1068"/>
                  </a:cubicBezTo>
                  <a:cubicBezTo>
                    <a:pt x="8736" y="498"/>
                    <a:pt x="8220" y="0"/>
                    <a:pt x="8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213475" y="2283950"/>
              <a:ext cx="221075" cy="244650"/>
            </a:xfrm>
            <a:custGeom>
              <a:avLst/>
              <a:gdLst/>
              <a:ahLst/>
              <a:cxnLst/>
              <a:rect l="l" t="t" r="r" b="b"/>
              <a:pathLst>
                <a:path w="8843" h="9786" extrusionOk="0">
                  <a:moveTo>
                    <a:pt x="3345" y="1"/>
                  </a:moveTo>
                  <a:cubicBezTo>
                    <a:pt x="2705" y="392"/>
                    <a:pt x="1957" y="677"/>
                    <a:pt x="1833" y="997"/>
                  </a:cubicBezTo>
                  <a:cubicBezTo>
                    <a:pt x="1708" y="1335"/>
                    <a:pt x="1335" y="2545"/>
                    <a:pt x="1281" y="2901"/>
                  </a:cubicBezTo>
                  <a:cubicBezTo>
                    <a:pt x="1246" y="3292"/>
                    <a:pt x="1246" y="3612"/>
                    <a:pt x="1228" y="4253"/>
                  </a:cubicBezTo>
                  <a:cubicBezTo>
                    <a:pt x="1228" y="4273"/>
                    <a:pt x="1222" y="4282"/>
                    <a:pt x="1211" y="4282"/>
                  </a:cubicBezTo>
                  <a:cubicBezTo>
                    <a:pt x="1126" y="4282"/>
                    <a:pt x="736" y="3691"/>
                    <a:pt x="641" y="3185"/>
                  </a:cubicBezTo>
                  <a:cubicBezTo>
                    <a:pt x="481" y="3185"/>
                    <a:pt x="1" y="3239"/>
                    <a:pt x="356" y="4128"/>
                  </a:cubicBezTo>
                  <a:cubicBezTo>
                    <a:pt x="712" y="5480"/>
                    <a:pt x="872" y="5409"/>
                    <a:pt x="997" y="5480"/>
                  </a:cubicBezTo>
                  <a:cubicBezTo>
                    <a:pt x="1121" y="5534"/>
                    <a:pt x="1246" y="5676"/>
                    <a:pt x="1246" y="5676"/>
                  </a:cubicBezTo>
                  <a:cubicBezTo>
                    <a:pt x="1246" y="5676"/>
                    <a:pt x="1210" y="6957"/>
                    <a:pt x="1886" y="8024"/>
                  </a:cubicBezTo>
                  <a:cubicBezTo>
                    <a:pt x="1993" y="8202"/>
                    <a:pt x="2135" y="8380"/>
                    <a:pt x="2278" y="8540"/>
                  </a:cubicBezTo>
                  <a:cubicBezTo>
                    <a:pt x="2349" y="8665"/>
                    <a:pt x="2705" y="8949"/>
                    <a:pt x="3114" y="9341"/>
                  </a:cubicBezTo>
                  <a:cubicBezTo>
                    <a:pt x="3541" y="9732"/>
                    <a:pt x="4217" y="9786"/>
                    <a:pt x="4537" y="9786"/>
                  </a:cubicBezTo>
                  <a:cubicBezTo>
                    <a:pt x="4751" y="9786"/>
                    <a:pt x="5711" y="9305"/>
                    <a:pt x="6441" y="8238"/>
                  </a:cubicBezTo>
                  <a:cubicBezTo>
                    <a:pt x="6530" y="8113"/>
                    <a:pt x="6619" y="7971"/>
                    <a:pt x="6690" y="7829"/>
                  </a:cubicBezTo>
                  <a:cubicBezTo>
                    <a:pt x="6921" y="7402"/>
                    <a:pt x="7117" y="6886"/>
                    <a:pt x="7223" y="6299"/>
                  </a:cubicBezTo>
                  <a:cubicBezTo>
                    <a:pt x="7241" y="6174"/>
                    <a:pt x="7259" y="6032"/>
                    <a:pt x="7277" y="5889"/>
                  </a:cubicBezTo>
                  <a:cubicBezTo>
                    <a:pt x="8113" y="5320"/>
                    <a:pt x="8077" y="5089"/>
                    <a:pt x="8166" y="4858"/>
                  </a:cubicBezTo>
                  <a:cubicBezTo>
                    <a:pt x="8273" y="4644"/>
                    <a:pt x="8842" y="3417"/>
                    <a:pt x="8433" y="3256"/>
                  </a:cubicBezTo>
                  <a:cubicBezTo>
                    <a:pt x="8381" y="3234"/>
                    <a:pt x="8329" y="3224"/>
                    <a:pt x="8277" y="3224"/>
                  </a:cubicBezTo>
                  <a:cubicBezTo>
                    <a:pt x="8204" y="3224"/>
                    <a:pt x="8132" y="3243"/>
                    <a:pt x="8060" y="3274"/>
                  </a:cubicBezTo>
                  <a:cubicBezTo>
                    <a:pt x="7975" y="3596"/>
                    <a:pt x="7213" y="4401"/>
                    <a:pt x="7125" y="4401"/>
                  </a:cubicBezTo>
                  <a:cubicBezTo>
                    <a:pt x="7120" y="4401"/>
                    <a:pt x="7118" y="4399"/>
                    <a:pt x="7117" y="4395"/>
                  </a:cubicBezTo>
                  <a:cubicBezTo>
                    <a:pt x="7081" y="4306"/>
                    <a:pt x="7704" y="2865"/>
                    <a:pt x="7490" y="1815"/>
                  </a:cubicBezTo>
                  <a:cubicBezTo>
                    <a:pt x="7455" y="1655"/>
                    <a:pt x="6814" y="1460"/>
                    <a:pt x="6209" y="1300"/>
                  </a:cubicBezTo>
                  <a:cubicBezTo>
                    <a:pt x="5605" y="1139"/>
                    <a:pt x="3345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6216600" y="2236675"/>
              <a:ext cx="205675" cy="157325"/>
            </a:xfrm>
            <a:custGeom>
              <a:avLst/>
              <a:gdLst/>
              <a:ahLst/>
              <a:cxnLst/>
              <a:rect l="l" t="t" r="r" b="b"/>
              <a:pathLst>
                <a:path w="8227" h="6293" extrusionOk="0">
                  <a:moveTo>
                    <a:pt x="4358" y="1"/>
                  </a:moveTo>
                  <a:cubicBezTo>
                    <a:pt x="4283" y="1"/>
                    <a:pt x="4206" y="2"/>
                    <a:pt x="4127" y="6"/>
                  </a:cubicBezTo>
                  <a:cubicBezTo>
                    <a:pt x="0" y="202"/>
                    <a:pt x="480" y="4276"/>
                    <a:pt x="480" y="4863"/>
                  </a:cubicBezTo>
                  <a:cubicBezTo>
                    <a:pt x="480" y="4934"/>
                    <a:pt x="498" y="5005"/>
                    <a:pt x="516" y="5076"/>
                  </a:cubicBezTo>
                  <a:cubicBezTo>
                    <a:pt x="611" y="5582"/>
                    <a:pt x="1001" y="6173"/>
                    <a:pt x="1086" y="6173"/>
                  </a:cubicBezTo>
                  <a:cubicBezTo>
                    <a:pt x="1097" y="6173"/>
                    <a:pt x="1103" y="6164"/>
                    <a:pt x="1103" y="6144"/>
                  </a:cubicBezTo>
                  <a:cubicBezTo>
                    <a:pt x="1121" y="5503"/>
                    <a:pt x="1121" y="5183"/>
                    <a:pt x="1156" y="4792"/>
                  </a:cubicBezTo>
                  <a:cubicBezTo>
                    <a:pt x="1210" y="4436"/>
                    <a:pt x="1583" y="3226"/>
                    <a:pt x="1708" y="2888"/>
                  </a:cubicBezTo>
                  <a:cubicBezTo>
                    <a:pt x="1832" y="2568"/>
                    <a:pt x="2580" y="2283"/>
                    <a:pt x="3220" y="1892"/>
                  </a:cubicBezTo>
                  <a:cubicBezTo>
                    <a:pt x="3220" y="1892"/>
                    <a:pt x="5480" y="3030"/>
                    <a:pt x="6084" y="3191"/>
                  </a:cubicBezTo>
                  <a:cubicBezTo>
                    <a:pt x="6689" y="3351"/>
                    <a:pt x="7330" y="3546"/>
                    <a:pt x="7365" y="3706"/>
                  </a:cubicBezTo>
                  <a:cubicBezTo>
                    <a:pt x="7579" y="4756"/>
                    <a:pt x="6956" y="6197"/>
                    <a:pt x="6992" y="6286"/>
                  </a:cubicBezTo>
                  <a:cubicBezTo>
                    <a:pt x="6993" y="6290"/>
                    <a:pt x="6995" y="6292"/>
                    <a:pt x="7000" y="6292"/>
                  </a:cubicBezTo>
                  <a:cubicBezTo>
                    <a:pt x="7088" y="6292"/>
                    <a:pt x="7850" y="5487"/>
                    <a:pt x="7935" y="5165"/>
                  </a:cubicBezTo>
                  <a:cubicBezTo>
                    <a:pt x="7952" y="5147"/>
                    <a:pt x="7952" y="5130"/>
                    <a:pt x="7952" y="5112"/>
                  </a:cubicBezTo>
                  <a:cubicBezTo>
                    <a:pt x="7952" y="4833"/>
                    <a:pt x="8226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41;p38">
            <a:extLst>
              <a:ext uri="{FF2B5EF4-FFF2-40B4-BE49-F238E27FC236}">
                <a16:creationId xmlns:a16="http://schemas.microsoft.com/office/drawing/2014/main" id="{A68A9374-5AE3-B4FC-9291-3C4B2DF983BA}"/>
              </a:ext>
            </a:extLst>
          </p:cNvPr>
          <p:cNvGrpSpPr/>
          <p:nvPr/>
        </p:nvGrpSpPr>
        <p:grpSpPr>
          <a:xfrm>
            <a:off x="232154" y="481273"/>
            <a:ext cx="890077" cy="890852"/>
            <a:chOff x="1424300" y="1456700"/>
            <a:chExt cx="545725" cy="546200"/>
          </a:xfrm>
        </p:grpSpPr>
        <p:sp>
          <p:nvSpPr>
            <p:cNvPr id="7" name="Google Shape;642;p38">
              <a:extLst>
                <a:ext uri="{FF2B5EF4-FFF2-40B4-BE49-F238E27FC236}">
                  <a16:creationId xmlns:a16="http://schemas.microsoft.com/office/drawing/2014/main" id="{A7CCEB38-AAEA-ED86-FD47-53C5B6BE24BA}"/>
                </a:ext>
              </a:extLst>
            </p:cNvPr>
            <p:cNvSpPr/>
            <p:nvPr/>
          </p:nvSpPr>
          <p:spPr>
            <a:xfrm>
              <a:off x="1424300" y="1456700"/>
              <a:ext cx="545725" cy="546200"/>
            </a:xfrm>
            <a:custGeom>
              <a:avLst/>
              <a:gdLst/>
              <a:ahLst/>
              <a:cxnLst/>
              <a:rect l="l" t="t" r="r" b="b"/>
              <a:pathLst>
                <a:path w="21829" h="21848" extrusionOk="0">
                  <a:moveTo>
                    <a:pt x="10906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1"/>
                    <a:pt x="10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3;p38">
              <a:extLst>
                <a:ext uri="{FF2B5EF4-FFF2-40B4-BE49-F238E27FC236}">
                  <a16:creationId xmlns:a16="http://schemas.microsoft.com/office/drawing/2014/main" id="{04C4F6A5-55CF-F1C1-E9A7-A7C1B4749AD6}"/>
                </a:ext>
              </a:extLst>
            </p:cNvPr>
            <p:cNvSpPr/>
            <p:nvPr/>
          </p:nvSpPr>
          <p:spPr>
            <a:xfrm>
              <a:off x="1615525" y="1602150"/>
              <a:ext cx="168150" cy="241525"/>
            </a:xfrm>
            <a:custGeom>
              <a:avLst/>
              <a:gdLst/>
              <a:ahLst/>
              <a:cxnLst/>
              <a:rect l="l" t="t" r="r" b="b"/>
              <a:pathLst>
                <a:path w="6726" h="9661" extrusionOk="0">
                  <a:moveTo>
                    <a:pt x="3363" y="0"/>
                  </a:moveTo>
                  <a:cubicBezTo>
                    <a:pt x="1495" y="0"/>
                    <a:pt x="1" y="1512"/>
                    <a:pt x="1" y="3380"/>
                  </a:cubicBezTo>
                  <a:cubicBezTo>
                    <a:pt x="1" y="5355"/>
                    <a:pt x="1140" y="5747"/>
                    <a:pt x="1744" y="6761"/>
                  </a:cubicBezTo>
                  <a:cubicBezTo>
                    <a:pt x="1869" y="6992"/>
                    <a:pt x="1922" y="7365"/>
                    <a:pt x="1940" y="7757"/>
                  </a:cubicBezTo>
                  <a:cubicBezTo>
                    <a:pt x="1940" y="7970"/>
                    <a:pt x="1940" y="8184"/>
                    <a:pt x="1922" y="8397"/>
                  </a:cubicBezTo>
                  <a:cubicBezTo>
                    <a:pt x="1905" y="8611"/>
                    <a:pt x="1887" y="8824"/>
                    <a:pt x="1869" y="9020"/>
                  </a:cubicBezTo>
                  <a:cubicBezTo>
                    <a:pt x="1833" y="9269"/>
                    <a:pt x="1798" y="9500"/>
                    <a:pt x="1780" y="9643"/>
                  </a:cubicBezTo>
                  <a:cubicBezTo>
                    <a:pt x="1798" y="9643"/>
                    <a:pt x="1816" y="9660"/>
                    <a:pt x="1833" y="9660"/>
                  </a:cubicBezTo>
                  <a:lnTo>
                    <a:pt x="4947" y="9660"/>
                  </a:lnTo>
                  <a:cubicBezTo>
                    <a:pt x="4929" y="9500"/>
                    <a:pt x="4893" y="9269"/>
                    <a:pt x="4858" y="9020"/>
                  </a:cubicBezTo>
                  <a:cubicBezTo>
                    <a:pt x="4840" y="8824"/>
                    <a:pt x="4822" y="8611"/>
                    <a:pt x="4804" y="8397"/>
                  </a:cubicBezTo>
                  <a:cubicBezTo>
                    <a:pt x="4787" y="8184"/>
                    <a:pt x="4787" y="7970"/>
                    <a:pt x="4787" y="7757"/>
                  </a:cubicBezTo>
                  <a:cubicBezTo>
                    <a:pt x="4804" y="7365"/>
                    <a:pt x="4858" y="6992"/>
                    <a:pt x="4982" y="6761"/>
                  </a:cubicBezTo>
                  <a:cubicBezTo>
                    <a:pt x="5587" y="5747"/>
                    <a:pt x="6726" y="5284"/>
                    <a:pt x="6726" y="3380"/>
                  </a:cubicBezTo>
                  <a:cubicBezTo>
                    <a:pt x="6726" y="1512"/>
                    <a:pt x="5231" y="0"/>
                    <a:pt x="3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4;p38">
              <a:extLst>
                <a:ext uri="{FF2B5EF4-FFF2-40B4-BE49-F238E27FC236}">
                  <a16:creationId xmlns:a16="http://schemas.microsoft.com/office/drawing/2014/main" id="{98DC796A-4A71-EFED-EF5D-0179C67F9FFB}"/>
                </a:ext>
              </a:extLst>
            </p:cNvPr>
            <p:cNvSpPr/>
            <p:nvPr/>
          </p:nvSpPr>
          <p:spPr>
            <a:xfrm>
              <a:off x="1646225" y="1807625"/>
              <a:ext cx="108550" cy="75625"/>
            </a:xfrm>
            <a:custGeom>
              <a:avLst/>
              <a:gdLst/>
              <a:ahLst/>
              <a:cxnLst/>
              <a:rect l="l" t="t" r="r" b="b"/>
              <a:pathLst>
                <a:path w="4342" h="3025" extrusionOk="0">
                  <a:moveTo>
                    <a:pt x="374" y="0"/>
                  </a:moveTo>
                  <a:cubicBezTo>
                    <a:pt x="178" y="0"/>
                    <a:pt x="1" y="161"/>
                    <a:pt x="1" y="374"/>
                  </a:cubicBezTo>
                  <a:cubicBezTo>
                    <a:pt x="1" y="570"/>
                    <a:pt x="178" y="730"/>
                    <a:pt x="374" y="730"/>
                  </a:cubicBezTo>
                  <a:cubicBezTo>
                    <a:pt x="178" y="730"/>
                    <a:pt x="1" y="890"/>
                    <a:pt x="1" y="1103"/>
                  </a:cubicBezTo>
                  <a:cubicBezTo>
                    <a:pt x="1" y="1299"/>
                    <a:pt x="178" y="1459"/>
                    <a:pt x="374" y="1459"/>
                  </a:cubicBezTo>
                  <a:cubicBezTo>
                    <a:pt x="178" y="1459"/>
                    <a:pt x="1" y="1619"/>
                    <a:pt x="1" y="1833"/>
                  </a:cubicBezTo>
                  <a:cubicBezTo>
                    <a:pt x="1" y="1993"/>
                    <a:pt x="143" y="2153"/>
                    <a:pt x="303" y="2189"/>
                  </a:cubicBezTo>
                  <a:lnTo>
                    <a:pt x="1015" y="2189"/>
                  </a:lnTo>
                  <a:cubicBezTo>
                    <a:pt x="1157" y="2669"/>
                    <a:pt x="1602" y="3025"/>
                    <a:pt x="2135" y="3025"/>
                  </a:cubicBezTo>
                  <a:cubicBezTo>
                    <a:pt x="2669" y="3025"/>
                    <a:pt x="3114" y="2669"/>
                    <a:pt x="3274" y="2189"/>
                  </a:cubicBezTo>
                  <a:lnTo>
                    <a:pt x="3986" y="2189"/>
                  </a:lnTo>
                  <a:cubicBezTo>
                    <a:pt x="4181" y="2189"/>
                    <a:pt x="4341" y="2029"/>
                    <a:pt x="4341" y="1833"/>
                  </a:cubicBezTo>
                  <a:cubicBezTo>
                    <a:pt x="4341" y="1619"/>
                    <a:pt x="4181" y="1459"/>
                    <a:pt x="3986" y="1459"/>
                  </a:cubicBezTo>
                  <a:cubicBezTo>
                    <a:pt x="4181" y="1459"/>
                    <a:pt x="4341" y="1299"/>
                    <a:pt x="4341" y="1103"/>
                  </a:cubicBezTo>
                  <a:cubicBezTo>
                    <a:pt x="4341" y="890"/>
                    <a:pt x="4181" y="730"/>
                    <a:pt x="3986" y="730"/>
                  </a:cubicBezTo>
                  <a:cubicBezTo>
                    <a:pt x="4181" y="730"/>
                    <a:pt x="4341" y="570"/>
                    <a:pt x="4341" y="374"/>
                  </a:cubicBezTo>
                  <a:cubicBezTo>
                    <a:pt x="4341" y="161"/>
                    <a:pt x="4181" y="0"/>
                    <a:pt x="3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5;p38">
              <a:extLst>
                <a:ext uri="{FF2B5EF4-FFF2-40B4-BE49-F238E27FC236}">
                  <a16:creationId xmlns:a16="http://schemas.microsoft.com/office/drawing/2014/main" id="{04253A04-B1E5-B207-F4A2-F617C8F65498}"/>
                </a:ext>
              </a:extLst>
            </p:cNvPr>
            <p:cNvSpPr/>
            <p:nvPr/>
          </p:nvSpPr>
          <p:spPr>
            <a:xfrm>
              <a:off x="1724050" y="1649725"/>
              <a:ext cx="20500" cy="20925"/>
            </a:xfrm>
            <a:custGeom>
              <a:avLst/>
              <a:gdLst/>
              <a:ahLst/>
              <a:cxnLst/>
              <a:rect l="l" t="t" r="r" b="b"/>
              <a:pathLst>
                <a:path w="820" h="837" extrusionOk="0">
                  <a:moveTo>
                    <a:pt x="410" y="1"/>
                  </a:moveTo>
                  <a:cubicBezTo>
                    <a:pt x="179" y="1"/>
                    <a:pt x="1" y="197"/>
                    <a:pt x="1" y="410"/>
                  </a:cubicBezTo>
                  <a:cubicBezTo>
                    <a:pt x="1" y="641"/>
                    <a:pt x="179" y="837"/>
                    <a:pt x="410" y="837"/>
                  </a:cubicBezTo>
                  <a:cubicBezTo>
                    <a:pt x="641" y="837"/>
                    <a:pt x="819" y="641"/>
                    <a:pt x="819" y="410"/>
                  </a:cubicBezTo>
                  <a:cubicBezTo>
                    <a:pt x="819" y="197"/>
                    <a:pt x="64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6;p38">
              <a:extLst>
                <a:ext uri="{FF2B5EF4-FFF2-40B4-BE49-F238E27FC236}">
                  <a16:creationId xmlns:a16="http://schemas.microsoft.com/office/drawing/2014/main" id="{C0738D94-6B79-9287-A8E3-650EBCDAC2EF}"/>
                </a:ext>
              </a:extLst>
            </p:cNvPr>
            <p:cNvSpPr/>
            <p:nvPr/>
          </p:nvSpPr>
          <p:spPr>
            <a:xfrm>
              <a:off x="1691150" y="1531425"/>
              <a:ext cx="19150" cy="55625"/>
            </a:xfrm>
            <a:custGeom>
              <a:avLst/>
              <a:gdLst/>
              <a:ahLst/>
              <a:cxnLst/>
              <a:rect l="l" t="t" r="r" b="b"/>
              <a:pathLst>
                <a:path w="766" h="2225" extrusionOk="0">
                  <a:moveTo>
                    <a:pt x="374" y="1"/>
                  </a:moveTo>
                  <a:cubicBezTo>
                    <a:pt x="178" y="1"/>
                    <a:pt x="0" y="161"/>
                    <a:pt x="0" y="374"/>
                  </a:cubicBezTo>
                  <a:lnTo>
                    <a:pt x="0" y="1833"/>
                  </a:lnTo>
                  <a:cubicBezTo>
                    <a:pt x="0" y="2047"/>
                    <a:pt x="178" y="2224"/>
                    <a:pt x="374" y="2224"/>
                  </a:cubicBezTo>
                  <a:cubicBezTo>
                    <a:pt x="587" y="2224"/>
                    <a:pt x="765" y="2047"/>
                    <a:pt x="765" y="1833"/>
                  </a:cubicBezTo>
                  <a:lnTo>
                    <a:pt x="765" y="374"/>
                  </a:lnTo>
                  <a:cubicBezTo>
                    <a:pt x="765" y="161"/>
                    <a:pt x="587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7;p38">
              <a:extLst>
                <a:ext uri="{FF2B5EF4-FFF2-40B4-BE49-F238E27FC236}">
                  <a16:creationId xmlns:a16="http://schemas.microsoft.com/office/drawing/2014/main" id="{27849F02-05F8-C489-2F25-47AB6AFFC7D5}"/>
                </a:ext>
              </a:extLst>
            </p:cNvPr>
            <p:cNvSpPr/>
            <p:nvPr/>
          </p:nvSpPr>
          <p:spPr>
            <a:xfrm>
              <a:off x="1585750" y="1570575"/>
              <a:ext cx="46725" cy="44925"/>
            </a:xfrm>
            <a:custGeom>
              <a:avLst/>
              <a:gdLst/>
              <a:ahLst/>
              <a:cxnLst/>
              <a:rect l="l" t="t" r="r" b="b"/>
              <a:pathLst>
                <a:path w="1869" h="1797" extrusionOk="0">
                  <a:moveTo>
                    <a:pt x="427" y="0"/>
                  </a:moveTo>
                  <a:cubicBezTo>
                    <a:pt x="329" y="0"/>
                    <a:pt x="231" y="36"/>
                    <a:pt x="160" y="107"/>
                  </a:cubicBezTo>
                  <a:cubicBezTo>
                    <a:pt x="0" y="267"/>
                    <a:pt x="0" y="498"/>
                    <a:pt x="160" y="658"/>
                  </a:cubicBezTo>
                  <a:lnTo>
                    <a:pt x="1192" y="1690"/>
                  </a:lnTo>
                  <a:cubicBezTo>
                    <a:pt x="1263" y="1761"/>
                    <a:pt x="1361" y="1797"/>
                    <a:pt x="1459" y="1797"/>
                  </a:cubicBezTo>
                  <a:cubicBezTo>
                    <a:pt x="1557" y="1797"/>
                    <a:pt x="1655" y="1761"/>
                    <a:pt x="1726" y="1690"/>
                  </a:cubicBezTo>
                  <a:cubicBezTo>
                    <a:pt x="1868" y="1530"/>
                    <a:pt x="1868" y="1299"/>
                    <a:pt x="1726" y="1139"/>
                  </a:cubicBezTo>
                  <a:lnTo>
                    <a:pt x="694" y="107"/>
                  </a:lnTo>
                  <a:cubicBezTo>
                    <a:pt x="623" y="36"/>
                    <a:pt x="525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8;p38">
              <a:extLst>
                <a:ext uri="{FF2B5EF4-FFF2-40B4-BE49-F238E27FC236}">
                  <a16:creationId xmlns:a16="http://schemas.microsoft.com/office/drawing/2014/main" id="{BE334E09-4869-B9EA-C93C-F18AF959159C}"/>
                </a:ext>
              </a:extLst>
            </p:cNvPr>
            <p:cNvSpPr/>
            <p:nvPr/>
          </p:nvSpPr>
          <p:spPr>
            <a:xfrm>
              <a:off x="1769875" y="1574225"/>
              <a:ext cx="46725" cy="44850"/>
            </a:xfrm>
            <a:custGeom>
              <a:avLst/>
              <a:gdLst/>
              <a:ahLst/>
              <a:cxnLst/>
              <a:rect l="l" t="t" r="r" b="b"/>
              <a:pathLst>
                <a:path w="1869" h="1794" extrusionOk="0">
                  <a:moveTo>
                    <a:pt x="1457" y="1"/>
                  </a:moveTo>
                  <a:cubicBezTo>
                    <a:pt x="1357" y="1"/>
                    <a:pt x="1254" y="41"/>
                    <a:pt x="1174" y="121"/>
                  </a:cubicBezTo>
                  <a:lnTo>
                    <a:pt x="160" y="1153"/>
                  </a:lnTo>
                  <a:cubicBezTo>
                    <a:pt x="0" y="1295"/>
                    <a:pt x="0" y="1544"/>
                    <a:pt x="160" y="1687"/>
                  </a:cubicBezTo>
                  <a:cubicBezTo>
                    <a:pt x="232" y="1758"/>
                    <a:pt x="329" y="1793"/>
                    <a:pt x="427" y="1793"/>
                  </a:cubicBezTo>
                  <a:cubicBezTo>
                    <a:pt x="525" y="1793"/>
                    <a:pt x="623" y="1758"/>
                    <a:pt x="694" y="1687"/>
                  </a:cubicBezTo>
                  <a:lnTo>
                    <a:pt x="1726" y="655"/>
                  </a:lnTo>
                  <a:cubicBezTo>
                    <a:pt x="1868" y="512"/>
                    <a:pt x="1868" y="263"/>
                    <a:pt x="1726" y="121"/>
                  </a:cubicBezTo>
                  <a:cubicBezTo>
                    <a:pt x="1655" y="41"/>
                    <a:pt x="1557" y="1"/>
                    <a:pt x="1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9;p38">
              <a:extLst>
                <a:ext uri="{FF2B5EF4-FFF2-40B4-BE49-F238E27FC236}">
                  <a16:creationId xmlns:a16="http://schemas.microsoft.com/office/drawing/2014/main" id="{0FFCCAF5-8E0A-6BA5-0CA5-469E046227F5}"/>
                </a:ext>
              </a:extLst>
            </p:cNvPr>
            <p:cNvSpPr/>
            <p:nvPr/>
          </p:nvSpPr>
          <p:spPr>
            <a:xfrm>
              <a:off x="1799675" y="1668850"/>
              <a:ext cx="55625" cy="1915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374" y="1"/>
                  </a:moveTo>
                  <a:cubicBezTo>
                    <a:pt x="160" y="1"/>
                    <a:pt x="0" y="161"/>
                    <a:pt x="0" y="374"/>
                  </a:cubicBezTo>
                  <a:cubicBezTo>
                    <a:pt x="0" y="588"/>
                    <a:pt x="160" y="766"/>
                    <a:pt x="374" y="766"/>
                  </a:cubicBezTo>
                  <a:lnTo>
                    <a:pt x="1833" y="766"/>
                  </a:lnTo>
                  <a:cubicBezTo>
                    <a:pt x="2046" y="766"/>
                    <a:pt x="2224" y="588"/>
                    <a:pt x="2224" y="374"/>
                  </a:cubicBezTo>
                  <a:cubicBezTo>
                    <a:pt x="2224" y="161"/>
                    <a:pt x="2046" y="1"/>
                    <a:pt x="1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0;p38">
              <a:extLst>
                <a:ext uri="{FF2B5EF4-FFF2-40B4-BE49-F238E27FC236}">
                  <a16:creationId xmlns:a16="http://schemas.microsoft.com/office/drawing/2014/main" id="{B14EBCD1-B11D-D5EF-E1EE-3A6C4705696D}"/>
                </a:ext>
              </a:extLst>
            </p:cNvPr>
            <p:cNvSpPr/>
            <p:nvPr/>
          </p:nvSpPr>
          <p:spPr>
            <a:xfrm>
              <a:off x="1781425" y="1736450"/>
              <a:ext cx="46725" cy="44950"/>
            </a:xfrm>
            <a:custGeom>
              <a:avLst/>
              <a:gdLst/>
              <a:ahLst/>
              <a:cxnLst/>
              <a:rect l="l" t="t" r="r" b="b"/>
              <a:pathLst>
                <a:path w="1869" h="1798" extrusionOk="0">
                  <a:moveTo>
                    <a:pt x="419" y="1"/>
                  </a:moveTo>
                  <a:cubicBezTo>
                    <a:pt x="321" y="1"/>
                    <a:pt x="223" y="37"/>
                    <a:pt x="143" y="108"/>
                  </a:cubicBezTo>
                  <a:cubicBezTo>
                    <a:pt x="1" y="268"/>
                    <a:pt x="1" y="499"/>
                    <a:pt x="143" y="659"/>
                  </a:cubicBezTo>
                  <a:lnTo>
                    <a:pt x="1175" y="1691"/>
                  </a:lnTo>
                  <a:cubicBezTo>
                    <a:pt x="1255" y="1762"/>
                    <a:pt x="1353" y="1798"/>
                    <a:pt x="1451" y="1798"/>
                  </a:cubicBezTo>
                  <a:cubicBezTo>
                    <a:pt x="1549" y="1798"/>
                    <a:pt x="1646" y="1762"/>
                    <a:pt x="1726" y="1691"/>
                  </a:cubicBezTo>
                  <a:cubicBezTo>
                    <a:pt x="1869" y="1531"/>
                    <a:pt x="1869" y="1300"/>
                    <a:pt x="1726" y="1140"/>
                  </a:cubicBezTo>
                  <a:lnTo>
                    <a:pt x="695" y="108"/>
                  </a:lnTo>
                  <a:cubicBezTo>
                    <a:pt x="615" y="37"/>
                    <a:pt x="517" y="1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1;p38">
              <a:extLst>
                <a:ext uri="{FF2B5EF4-FFF2-40B4-BE49-F238E27FC236}">
                  <a16:creationId xmlns:a16="http://schemas.microsoft.com/office/drawing/2014/main" id="{13133A82-BB94-FFC4-BA26-1909205C8A8B}"/>
                </a:ext>
              </a:extLst>
            </p:cNvPr>
            <p:cNvSpPr/>
            <p:nvPr/>
          </p:nvSpPr>
          <p:spPr>
            <a:xfrm>
              <a:off x="1547925" y="1668850"/>
              <a:ext cx="55625" cy="1915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392" y="1"/>
                  </a:moveTo>
                  <a:cubicBezTo>
                    <a:pt x="179" y="1"/>
                    <a:pt x="1" y="161"/>
                    <a:pt x="1" y="374"/>
                  </a:cubicBezTo>
                  <a:cubicBezTo>
                    <a:pt x="1" y="588"/>
                    <a:pt x="179" y="766"/>
                    <a:pt x="392" y="766"/>
                  </a:cubicBezTo>
                  <a:lnTo>
                    <a:pt x="1851" y="766"/>
                  </a:lnTo>
                  <a:cubicBezTo>
                    <a:pt x="2065" y="766"/>
                    <a:pt x="2225" y="588"/>
                    <a:pt x="2225" y="374"/>
                  </a:cubicBezTo>
                  <a:cubicBezTo>
                    <a:pt x="2225" y="161"/>
                    <a:pt x="2065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2;p38">
              <a:extLst>
                <a:ext uri="{FF2B5EF4-FFF2-40B4-BE49-F238E27FC236}">
                  <a16:creationId xmlns:a16="http://schemas.microsoft.com/office/drawing/2014/main" id="{F62AA128-C839-1F06-1DF9-6B7E912CFC2D}"/>
                </a:ext>
              </a:extLst>
            </p:cNvPr>
            <p:cNvSpPr/>
            <p:nvPr/>
          </p:nvSpPr>
          <p:spPr>
            <a:xfrm>
              <a:off x="1578175" y="1744575"/>
              <a:ext cx="46725" cy="45175"/>
            </a:xfrm>
            <a:custGeom>
              <a:avLst/>
              <a:gdLst/>
              <a:ahLst/>
              <a:cxnLst/>
              <a:rect l="l" t="t" r="r" b="b"/>
              <a:pathLst>
                <a:path w="1869" h="1807" extrusionOk="0">
                  <a:moveTo>
                    <a:pt x="1442" y="1"/>
                  </a:moveTo>
                  <a:cubicBezTo>
                    <a:pt x="1344" y="1"/>
                    <a:pt x="1246" y="41"/>
                    <a:pt x="1175" y="121"/>
                  </a:cubicBezTo>
                  <a:lnTo>
                    <a:pt x="143" y="1153"/>
                  </a:lnTo>
                  <a:cubicBezTo>
                    <a:pt x="1" y="1295"/>
                    <a:pt x="1" y="1544"/>
                    <a:pt x="143" y="1686"/>
                  </a:cubicBezTo>
                  <a:cubicBezTo>
                    <a:pt x="214" y="1766"/>
                    <a:pt x="312" y="1806"/>
                    <a:pt x="410" y="1806"/>
                  </a:cubicBezTo>
                  <a:cubicBezTo>
                    <a:pt x="508" y="1806"/>
                    <a:pt x="605" y="1766"/>
                    <a:pt x="677" y="1686"/>
                  </a:cubicBezTo>
                  <a:lnTo>
                    <a:pt x="1708" y="654"/>
                  </a:lnTo>
                  <a:cubicBezTo>
                    <a:pt x="1869" y="512"/>
                    <a:pt x="1869" y="263"/>
                    <a:pt x="1708" y="121"/>
                  </a:cubicBezTo>
                  <a:cubicBezTo>
                    <a:pt x="1637" y="41"/>
                    <a:pt x="1539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797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/>
          <p:nvPr/>
        </p:nvSpPr>
        <p:spPr>
          <a:xfrm>
            <a:off x="995325" y="251050"/>
            <a:ext cx="3067200" cy="1038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248275" y="539500"/>
            <a:ext cx="4083944" cy="4083944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title"/>
          </p:nvPr>
        </p:nvSpPr>
        <p:spPr>
          <a:xfrm>
            <a:off x="5047299" y="2231286"/>
            <a:ext cx="408394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Agradecimientos</a:t>
            </a:r>
            <a:endParaRPr sz="3600" b="0"/>
          </a:p>
        </p:txBody>
      </p:sp>
      <p:sp>
        <p:nvSpPr>
          <p:cNvPr id="436" name="Google Shape;436;p32"/>
          <p:cNvSpPr txBox="1">
            <a:spLocks noGrp="1"/>
          </p:cNvSpPr>
          <p:nvPr>
            <p:ph type="title" idx="2"/>
          </p:nvPr>
        </p:nvSpPr>
        <p:spPr>
          <a:xfrm>
            <a:off x="5047300" y="1358763"/>
            <a:ext cx="1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18" name="Marcador de posición de imagen 17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59BEAD9-3AC9-F384-3CDF-5D083151F08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0714" r="10714"/>
          <a:stretch>
            <a:fillRect/>
          </a:stretch>
        </p:blipFill>
        <p:spPr/>
      </p:pic>
      <p:grpSp>
        <p:nvGrpSpPr>
          <p:cNvPr id="19" name="Google Shape;438;p32">
            <a:extLst>
              <a:ext uri="{FF2B5EF4-FFF2-40B4-BE49-F238E27FC236}">
                <a16:creationId xmlns:a16="http://schemas.microsoft.com/office/drawing/2014/main" id="{B056EAD3-8780-BF81-4E1F-E011B772BEC5}"/>
              </a:ext>
            </a:extLst>
          </p:cNvPr>
          <p:cNvGrpSpPr/>
          <p:nvPr/>
        </p:nvGrpSpPr>
        <p:grpSpPr>
          <a:xfrm>
            <a:off x="3323084" y="177556"/>
            <a:ext cx="890118" cy="890852"/>
            <a:chOff x="2098550" y="1762250"/>
            <a:chExt cx="545750" cy="546200"/>
          </a:xfrm>
        </p:grpSpPr>
        <p:sp>
          <p:nvSpPr>
            <p:cNvPr id="20" name="Google Shape;439;p32">
              <a:extLst>
                <a:ext uri="{FF2B5EF4-FFF2-40B4-BE49-F238E27FC236}">
                  <a16:creationId xmlns:a16="http://schemas.microsoft.com/office/drawing/2014/main" id="{B8FFA7C0-5199-29A1-DBFD-D8FCDE53185D}"/>
                </a:ext>
              </a:extLst>
            </p:cNvPr>
            <p:cNvSpPr/>
            <p:nvPr/>
          </p:nvSpPr>
          <p:spPr>
            <a:xfrm>
              <a:off x="2098550" y="1762250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93" y="1"/>
                    <a:pt x="0" y="4893"/>
                    <a:pt x="0" y="10924"/>
                  </a:cubicBezTo>
                  <a:cubicBezTo>
                    <a:pt x="0" y="16955"/>
                    <a:pt x="4893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0;p32">
              <a:extLst>
                <a:ext uri="{FF2B5EF4-FFF2-40B4-BE49-F238E27FC236}">
                  <a16:creationId xmlns:a16="http://schemas.microsoft.com/office/drawing/2014/main" id="{FC3F5E6B-277D-B30B-1C0B-4AD0EFC72AE7}"/>
                </a:ext>
              </a:extLst>
            </p:cNvPr>
            <p:cNvSpPr/>
            <p:nvPr/>
          </p:nvSpPr>
          <p:spPr>
            <a:xfrm>
              <a:off x="2307575" y="1919250"/>
              <a:ext cx="128125" cy="136125"/>
            </a:xfrm>
            <a:custGeom>
              <a:avLst/>
              <a:gdLst/>
              <a:ahLst/>
              <a:cxnLst/>
              <a:rect l="l" t="t" r="r" b="b"/>
              <a:pathLst>
                <a:path w="5125" h="5445" extrusionOk="0">
                  <a:moveTo>
                    <a:pt x="1" y="1"/>
                  </a:moveTo>
                  <a:lnTo>
                    <a:pt x="1" y="2883"/>
                  </a:lnTo>
                  <a:cubicBezTo>
                    <a:pt x="1" y="3577"/>
                    <a:pt x="286" y="4217"/>
                    <a:pt x="748" y="4680"/>
                  </a:cubicBezTo>
                  <a:cubicBezTo>
                    <a:pt x="1211" y="5142"/>
                    <a:pt x="1851" y="5445"/>
                    <a:pt x="2563" y="5445"/>
                  </a:cubicBezTo>
                  <a:cubicBezTo>
                    <a:pt x="3968" y="5445"/>
                    <a:pt x="5125" y="4288"/>
                    <a:pt x="5125" y="2883"/>
                  </a:cubicBezTo>
                  <a:lnTo>
                    <a:pt x="5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1;p32">
              <a:extLst>
                <a:ext uri="{FF2B5EF4-FFF2-40B4-BE49-F238E27FC236}">
                  <a16:creationId xmlns:a16="http://schemas.microsoft.com/office/drawing/2014/main" id="{2303A4BE-1472-50C3-B516-68451D7DC989}"/>
                </a:ext>
              </a:extLst>
            </p:cNvPr>
            <p:cNvSpPr/>
            <p:nvPr/>
          </p:nvSpPr>
          <p:spPr>
            <a:xfrm>
              <a:off x="2307575" y="2042900"/>
              <a:ext cx="128125" cy="135675"/>
            </a:xfrm>
            <a:custGeom>
              <a:avLst/>
              <a:gdLst/>
              <a:ahLst/>
              <a:cxnLst/>
              <a:rect l="l" t="t" r="r" b="b"/>
              <a:pathLst>
                <a:path w="5125" h="5427" extrusionOk="0">
                  <a:moveTo>
                    <a:pt x="2563" y="1"/>
                  </a:moveTo>
                  <a:cubicBezTo>
                    <a:pt x="1851" y="1"/>
                    <a:pt x="1211" y="285"/>
                    <a:pt x="748" y="748"/>
                  </a:cubicBezTo>
                  <a:cubicBezTo>
                    <a:pt x="286" y="1210"/>
                    <a:pt x="1" y="1851"/>
                    <a:pt x="1" y="2562"/>
                  </a:cubicBezTo>
                  <a:lnTo>
                    <a:pt x="1" y="5427"/>
                  </a:lnTo>
                  <a:lnTo>
                    <a:pt x="5125" y="5427"/>
                  </a:lnTo>
                  <a:lnTo>
                    <a:pt x="5125" y="2562"/>
                  </a:lnTo>
                  <a:cubicBezTo>
                    <a:pt x="5125" y="1139"/>
                    <a:pt x="3968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2;p32">
              <a:extLst>
                <a:ext uri="{FF2B5EF4-FFF2-40B4-BE49-F238E27FC236}">
                  <a16:creationId xmlns:a16="http://schemas.microsoft.com/office/drawing/2014/main" id="{7FA000C8-7692-62B9-6D1A-E55A6E25AEB3}"/>
                </a:ext>
              </a:extLst>
            </p:cNvPr>
            <p:cNvSpPr/>
            <p:nvPr/>
          </p:nvSpPr>
          <p:spPr>
            <a:xfrm>
              <a:off x="2293350" y="1905025"/>
              <a:ext cx="156575" cy="18700"/>
            </a:xfrm>
            <a:custGeom>
              <a:avLst/>
              <a:gdLst/>
              <a:ahLst/>
              <a:cxnLst/>
              <a:rect l="l" t="t" r="r" b="b"/>
              <a:pathLst>
                <a:path w="6263" h="748" extrusionOk="0">
                  <a:moveTo>
                    <a:pt x="374" y="0"/>
                  </a:moveTo>
                  <a:cubicBezTo>
                    <a:pt x="161" y="0"/>
                    <a:pt x="1" y="161"/>
                    <a:pt x="1" y="374"/>
                  </a:cubicBezTo>
                  <a:cubicBezTo>
                    <a:pt x="1" y="570"/>
                    <a:pt x="161" y="748"/>
                    <a:pt x="374" y="748"/>
                  </a:cubicBezTo>
                  <a:lnTo>
                    <a:pt x="5889" y="748"/>
                  </a:lnTo>
                  <a:cubicBezTo>
                    <a:pt x="6085" y="748"/>
                    <a:pt x="6263" y="570"/>
                    <a:pt x="6263" y="374"/>
                  </a:cubicBezTo>
                  <a:cubicBezTo>
                    <a:pt x="6263" y="161"/>
                    <a:pt x="6085" y="0"/>
                    <a:pt x="5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3;p32">
              <a:extLst>
                <a:ext uri="{FF2B5EF4-FFF2-40B4-BE49-F238E27FC236}">
                  <a16:creationId xmlns:a16="http://schemas.microsoft.com/office/drawing/2014/main" id="{DBEA5C71-FFCF-F9FF-F8AA-8642D3CA42A6}"/>
                </a:ext>
              </a:extLst>
            </p:cNvPr>
            <p:cNvSpPr/>
            <p:nvPr/>
          </p:nvSpPr>
          <p:spPr>
            <a:xfrm>
              <a:off x="2293350" y="2169650"/>
              <a:ext cx="156575" cy="18275"/>
            </a:xfrm>
            <a:custGeom>
              <a:avLst/>
              <a:gdLst/>
              <a:ahLst/>
              <a:cxnLst/>
              <a:rect l="l" t="t" r="r" b="b"/>
              <a:pathLst>
                <a:path w="6263" h="731" extrusionOk="0">
                  <a:moveTo>
                    <a:pt x="374" y="1"/>
                  </a:moveTo>
                  <a:cubicBezTo>
                    <a:pt x="161" y="1"/>
                    <a:pt x="1" y="161"/>
                    <a:pt x="1" y="357"/>
                  </a:cubicBezTo>
                  <a:cubicBezTo>
                    <a:pt x="1" y="570"/>
                    <a:pt x="161" y="730"/>
                    <a:pt x="374" y="730"/>
                  </a:cubicBezTo>
                  <a:lnTo>
                    <a:pt x="5889" y="730"/>
                  </a:lnTo>
                  <a:cubicBezTo>
                    <a:pt x="6085" y="730"/>
                    <a:pt x="6263" y="570"/>
                    <a:pt x="6263" y="357"/>
                  </a:cubicBezTo>
                  <a:cubicBezTo>
                    <a:pt x="6263" y="161"/>
                    <a:pt x="6085" y="1"/>
                    <a:pt x="5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4;p32">
              <a:extLst>
                <a:ext uri="{FF2B5EF4-FFF2-40B4-BE49-F238E27FC236}">
                  <a16:creationId xmlns:a16="http://schemas.microsoft.com/office/drawing/2014/main" id="{3E11BDC3-FF8C-3B51-CAEF-D8E25B27D46C}"/>
                </a:ext>
              </a:extLst>
            </p:cNvPr>
            <p:cNvSpPr/>
            <p:nvPr/>
          </p:nvSpPr>
          <p:spPr>
            <a:xfrm>
              <a:off x="2322250" y="2117175"/>
              <a:ext cx="98325" cy="46725"/>
            </a:xfrm>
            <a:custGeom>
              <a:avLst/>
              <a:gdLst/>
              <a:ahLst/>
              <a:cxnLst/>
              <a:rect l="l" t="t" r="r" b="b"/>
              <a:pathLst>
                <a:path w="3933" h="1869" extrusionOk="0">
                  <a:moveTo>
                    <a:pt x="1" y="0"/>
                  </a:moveTo>
                  <a:lnTo>
                    <a:pt x="1" y="1868"/>
                  </a:lnTo>
                  <a:lnTo>
                    <a:pt x="3933" y="186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5;p32">
              <a:extLst>
                <a:ext uri="{FF2B5EF4-FFF2-40B4-BE49-F238E27FC236}">
                  <a16:creationId xmlns:a16="http://schemas.microsoft.com/office/drawing/2014/main" id="{1B6CAFE0-1FC7-567C-E293-D858A6587933}"/>
                </a:ext>
              </a:extLst>
            </p:cNvPr>
            <p:cNvSpPr/>
            <p:nvPr/>
          </p:nvSpPr>
          <p:spPr>
            <a:xfrm>
              <a:off x="2322250" y="1967300"/>
              <a:ext cx="98325" cy="72950"/>
            </a:xfrm>
            <a:custGeom>
              <a:avLst/>
              <a:gdLst/>
              <a:ahLst/>
              <a:cxnLst/>
              <a:rect l="l" t="t" r="r" b="b"/>
              <a:pathLst>
                <a:path w="3933" h="2918" extrusionOk="0">
                  <a:moveTo>
                    <a:pt x="1" y="0"/>
                  </a:moveTo>
                  <a:lnTo>
                    <a:pt x="1" y="961"/>
                  </a:lnTo>
                  <a:cubicBezTo>
                    <a:pt x="1" y="1477"/>
                    <a:pt x="214" y="1975"/>
                    <a:pt x="570" y="2348"/>
                  </a:cubicBezTo>
                  <a:cubicBezTo>
                    <a:pt x="944" y="2722"/>
                    <a:pt x="1442" y="2918"/>
                    <a:pt x="1976" y="2918"/>
                  </a:cubicBezTo>
                  <a:cubicBezTo>
                    <a:pt x="3061" y="2918"/>
                    <a:pt x="3933" y="2046"/>
                    <a:pt x="3933" y="961"/>
                  </a:cubicBez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6;p32">
              <a:extLst>
                <a:ext uri="{FF2B5EF4-FFF2-40B4-BE49-F238E27FC236}">
                  <a16:creationId xmlns:a16="http://schemas.microsoft.com/office/drawing/2014/main" id="{BDD2D537-235B-1BAC-7367-F89F698E01DE}"/>
                </a:ext>
              </a:extLst>
            </p:cNvPr>
            <p:cNvSpPr/>
            <p:nvPr/>
          </p:nvSpPr>
          <p:spPr>
            <a:xfrm>
              <a:off x="2365850" y="2032225"/>
              <a:ext cx="10250" cy="96100"/>
            </a:xfrm>
            <a:custGeom>
              <a:avLst/>
              <a:gdLst/>
              <a:ahLst/>
              <a:cxnLst/>
              <a:rect l="l" t="t" r="r" b="b"/>
              <a:pathLst>
                <a:path w="410" h="3844" extrusionOk="0">
                  <a:moveTo>
                    <a:pt x="0" y="1"/>
                  </a:moveTo>
                  <a:lnTo>
                    <a:pt x="0" y="3843"/>
                  </a:lnTo>
                  <a:lnTo>
                    <a:pt x="410" y="384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47;p32">
            <a:extLst>
              <a:ext uri="{FF2B5EF4-FFF2-40B4-BE49-F238E27FC236}">
                <a16:creationId xmlns:a16="http://schemas.microsoft.com/office/drawing/2014/main" id="{E7400649-EC94-585A-8B0C-16F20AF89AFF}"/>
              </a:ext>
            </a:extLst>
          </p:cNvPr>
          <p:cNvGrpSpPr/>
          <p:nvPr/>
        </p:nvGrpSpPr>
        <p:grpSpPr>
          <a:xfrm>
            <a:off x="81221" y="2504544"/>
            <a:ext cx="1979303" cy="2638953"/>
            <a:chOff x="47421" y="2264169"/>
            <a:chExt cx="1979303" cy="2638953"/>
          </a:xfrm>
        </p:grpSpPr>
        <p:sp>
          <p:nvSpPr>
            <p:cNvPr id="29" name="Google Shape;448;p32">
              <a:extLst>
                <a:ext uri="{FF2B5EF4-FFF2-40B4-BE49-F238E27FC236}">
                  <a16:creationId xmlns:a16="http://schemas.microsoft.com/office/drawing/2014/main" id="{16A40F52-CFC3-19E8-4CAF-8707832C2618}"/>
                </a:ext>
              </a:extLst>
            </p:cNvPr>
            <p:cNvSpPr/>
            <p:nvPr/>
          </p:nvSpPr>
          <p:spPr>
            <a:xfrm>
              <a:off x="47421" y="4527800"/>
              <a:ext cx="1979303" cy="375322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49;p32">
              <a:extLst>
                <a:ext uri="{FF2B5EF4-FFF2-40B4-BE49-F238E27FC236}">
                  <a16:creationId xmlns:a16="http://schemas.microsoft.com/office/drawing/2014/main" id="{7A99AC3E-D1AE-1F2E-812C-508B663BD54F}"/>
                </a:ext>
              </a:extLst>
            </p:cNvPr>
            <p:cNvGrpSpPr/>
            <p:nvPr/>
          </p:nvGrpSpPr>
          <p:grpSpPr>
            <a:xfrm>
              <a:off x="644485" y="2264169"/>
              <a:ext cx="785193" cy="2502342"/>
              <a:chOff x="5443700" y="3134875"/>
              <a:chExt cx="711225" cy="2266625"/>
            </a:xfrm>
          </p:grpSpPr>
          <p:sp>
            <p:nvSpPr>
              <p:cNvPr id="31" name="Google Shape;450;p32">
                <a:extLst>
                  <a:ext uri="{FF2B5EF4-FFF2-40B4-BE49-F238E27FC236}">
                    <a16:creationId xmlns:a16="http://schemas.microsoft.com/office/drawing/2014/main" id="{757469DE-4E37-8EE3-D3B0-FC7CE10F861D}"/>
                  </a:ext>
                </a:extLst>
              </p:cNvPr>
              <p:cNvSpPr/>
              <p:nvPr/>
            </p:nvSpPr>
            <p:spPr>
              <a:xfrm>
                <a:off x="5868275" y="5304075"/>
                <a:ext cx="234625" cy="95800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3832" extrusionOk="0">
                    <a:moveTo>
                      <a:pt x="6022" y="0"/>
                    </a:moveTo>
                    <a:lnTo>
                      <a:pt x="133" y="1174"/>
                    </a:lnTo>
                    <a:cubicBezTo>
                      <a:pt x="98" y="989"/>
                      <a:pt x="76" y="912"/>
                      <a:pt x="63" y="912"/>
                    </a:cubicBezTo>
                    <a:cubicBezTo>
                      <a:pt x="0" y="912"/>
                      <a:pt x="198" y="2897"/>
                      <a:pt x="347" y="2971"/>
                    </a:cubicBezTo>
                    <a:cubicBezTo>
                      <a:pt x="525" y="3060"/>
                      <a:pt x="1984" y="3238"/>
                      <a:pt x="2108" y="3238"/>
                    </a:cubicBezTo>
                    <a:cubicBezTo>
                      <a:pt x="2250" y="3238"/>
                      <a:pt x="3015" y="3149"/>
                      <a:pt x="3176" y="3113"/>
                    </a:cubicBezTo>
                    <a:cubicBezTo>
                      <a:pt x="3185" y="3110"/>
                      <a:pt x="3193" y="3108"/>
                      <a:pt x="3201" y="3108"/>
                    </a:cubicBezTo>
                    <a:cubicBezTo>
                      <a:pt x="3307" y="3108"/>
                      <a:pt x="3253" y="3445"/>
                      <a:pt x="3852" y="3611"/>
                    </a:cubicBezTo>
                    <a:cubicBezTo>
                      <a:pt x="4328" y="3748"/>
                      <a:pt x="5691" y="3832"/>
                      <a:pt x="6695" y="3832"/>
                    </a:cubicBezTo>
                    <a:cubicBezTo>
                      <a:pt x="7003" y="3832"/>
                      <a:pt x="7277" y="3824"/>
                      <a:pt x="7481" y="3807"/>
                    </a:cubicBezTo>
                    <a:cubicBezTo>
                      <a:pt x="8335" y="3736"/>
                      <a:pt x="9135" y="3523"/>
                      <a:pt x="9135" y="3202"/>
                    </a:cubicBezTo>
                    <a:cubicBezTo>
                      <a:pt x="9242" y="2829"/>
                      <a:pt x="9384" y="2384"/>
                      <a:pt x="8886" y="2277"/>
                    </a:cubicBezTo>
                    <a:cubicBezTo>
                      <a:pt x="8406" y="2170"/>
                      <a:pt x="7979" y="2153"/>
                      <a:pt x="7694" y="1832"/>
                    </a:cubicBezTo>
                    <a:cubicBezTo>
                      <a:pt x="7410" y="1512"/>
                      <a:pt x="6271" y="391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51;p32">
                <a:extLst>
                  <a:ext uri="{FF2B5EF4-FFF2-40B4-BE49-F238E27FC236}">
                    <a16:creationId xmlns:a16="http://schemas.microsoft.com/office/drawing/2014/main" id="{68996E72-0375-00D3-88BC-336C220F6691}"/>
                  </a:ext>
                </a:extLst>
              </p:cNvPr>
              <p:cNvSpPr/>
              <p:nvPr/>
            </p:nvSpPr>
            <p:spPr>
              <a:xfrm>
                <a:off x="5443700" y="5287600"/>
                <a:ext cx="25535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4556" extrusionOk="0">
                    <a:moveTo>
                      <a:pt x="4396" y="1"/>
                    </a:moveTo>
                    <a:cubicBezTo>
                      <a:pt x="4396" y="1"/>
                      <a:pt x="2422" y="2171"/>
                      <a:pt x="2172" y="2367"/>
                    </a:cubicBezTo>
                    <a:cubicBezTo>
                      <a:pt x="1923" y="2563"/>
                      <a:pt x="1176" y="2901"/>
                      <a:pt x="1176" y="2901"/>
                    </a:cubicBezTo>
                    <a:cubicBezTo>
                      <a:pt x="1176" y="2901"/>
                      <a:pt x="1061" y="2877"/>
                      <a:pt x="904" y="2877"/>
                    </a:cubicBezTo>
                    <a:cubicBezTo>
                      <a:pt x="606" y="2877"/>
                      <a:pt x="161" y="2962"/>
                      <a:pt x="91" y="3452"/>
                    </a:cubicBezTo>
                    <a:cubicBezTo>
                      <a:pt x="0" y="4010"/>
                      <a:pt x="127" y="4085"/>
                      <a:pt x="202" y="4085"/>
                    </a:cubicBezTo>
                    <a:cubicBezTo>
                      <a:pt x="230" y="4085"/>
                      <a:pt x="251" y="4075"/>
                      <a:pt x="251" y="4075"/>
                    </a:cubicBezTo>
                    <a:cubicBezTo>
                      <a:pt x="251" y="4075"/>
                      <a:pt x="1906" y="4555"/>
                      <a:pt x="3418" y="4555"/>
                    </a:cubicBezTo>
                    <a:cubicBezTo>
                      <a:pt x="4948" y="4555"/>
                      <a:pt x="6015" y="4253"/>
                      <a:pt x="6015" y="4253"/>
                    </a:cubicBezTo>
                    <a:cubicBezTo>
                      <a:pt x="6015" y="4253"/>
                      <a:pt x="6638" y="3790"/>
                      <a:pt x="6673" y="3737"/>
                    </a:cubicBezTo>
                    <a:cubicBezTo>
                      <a:pt x="6678" y="3734"/>
                      <a:pt x="6691" y="3732"/>
                      <a:pt x="6712" y="3732"/>
                    </a:cubicBezTo>
                    <a:cubicBezTo>
                      <a:pt x="6937" y="3732"/>
                      <a:pt x="8043" y="3897"/>
                      <a:pt x="8043" y="3897"/>
                    </a:cubicBezTo>
                    <a:lnTo>
                      <a:pt x="9805" y="3701"/>
                    </a:lnTo>
                    <a:cubicBezTo>
                      <a:pt x="9805" y="3701"/>
                      <a:pt x="10107" y="3683"/>
                      <a:pt x="10071" y="3488"/>
                    </a:cubicBezTo>
                    <a:cubicBezTo>
                      <a:pt x="10054" y="3292"/>
                      <a:pt x="10071" y="2634"/>
                      <a:pt x="10071" y="2634"/>
                    </a:cubicBezTo>
                    <a:cubicBezTo>
                      <a:pt x="10071" y="2634"/>
                      <a:pt x="10178" y="2563"/>
                      <a:pt x="10214" y="2367"/>
                    </a:cubicBezTo>
                    <a:lnTo>
                      <a:pt x="4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52;p32">
                <a:extLst>
                  <a:ext uri="{FF2B5EF4-FFF2-40B4-BE49-F238E27FC236}">
                    <a16:creationId xmlns:a16="http://schemas.microsoft.com/office/drawing/2014/main" id="{989F1EBB-5142-4F55-1BCE-B90B4DD022DB}"/>
                  </a:ext>
                </a:extLst>
              </p:cNvPr>
              <p:cNvSpPr/>
              <p:nvPr/>
            </p:nvSpPr>
            <p:spPr>
              <a:xfrm>
                <a:off x="5787550" y="3525925"/>
                <a:ext cx="6850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3717" extrusionOk="0">
                    <a:moveTo>
                      <a:pt x="1583" y="0"/>
                    </a:moveTo>
                    <a:cubicBezTo>
                      <a:pt x="1530" y="0"/>
                      <a:pt x="1459" y="0"/>
                      <a:pt x="1388" y="18"/>
                    </a:cubicBezTo>
                    <a:cubicBezTo>
                      <a:pt x="1352" y="18"/>
                      <a:pt x="1334" y="36"/>
                      <a:pt x="1317" y="36"/>
                    </a:cubicBezTo>
                    <a:cubicBezTo>
                      <a:pt x="1317" y="36"/>
                      <a:pt x="1317" y="36"/>
                      <a:pt x="1299" y="54"/>
                    </a:cubicBezTo>
                    <a:lnTo>
                      <a:pt x="1281" y="54"/>
                    </a:lnTo>
                    <a:cubicBezTo>
                      <a:pt x="1174" y="107"/>
                      <a:pt x="1032" y="232"/>
                      <a:pt x="872" y="374"/>
                    </a:cubicBezTo>
                    <a:cubicBezTo>
                      <a:pt x="712" y="534"/>
                      <a:pt x="534" y="747"/>
                      <a:pt x="356" y="961"/>
                    </a:cubicBezTo>
                    <a:lnTo>
                      <a:pt x="890" y="1939"/>
                    </a:lnTo>
                    <a:lnTo>
                      <a:pt x="0" y="7010"/>
                    </a:lnTo>
                    <a:lnTo>
                      <a:pt x="0" y="7099"/>
                    </a:lnTo>
                    <a:lnTo>
                      <a:pt x="1085" y="13717"/>
                    </a:lnTo>
                    <a:lnTo>
                      <a:pt x="2740" y="6174"/>
                    </a:lnTo>
                    <a:cubicBezTo>
                      <a:pt x="2740" y="6174"/>
                      <a:pt x="2722" y="6102"/>
                      <a:pt x="2686" y="5960"/>
                    </a:cubicBezTo>
                    <a:cubicBezTo>
                      <a:pt x="2508" y="5159"/>
                      <a:pt x="1904" y="2455"/>
                      <a:pt x="1957" y="2188"/>
                    </a:cubicBezTo>
                    <a:lnTo>
                      <a:pt x="2028" y="1850"/>
                    </a:lnTo>
                    <a:lnTo>
                      <a:pt x="2562" y="961"/>
                    </a:lnTo>
                    <a:cubicBezTo>
                      <a:pt x="2366" y="730"/>
                      <a:pt x="2188" y="498"/>
                      <a:pt x="2010" y="338"/>
                    </a:cubicBezTo>
                    <a:cubicBezTo>
                      <a:pt x="1868" y="178"/>
                      <a:pt x="1726" y="54"/>
                      <a:pt x="16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53;p32">
                <a:extLst>
                  <a:ext uri="{FF2B5EF4-FFF2-40B4-BE49-F238E27FC236}">
                    <a16:creationId xmlns:a16="http://schemas.microsoft.com/office/drawing/2014/main" id="{F7EB44CF-279A-D015-E071-7C7492184483}"/>
                  </a:ext>
                </a:extLst>
              </p:cNvPr>
              <p:cNvSpPr/>
              <p:nvPr/>
            </p:nvSpPr>
            <p:spPr>
              <a:xfrm>
                <a:off x="5827575" y="3525925"/>
                <a:ext cx="180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9" extrusionOk="0">
                    <a:moveTo>
                      <a:pt x="71" y="18"/>
                    </a:moveTo>
                    <a:cubicBezTo>
                      <a:pt x="54" y="0"/>
                      <a:pt x="36" y="0"/>
                      <a:pt x="18" y="0"/>
                    </a:cubicBezTo>
                    <a:cubicBezTo>
                      <a:pt x="18" y="0"/>
                      <a:pt x="18" y="0"/>
                      <a:pt x="0" y="0"/>
                    </a:cubicBezTo>
                    <a:cubicBezTo>
                      <a:pt x="0" y="0"/>
                      <a:pt x="18" y="0"/>
                      <a:pt x="18" y="0"/>
                    </a:cubicBezTo>
                    <a:cubicBezTo>
                      <a:pt x="36" y="0"/>
                      <a:pt x="54" y="0"/>
                      <a:pt x="71" y="18"/>
                    </a:cubicBezTo>
                    <a:close/>
                  </a:path>
                </a:pathLst>
              </a:custGeom>
              <a:solidFill>
                <a:srgbClr val="E147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4;p32">
                <a:extLst>
                  <a:ext uri="{FF2B5EF4-FFF2-40B4-BE49-F238E27FC236}">
                    <a16:creationId xmlns:a16="http://schemas.microsoft.com/office/drawing/2014/main" id="{37744210-DF2C-3C11-CAAF-DCD8B26969C2}"/>
                  </a:ext>
                </a:extLst>
              </p:cNvPr>
              <p:cNvSpPr/>
              <p:nvPr/>
            </p:nvSpPr>
            <p:spPr>
              <a:xfrm>
                <a:off x="5745725" y="3406275"/>
                <a:ext cx="154350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6174" h="4822" extrusionOk="0">
                    <a:moveTo>
                      <a:pt x="1" y="1"/>
                    </a:moveTo>
                    <a:cubicBezTo>
                      <a:pt x="1" y="1"/>
                      <a:pt x="1" y="196"/>
                      <a:pt x="1" y="463"/>
                    </a:cubicBezTo>
                    <a:cubicBezTo>
                      <a:pt x="1" y="712"/>
                      <a:pt x="1" y="1015"/>
                      <a:pt x="1" y="1299"/>
                    </a:cubicBezTo>
                    <a:cubicBezTo>
                      <a:pt x="1" y="1299"/>
                      <a:pt x="1" y="1317"/>
                      <a:pt x="1" y="1335"/>
                    </a:cubicBezTo>
                    <a:cubicBezTo>
                      <a:pt x="285" y="2278"/>
                      <a:pt x="2331" y="4217"/>
                      <a:pt x="2331" y="4217"/>
                    </a:cubicBezTo>
                    <a:lnTo>
                      <a:pt x="2491" y="4359"/>
                    </a:lnTo>
                    <a:lnTo>
                      <a:pt x="2972" y="4822"/>
                    </a:lnTo>
                    <a:lnTo>
                      <a:pt x="2990" y="4822"/>
                    </a:lnTo>
                    <a:cubicBezTo>
                      <a:pt x="3007" y="4822"/>
                      <a:pt x="3025" y="4804"/>
                      <a:pt x="3061" y="4804"/>
                    </a:cubicBezTo>
                    <a:cubicBezTo>
                      <a:pt x="3132" y="4786"/>
                      <a:pt x="3203" y="4786"/>
                      <a:pt x="3256" y="4786"/>
                    </a:cubicBezTo>
                    <a:lnTo>
                      <a:pt x="3719" y="4324"/>
                    </a:lnTo>
                    <a:cubicBezTo>
                      <a:pt x="3719" y="4324"/>
                      <a:pt x="5445" y="2331"/>
                      <a:pt x="5961" y="1531"/>
                    </a:cubicBezTo>
                    <a:cubicBezTo>
                      <a:pt x="5961" y="1531"/>
                      <a:pt x="5961" y="1531"/>
                      <a:pt x="5978" y="1513"/>
                    </a:cubicBezTo>
                    <a:cubicBezTo>
                      <a:pt x="6032" y="1424"/>
                      <a:pt x="6067" y="1353"/>
                      <a:pt x="6085" y="1299"/>
                    </a:cubicBezTo>
                    <a:cubicBezTo>
                      <a:pt x="6103" y="1264"/>
                      <a:pt x="6121" y="1246"/>
                      <a:pt x="6138" y="1246"/>
                    </a:cubicBezTo>
                    <a:cubicBezTo>
                      <a:pt x="6174" y="801"/>
                      <a:pt x="6156" y="445"/>
                      <a:pt x="6156" y="303"/>
                    </a:cubicBezTo>
                    <a:cubicBezTo>
                      <a:pt x="6156" y="268"/>
                      <a:pt x="6156" y="250"/>
                      <a:pt x="6156" y="250"/>
                    </a:cubicBezTo>
                    <a:cubicBezTo>
                      <a:pt x="6156" y="250"/>
                      <a:pt x="4591" y="1709"/>
                      <a:pt x="4093" y="1833"/>
                    </a:cubicBezTo>
                    <a:cubicBezTo>
                      <a:pt x="3924" y="1883"/>
                      <a:pt x="3695" y="1904"/>
                      <a:pt x="3439" y="1904"/>
                    </a:cubicBezTo>
                    <a:cubicBezTo>
                      <a:pt x="2964" y="1904"/>
                      <a:pt x="2397" y="1830"/>
                      <a:pt x="1958" y="1726"/>
                    </a:cubicBezTo>
                    <a:cubicBezTo>
                      <a:pt x="1282" y="156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5;p32">
                <a:extLst>
                  <a:ext uri="{FF2B5EF4-FFF2-40B4-BE49-F238E27FC236}">
                    <a16:creationId xmlns:a16="http://schemas.microsoft.com/office/drawing/2014/main" id="{04385826-63E1-DAFE-6C82-F2ED6B0109B0}"/>
                  </a:ext>
                </a:extLst>
              </p:cNvPr>
              <p:cNvSpPr/>
              <p:nvPr/>
            </p:nvSpPr>
            <p:spPr>
              <a:xfrm>
                <a:off x="5717275" y="4117900"/>
                <a:ext cx="894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3185" extrusionOk="0">
                    <a:moveTo>
                      <a:pt x="1833" y="0"/>
                    </a:moveTo>
                    <a:cubicBezTo>
                      <a:pt x="1352" y="481"/>
                      <a:pt x="0" y="1797"/>
                      <a:pt x="0" y="1922"/>
                    </a:cubicBezTo>
                    <a:cubicBezTo>
                      <a:pt x="0" y="2046"/>
                      <a:pt x="320" y="2918"/>
                      <a:pt x="783" y="3185"/>
                    </a:cubicBezTo>
                    <a:cubicBezTo>
                      <a:pt x="943" y="3025"/>
                      <a:pt x="1263" y="2989"/>
                      <a:pt x="1566" y="2829"/>
                    </a:cubicBezTo>
                    <a:cubicBezTo>
                      <a:pt x="2046" y="2598"/>
                      <a:pt x="3398" y="1495"/>
                      <a:pt x="3487" y="1317"/>
                    </a:cubicBezTo>
                    <a:cubicBezTo>
                      <a:pt x="3576" y="1139"/>
                      <a:pt x="3576" y="178"/>
                      <a:pt x="3576" y="178"/>
                    </a:cubicBezTo>
                    <a:cubicBezTo>
                      <a:pt x="3576" y="178"/>
                      <a:pt x="3007" y="125"/>
                      <a:pt x="2437" y="125"/>
                    </a:cubicBezTo>
                    <a:cubicBezTo>
                      <a:pt x="2277" y="125"/>
                      <a:pt x="2064" y="89"/>
                      <a:pt x="18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56;p32">
                <a:extLst>
                  <a:ext uri="{FF2B5EF4-FFF2-40B4-BE49-F238E27FC236}">
                    <a16:creationId xmlns:a16="http://schemas.microsoft.com/office/drawing/2014/main" id="{F15F9BDB-AA65-C650-8149-32AE85DFCA80}"/>
                  </a:ext>
                </a:extLst>
              </p:cNvPr>
              <p:cNvSpPr/>
              <p:nvPr/>
            </p:nvSpPr>
            <p:spPr>
              <a:xfrm>
                <a:off x="5702150" y="3196650"/>
                <a:ext cx="246625" cy="258575"/>
              </a:xfrm>
              <a:custGeom>
                <a:avLst/>
                <a:gdLst/>
                <a:ahLst/>
                <a:cxnLst/>
                <a:rect l="l" t="t" r="r" b="b"/>
                <a:pathLst>
                  <a:path w="9865" h="10343" extrusionOk="0">
                    <a:moveTo>
                      <a:pt x="7501" y="0"/>
                    </a:moveTo>
                    <a:cubicBezTo>
                      <a:pt x="7350" y="0"/>
                      <a:pt x="7186" y="39"/>
                      <a:pt x="7027" y="95"/>
                    </a:cubicBezTo>
                    <a:cubicBezTo>
                      <a:pt x="6547" y="273"/>
                      <a:pt x="4946" y="362"/>
                      <a:pt x="3896" y="362"/>
                    </a:cubicBezTo>
                    <a:cubicBezTo>
                      <a:pt x="2847" y="362"/>
                      <a:pt x="1815" y="184"/>
                      <a:pt x="1815" y="184"/>
                    </a:cubicBezTo>
                    <a:cubicBezTo>
                      <a:pt x="1815" y="184"/>
                      <a:pt x="1495" y="967"/>
                      <a:pt x="1406" y="1198"/>
                    </a:cubicBezTo>
                    <a:cubicBezTo>
                      <a:pt x="1299" y="1412"/>
                      <a:pt x="1299" y="2871"/>
                      <a:pt x="1335" y="3529"/>
                    </a:cubicBezTo>
                    <a:cubicBezTo>
                      <a:pt x="1350" y="4115"/>
                      <a:pt x="1253" y="5069"/>
                      <a:pt x="1131" y="5069"/>
                    </a:cubicBezTo>
                    <a:cubicBezTo>
                      <a:pt x="1116" y="5069"/>
                      <a:pt x="1101" y="5054"/>
                      <a:pt x="1085" y="5023"/>
                    </a:cubicBezTo>
                    <a:cubicBezTo>
                      <a:pt x="943" y="4721"/>
                      <a:pt x="552" y="3600"/>
                      <a:pt x="249" y="2995"/>
                    </a:cubicBezTo>
                    <a:cubicBezTo>
                      <a:pt x="107" y="3049"/>
                      <a:pt x="0" y="3191"/>
                      <a:pt x="0" y="3458"/>
                    </a:cubicBezTo>
                    <a:cubicBezTo>
                      <a:pt x="36" y="4241"/>
                      <a:pt x="285" y="4756"/>
                      <a:pt x="285" y="5201"/>
                    </a:cubicBezTo>
                    <a:cubicBezTo>
                      <a:pt x="285" y="5628"/>
                      <a:pt x="232" y="5717"/>
                      <a:pt x="694" y="5948"/>
                    </a:cubicBezTo>
                    <a:cubicBezTo>
                      <a:pt x="789" y="5996"/>
                      <a:pt x="971" y="6004"/>
                      <a:pt x="1082" y="6004"/>
                    </a:cubicBezTo>
                    <a:cubicBezTo>
                      <a:pt x="1137" y="6004"/>
                      <a:pt x="1174" y="6002"/>
                      <a:pt x="1174" y="6002"/>
                    </a:cubicBezTo>
                    <a:cubicBezTo>
                      <a:pt x="1174" y="6002"/>
                      <a:pt x="1441" y="7407"/>
                      <a:pt x="1441" y="7799"/>
                    </a:cubicBezTo>
                    <a:cubicBezTo>
                      <a:pt x="1441" y="7959"/>
                      <a:pt x="1459" y="8261"/>
                      <a:pt x="1459" y="8261"/>
                    </a:cubicBezTo>
                    <a:cubicBezTo>
                      <a:pt x="1459" y="8261"/>
                      <a:pt x="2865" y="9969"/>
                      <a:pt x="3594" y="10147"/>
                    </a:cubicBezTo>
                    <a:cubicBezTo>
                      <a:pt x="4072" y="10264"/>
                      <a:pt x="4704" y="10342"/>
                      <a:pt x="5232" y="10342"/>
                    </a:cubicBezTo>
                    <a:cubicBezTo>
                      <a:pt x="5510" y="10342"/>
                      <a:pt x="5759" y="10320"/>
                      <a:pt x="5942" y="10271"/>
                    </a:cubicBezTo>
                    <a:cubicBezTo>
                      <a:pt x="6476" y="10129"/>
                      <a:pt x="8184" y="8528"/>
                      <a:pt x="8184" y="8528"/>
                    </a:cubicBezTo>
                    <a:lnTo>
                      <a:pt x="8202" y="8439"/>
                    </a:lnTo>
                    <a:cubicBezTo>
                      <a:pt x="8202" y="8439"/>
                      <a:pt x="8575" y="6535"/>
                      <a:pt x="8575" y="6020"/>
                    </a:cubicBezTo>
                    <a:cubicBezTo>
                      <a:pt x="8616" y="6028"/>
                      <a:pt x="8656" y="6032"/>
                      <a:pt x="8694" y="6032"/>
                    </a:cubicBezTo>
                    <a:cubicBezTo>
                      <a:pt x="9146" y="6032"/>
                      <a:pt x="9361" y="5473"/>
                      <a:pt x="9394" y="5112"/>
                    </a:cubicBezTo>
                    <a:cubicBezTo>
                      <a:pt x="9444" y="4740"/>
                      <a:pt x="9864" y="3052"/>
                      <a:pt x="9403" y="3052"/>
                    </a:cubicBezTo>
                    <a:cubicBezTo>
                      <a:pt x="9378" y="3052"/>
                      <a:pt x="9352" y="3057"/>
                      <a:pt x="9322" y="3066"/>
                    </a:cubicBezTo>
                    <a:lnTo>
                      <a:pt x="9305" y="3066"/>
                    </a:lnTo>
                    <a:cubicBezTo>
                      <a:pt x="9098" y="3617"/>
                      <a:pt x="8558" y="4635"/>
                      <a:pt x="8507" y="4635"/>
                    </a:cubicBezTo>
                    <a:cubicBezTo>
                      <a:pt x="8506" y="4635"/>
                      <a:pt x="8505" y="4634"/>
                      <a:pt x="8504" y="4632"/>
                    </a:cubicBezTo>
                    <a:cubicBezTo>
                      <a:pt x="8469" y="4561"/>
                      <a:pt x="8273" y="3564"/>
                      <a:pt x="8273" y="3173"/>
                    </a:cubicBezTo>
                    <a:cubicBezTo>
                      <a:pt x="8273" y="2782"/>
                      <a:pt x="8184" y="1536"/>
                      <a:pt x="8130" y="736"/>
                    </a:cubicBezTo>
                    <a:cubicBezTo>
                      <a:pt x="8094" y="178"/>
                      <a:pt x="7826" y="0"/>
                      <a:pt x="7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57;p32">
                <a:extLst>
                  <a:ext uri="{FF2B5EF4-FFF2-40B4-BE49-F238E27FC236}">
                    <a16:creationId xmlns:a16="http://schemas.microsoft.com/office/drawing/2014/main" id="{07C318B8-1765-5268-25FD-6741A24AC0D2}"/>
                  </a:ext>
                </a:extLst>
              </p:cNvPr>
              <p:cNvSpPr/>
              <p:nvPr/>
            </p:nvSpPr>
            <p:spPr>
              <a:xfrm>
                <a:off x="5733725" y="4081600"/>
                <a:ext cx="203725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7247" extrusionOk="0">
                    <a:moveTo>
                      <a:pt x="342" y="0"/>
                    </a:moveTo>
                    <a:cubicBezTo>
                      <a:pt x="170" y="0"/>
                      <a:pt x="57" y="85"/>
                      <a:pt x="89" y="349"/>
                    </a:cubicBezTo>
                    <a:cubicBezTo>
                      <a:pt x="143" y="883"/>
                      <a:pt x="676" y="1274"/>
                      <a:pt x="1175" y="1452"/>
                    </a:cubicBezTo>
                    <a:cubicBezTo>
                      <a:pt x="1406" y="1541"/>
                      <a:pt x="1619" y="1577"/>
                      <a:pt x="1779" y="1577"/>
                    </a:cubicBezTo>
                    <a:cubicBezTo>
                      <a:pt x="2349" y="1577"/>
                      <a:pt x="2918" y="1630"/>
                      <a:pt x="2918" y="1630"/>
                    </a:cubicBezTo>
                    <a:cubicBezTo>
                      <a:pt x="2918" y="1630"/>
                      <a:pt x="2918" y="2591"/>
                      <a:pt x="2829" y="2769"/>
                    </a:cubicBezTo>
                    <a:cubicBezTo>
                      <a:pt x="2740" y="2947"/>
                      <a:pt x="1388" y="4050"/>
                      <a:pt x="925" y="4281"/>
                    </a:cubicBezTo>
                    <a:cubicBezTo>
                      <a:pt x="605" y="4441"/>
                      <a:pt x="285" y="4477"/>
                      <a:pt x="125" y="4637"/>
                    </a:cubicBezTo>
                    <a:cubicBezTo>
                      <a:pt x="36" y="4708"/>
                      <a:pt x="0" y="4815"/>
                      <a:pt x="54" y="5010"/>
                    </a:cubicBezTo>
                    <a:cubicBezTo>
                      <a:pt x="196" y="5508"/>
                      <a:pt x="552" y="5544"/>
                      <a:pt x="552" y="5544"/>
                    </a:cubicBezTo>
                    <a:cubicBezTo>
                      <a:pt x="552" y="5544"/>
                      <a:pt x="712" y="6380"/>
                      <a:pt x="1335" y="6398"/>
                    </a:cubicBezTo>
                    <a:cubicBezTo>
                      <a:pt x="1645" y="6726"/>
                      <a:pt x="2525" y="7004"/>
                      <a:pt x="2740" y="7004"/>
                    </a:cubicBezTo>
                    <a:cubicBezTo>
                      <a:pt x="2747" y="7004"/>
                      <a:pt x="2753" y="7003"/>
                      <a:pt x="2758" y="7003"/>
                    </a:cubicBezTo>
                    <a:cubicBezTo>
                      <a:pt x="2958" y="7153"/>
                      <a:pt x="3236" y="7246"/>
                      <a:pt x="3529" y="7246"/>
                    </a:cubicBezTo>
                    <a:cubicBezTo>
                      <a:pt x="3759" y="7246"/>
                      <a:pt x="3998" y="7189"/>
                      <a:pt x="4217" y="7056"/>
                    </a:cubicBezTo>
                    <a:cubicBezTo>
                      <a:pt x="4733" y="6754"/>
                      <a:pt x="5053" y="6202"/>
                      <a:pt x="5622" y="5935"/>
                    </a:cubicBezTo>
                    <a:cubicBezTo>
                      <a:pt x="6191" y="5651"/>
                      <a:pt x="6761" y="5028"/>
                      <a:pt x="6903" y="4743"/>
                    </a:cubicBezTo>
                    <a:cubicBezTo>
                      <a:pt x="7045" y="4441"/>
                      <a:pt x="7294" y="3925"/>
                      <a:pt x="7579" y="3658"/>
                    </a:cubicBezTo>
                    <a:cubicBezTo>
                      <a:pt x="7882" y="3391"/>
                      <a:pt x="8148" y="3249"/>
                      <a:pt x="8148" y="3249"/>
                    </a:cubicBezTo>
                    <a:cubicBezTo>
                      <a:pt x="8148" y="3249"/>
                      <a:pt x="7348" y="1007"/>
                      <a:pt x="5889" y="598"/>
                    </a:cubicBezTo>
                    <a:cubicBezTo>
                      <a:pt x="5889" y="598"/>
                      <a:pt x="4964" y="456"/>
                      <a:pt x="4395" y="331"/>
                    </a:cubicBezTo>
                    <a:cubicBezTo>
                      <a:pt x="4000" y="242"/>
                      <a:pt x="3778" y="80"/>
                      <a:pt x="3488" y="80"/>
                    </a:cubicBezTo>
                    <a:cubicBezTo>
                      <a:pt x="3373" y="80"/>
                      <a:pt x="3247" y="106"/>
                      <a:pt x="3096" y="171"/>
                    </a:cubicBezTo>
                    <a:cubicBezTo>
                      <a:pt x="2862" y="280"/>
                      <a:pt x="2557" y="311"/>
                      <a:pt x="2261" y="311"/>
                    </a:cubicBezTo>
                    <a:cubicBezTo>
                      <a:pt x="1881" y="311"/>
                      <a:pt x="1515" y="260"/>
                      <a:pt x="1335" y="260"/>
                    </a:cubicBezTo>
                    <a:cubicBezTo>
                      <a:pt x="1131" y="260"/>
                      <a:pt x="645" y="0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58;p32">
                <a:extLst>
                  <a:ext uri="{FF2B5EF4-FFF2-40B4-BE49-F238E27FC236}">
                    <a16:creationId xmlns:a16="http://schemas.microsoft.com/office/drawing/2014/main" id="{4F4F911E-1D03-5A60-2F14-7D79150D3997}"/>
                  </a:ext>
                </a:extLst>
              </p:cNvPr>
              <p:cNvSpPr/>
              <p:nvPr/>
            </p:nvSpPr>
            <p:spPr>
              <a:xfrm>
                <a:off x="5477975" y="3438750"/>
                <a:ext cx="676950" cy="1912050"/>
              </a:xfrm>
              <a:custGeom>
                <a:avLst/>
                <a:gdLst/>
                <a:ahLst/>
                <a:cxnLst/>
                <a:rect l="l" t="t" r="r" b="b"/>
                <a:pathLst>
                  <a:path w="27078" h="76482" extrusionOk="0">
                    <a:moveTo>
                      <a:pt x="10572" y="25714"/>
                    </a:moveTo>
                    <a:cubicBezTo>
                      <a:pt x="10875" y="25714"/>
                      <a:pt x="11361" y="25974"/>
                      <a:pt x="11565" y="25974"/>
                    </a:cubicBezTo>
                    <a:cubicBezTo>
                      <a:pt x="11745" y="25974"/>
                      <a:pt x="12111" y="26025"/>
                      <a:pt x="12491" y="26025"/>
                    </a:cubicBezTo>
                    <a:cubicBezTo>
                      <a:pt x="12787" y="26025"/>
                      <a:pt x="13092" y="25994"/>
                      <a:pt x="13326" y="25885"/>
                    </a:cubicBezTo>
                    <a:cubicBezTo>
                      <a:pt x="13477" y="25820"/>
                      <a:pt x="13603" y="25794"/>
                      <a:pt x="13718" y="25794"/>
                    </a:cubicBezTo>
                    <a:cubicBezTo>
                      <a:pt x="14008" y="25794"/>
                      <a:pt x="14230" y="25956"/>
                      <a:pt x="14625" y="26045"/>
                    </a:cubicBezTo>
                    <a:cubicBezTo>
                      <a:pt x="15194" y="26152"/>
                      <a:pt x="16119" y="26312"/>
                      <a:pt x="16119" y="26312"/>
                    </a:cubicBezTo>
                    <a:cubicBezTo>
                      <a:pt x="17578" y="26721"/>
                      <a:pt x="18378" y="28963"/>
                      <a:pt x="18378" y="28963"/>
                    </a:cubicBezTo>
                    <a:cubicBezTo>
                      <a:pt x="18378" y="28963"/>
                      <a:pt x="18112" y="29105"/>
                      <a:pt x="17809" y="29372"/>
                    </a:cubicBezTo>
                    <a:cubicBezTo>
                      <a:pt x="17524" y="29639"/>
                      <a:pt x="17275" y="30155"/>
                      <a:pt x="17133" y="30457"/>
                    </a:cubicBezTo>
                    <a:cubicBezTo>
                      <a:pt x="16991" y="30742"/>
                      <a:pt x="16421" y="31365"/>
                      <a:pt x="15852" y="31649"/>
                    </a:cubicBezTo>
                    <a:cubicBezTo>
                      <a:pt x="15283" y="31916"/>
                      <a:pt x="14963" y="32468"/>
                      <a:pt x="14447" y="32770"/>
                    </a:cubicBezTo>
                    <a:cubicBezTo>
                      <a:pt x="14228" y="32903"/>
                      <a:pt x="13989" y="32960"/>
                      <a:pt x="13759" y="32960"/>
                    </a:cubicBezTo>
                    <a:cubicBezTo>
                      <a:pt x="13466" y="32960"/>
                      <a:pt x="13188" y="32867"/>
                      <a:pt x="12988" y="32717"/>
                    </a:cubicBezTo>
                    <a:cubicBezTo>
                      <a:pt x="12983" y="32717"/>
                      <a:pt x="12977" y="32718"/>
                      <a:pt x="12970" y="32718"/>
                    </a:cubicBezTo>
                    <a:cubicBezTo>
                      <a:pt x="12755" y="32718"/>
                      <a:pt x="11875" y="32440"/>
                      <a:pt x="11565" y="32112"/>
                    </a:cubicBezTo>
                    <a:cubicBezTo>
                      <a:pt x="10942" y="32094"/>
                      <a:pt x="10782" y="31258"/>
                      <a:pt x="10782" y="31258"/>
                    </a:cubicBezTo>
                    <a:cubicBezTo>
                      <a:pt x="10782" y="31258"/>
                      <a:pt x="10426" y="31222"/>
                      <a:pt x="10284" y="30724"/>
                    </a:cubicBezTo>
                    <a:cubicBezTo>
                      <a:pt x="10230" y="30529"/>
                      <a:pt x="10266" y="30422"/>
                      <a:pt x="10355" y="30351"/>
                    </a:cubicBezTo>
                    <a:cubicBezTo>
                      <a:pt x="9892" y="30084"/>
                      <a:pt x="9572" y="29212"/>
                      <a:pt x="9572" y="29088"/>
                    </a:cubicBezTo>
                    <a:cubicBezTo>
                      <a:pt x="9572" y="28963"/>
                      <a:pt x="10924" y="27647"/>
                      <a:pt x="11405" y="27166"/>
                    </a:cubicBezTo>
                    <a:cubicBezTo>
                      <a:pt x="10906" y="26988"/>
                      <a:pt x="10373" y="26597"/>
                      <a:pt x="10319" y="26063"/>
                    </a:cubicBezTo>
                    <a:cubicBezTo>
                      <a:pt x="10287" y="25799"/>
                      <a:pt x="10400" y="25714"/>
                      <a:pt x="10572" y="25714"/>
                    </a:cubicBezTo>
                    <a:close/>
                    <a:moveTo>
                      <a:pt x="10586" y="0"/>
                    </a:moveTo>
                    <a:cubicBezTo>
                      <a:pt x="10497" y="54"/>
                      <a:pt x="10337" y="196"/>
                      <a:pt x="10266" y="321"/>
                    </a:cubicBezTo>
                    <a:cubicBezTo>
                      <a:pt x="10177" y="498"/>
                      <a:pt x="9768" y="854"/>
                      <a:pt x="9537" y="1014"/>
                    </a:cubicBezTo>
                    <a:cubicBezTo>
                      <a:pt x="9323" y="1175"/>
                      <a:pt x="8985" y="1335"/>
                      <a:pt x="8789" y="1406"/>
                    </a:cubicBezTo>
                    <a:cubicBezTo>
                      <a:pt x="8594" y="1495"/>
                      <a:pt x="6690" y="2189"/>
                      <a:pt x="6210" y="2331"/>
                    </a:cubicBezTo>
                    <a:cubicBezTo>
                      <a:pt x="5712" y="2455"/>
                      <a:pt x="3203" y="3149"/>
                      <a:pt x="3203" y="3149"/>
                    </a:cubicBezTo>
                    <a:cubicBezTo>
                      <a:pt x="3203" y="3149"/>
                      <a:pt x="3104" y="3056"/>
                      <a:pt x="2970" y="3056"/>
                    </a:cubicBezTo>
                    <a:cubicBezTo>
                      <a:pt x="2869" y="3056"/>
                      <a:pt x="2748" y="3109"/>
                      <a:pt x="2634" y="3292"/>
                    </a:cubicBezTo>
                    <a:cubicBezTo>
                      <a:pt x="2367" y="3719"/>
                      <a:pt x="2385" y="4519"/>
                      <a:pt x="2171" y="5017"/>
                    </a:cubicBezTo>
                    <a:cubicBezTo>
                      <a:pt x="1940" y="5515"/>
                      <a:pt x="1798" y="5800"/>
                      <a:pt x="1638" y="6352"/>
                    </a:cubicBezTo>
                    <a:cubicBezTo>
                      <a:pt x="1460" y="6885"/>
                      <a:pt x="766" y="9447"/>
                      <a:pt x="606" y="10248"/>
                    </a:cubicBezTo>
                    <a:cubicBezTo>
                      <a:pt x="446" y="11048"/>
                      <a:pt x="410" y="12240"/>
                      <a:pt x="374" y="12827"/>
                    </a:cubicBezTo>
                    <a:cubicBezTo>
                      <a:pt x="321" y="13396"/>
                      <a:pt x="19" y="16314"/>
                      <a:pt x="19" y="16848"/>
                    </a:cubicBezTo>
                    <a:cubicBezTo>
                      <a:pt x="19" y="17364"/>
                      <a:pt x="1" y="19463"/>
                      <a:pt x="72" y="20050"/>
                    </a:cubicBezTo>
                    <a:cubicBezTo>
                      <a:pt x="125" y="20655"/>
                      <a:pt x="268" y="21829"/>
                      <a:pt x="1051" y="22772"/>
                    </a:cubicBezTo>
                    <a:cubicBezTo>
                      <a:pt x="1833" y="23697"/>
                      <a:pt x="3844" y="26757"/>
                      <a:pt x="4093" y="26953"/>
                    </a:cubicBezTo>
                    <a:cubicBezTo>
                      <a:pt x="4324" y="27148"/>
                      <a:pt x="4306" y="27255"/>
                      <a:pt x="4306" y="27255"/>
                    </a:cubicBezTo>
                    <a:cubicBezTo>
                      <a:pt x="4306" y="27255"/>
                      <a:pt x="4022" y="29692"/>
                      <a:pt x="4022" y="30546"/>
                    </a:cubicBezTo>
                    <a:cubicBezTo>
                      <a:pt x="4022" y="31418"/>
                      <a:pt x="3826" y="32788"/>
                      <a:pt x="3737" y="33162"/>
                    </a:cubicBezTo>
                    <a:cubicBezTo>
                      <a:pt x="3648" y="33535"/>
                      <a:pt x="3132" y="36061"/>
                      <a:pt x="3061" y="36577"/>
                    </a:cubicBezTo>
                    <a:cubicBezTo>
                      <a:pt x="2990" y="37075"/>
                      <a:pt x="2883" y="37431"/>
                      <a:pt x="3079" y="37574"/>
                    </a:cubicBezTo>
                    <a:cubicBezTo>
                      <a:pt x="3025" y="38161"/>
                      <a:pt x="3025" y="39210"/>
                      <a:pt x="3025" y="39655"/>
                    </a:cubicBezTo>
                    <a:cubicBezTo>
                      <a:pt x="3025" y="40100"/>
                      <a:pt x="3345" y="45437"/>
                      <a:pt x="3363" y="46362"/>
                    </a:cubicBezTo>
                    <a:cubicBezTo>
                      <a:pt x="3381" y="47305"/>
                      <a:pt x="3488" y="47607"/>
                      <a:pt x="3434" y="48372"/>
                    </a:cubicBezTo>
                    <a:cubicBezTo>
                      <a:pt x="3381" y="49155"/>
                      <a:pt x="3434" y="49991"/>
                      <a:pt x="3399" y="50543"/>
                    </a:cubicBezTo>
                    <a:cubicBezTo>
                      <a:pt x="3381" y="51094"/>
                      <a:pt x="3381" y="53763"/>
                      <a:pt x="3345" y="54385"/>
                    </a:cubicBezTo>
                    <a:cubicBezTo>
                      <a:pt x="3292" y="55026"/>
                      <a:pt x="2847" y="57303"/>
                      <a:pt x="2847" y="57801"/>
                    </a:cubicBezTo>
                    <a:cubicBezTo>
                      <a:pt x="2847" y="58317"/>
                      <a:pt x="2723" y="61128"/>
                      <a:pt x="2812" y="61964"/>
                    </a:cubicBezTo>
                    <a:cubicBezTo>
                      <a:pt x="2901" y="62782"/>
                      <a:pt x="2936" y="64775"/>
                      <a:pt x="2954" y="65131"/>
                    </a:cubicBezTo>
                    <a:cubicBezTo>
                      <a:pt x="2990" y="65487"/>
                      <a:pt x="2954" y="67550"/>
                      <a:pt x="2954" y="67995"/>
                    </a:cubicBezTo>
                    <a:cubicBezTo>
                      <a:pt x="2954" y="68440"/>
                      <a:pt x="2990" y="70254"/>
                      <a:pt x="3007" y="70415"/>
                    </a:cubicBezTo>
                    <a:cubicBezTo>
                      <a:pt x="3025" y="70575"/>
                      <a:pt x="3257" y="71002"/>
                      <a:pt x="3452" y="71233"/>
                    </a:cubicBezTo>
                    <a:cubicBezTo>
                      <a:pt x="3648" y="71464"/>
                      <a:pt x="3737" y="71660"/>
                      <a:pt x="3737" y="71660"/>
                    </a:cubicBezTo>
                    <a:cubicBezTo>
                      <a:pt x="3737" y="71660"/>
                      <a:pt x="3595" y="71767"/>
                      <a:pt x="3417" y="71909"/>
                    </a:cubicBezTo>
                    <a:cubicBezTo>
                      <a:pt x="2687" y="72443"/>
                      <a:pt x="2723" y="74364"/>
                      <a:pt x="2723" y="74364"/>
                    </a:cubicBezTo>
                    <a:cubicBezTo>
                      <a:pt x="2723" y="74364"/>
                      <a:pt x="3168" y="74560"/>
                      <a:pt x="3612" y="74649"/>
                    </a:cubicBezTo>
                    <a:cubicBezTo>
                      <a:pt x="4075" y="74738"/>
                      <a:pt x="4395" y="75752"/>
                      <a:pt x="6014" y="76036"/>
                    </a:cubicBezTo>
                    <a:cubicBezTo>
                      <a:pt x="7651" y="76321"/>
                      <a:pt x="8861" y="76481"/>
                      <a:pt x="8861" y="76481"/>
                    </a:cubicBezTo>
                    <a:cubicBezTo>
                      <a:pt x="8861" y="76481"/>
                      <a:pt x="9554" y="75414"/>
                      <a:pt x="9839" y="74844"/>
                    </a:cubicBezTo>
                    <a:cubicBezTo>
                      <a:pt x="10124" y="74275"/>
                      <a:pt x="9946" y="73528"/>
                      <a:pt x="9946" y="73528"/>
                    </a:cubicBezTo>
                    <a:cubicBezTo>
                      <a:pt x="9768" y="72959"/>
                      <a:pt x="9661" y="72798"/>
                      <a:pt x="9661" y="72532"/>
                    </a:cubicBezTo>
                    <a:cubicBezTo>
                      <a:pt x="9661" y="72265"/>
                      <a:pt x="9412" y="71660"/>
                      <a:pt x="9145" y="70806"/>
                    </a:cubicBezTo>
                    <a:cubicBezTo>
                      <a:pt x="8861" y="69934"/>
                      <a:pt x="8345" y="68671"/>
                      <a:pt x="8345" y="68671"/>
                    </a:cubicBezTo>
                    <a:cubicBezTo>
                      <a:pt x="8345" y="68671"/>
                      <a:pt x="9234" y="67906"/>
                      <a:pt x="9163" y="66590"/>
                    </a:cubicBezTo>
                    <a:cubicBezTo>
                      <a:pt x="9110" y="65273"/>
                      <a:pt x="8967" y="62462"/>
                      <a:pt x="9110" y="61946"/>
                    </a:cubicBezTo>
                    <a:cubicBezTo>
                      <a:pt x="9234" y="61413"/>
                      <a:pt x="9661" y="58104"/>
                      <a:pt x="9590" y="57766"/>
                    </a:cubicBezTo>
                    <a:cubicBezTo>
                      <a:pt x="9537" y="57445"/>
                      <a:pt x="9946" y="55844"/>
                      <a:pt x="9892" y="55257"/>
                    </a:cubicBezTo>
                    <a:cubicBezTo>
                      <a:pt x="9892" y="55257"/>
                      <a:pt x="11013" y="47394"/>
                      <a:pt x="11155" y="46593"/>
                    </a:cubicBezTo>
                    <a:cubicBezTo>
                      <a:pt x="11316" y="45793"/>
                      <a:pt x="12472" y="40651"/>
                      <a:pt x="12597" y="40313"/>
                    </a:cubicBezTo>
                    <a:cubicBezTo>
                      <a:pt x="12703" y="39957"/>
                      <a:pt x="12899" y="39602"/>
                      <a:pt x="12899" y="39602"/>
                    </a:cubicBezTo>
                    <a:cubicBezTo>
                      <a:pt x="12899" y="39602"/>
                      <a:pt x="12914" y="39597"/>
                      <a:pt x="12939" y="39597"/>
                    </a:cubicBezTo>
                    <a:cubicBezTo>
                      <a:pt x="13026" y="39597"/>
                      <a:pt x="13237" y="39651"/>
                      <a:pt x="13362" y="40135"/>
                    </a:cubicBezTo>
                    <a:cubicBezTo>
                      <a:pt x="13522" y="40776"/>
                      <a:pt x="13682" y="41363"/>
                      <a:pt x="13664" y="42324"/>
                    </a:cubicBezTo>
                    <a:cubicBezTo>
                      <a:pt x="13646" y="43302"/>
                      <a:pt x="14251" y="48034"/>
                      <a:pt x="14376" y="49546"/>
                    </a:cubicBezTo>
                    <a:cubicBezTo>
                      <a:pt x="14500" y="51041"/>
                      <a:pt x="14963" y="54866"/>
                      <a:pt x="15087" y="55364"/>
                    </a:cubicBezTo>
                    <a:cubicBezTo>
                      <a:pt x="15229" y="55844"/>
                      <a:pt x="15354" y="55933"/>
                      <a:pt x="15372" y="56200"/>
                    </a:cubicBezTo>
                    <a:cubicBezTo>
                      <a:pt x="15407" y="56449"/>
                      <a:pt x="15141" y="56894"/>
                      <a:pt x="15283" y="57356"/>
                    </a:cubicBezTo>
                    <a:cubicBezTo>
                      <a:pt x="15443" y="57819"/>
                      <a:pt x="15479" y="57872"/>
                      <a:pt x="15390" y="58317"/>
                    </a:cubicBezTo>
                    <a:cubicBezTo>
                      <a:pt x="15301" y="58744"/>
                      <a:pt x="15443" y="59598"/>
                      <a:pt x="15532" y="60238"/>
                    </a:cubicBezTo>
                    <a:cubicBezTo>
                      <a:pt x="15621" y="60879"/>
                      <a:pt x="15425" y="61715"/>
                      <a:pt x="15461" y="62320"/>
                    </a:cubicBezTo>
                    <a:cubicBezTo>
                      <a:pt x="15514" y="62943"/>
                      <a:pt x="15069" y="66750"/>
                      <a:pt x="15265" y="67710"/>
                    </a:cubicBezTo>
                    <a:cubicBezTo>
                      <a:pt x="15443" y="68653"/>
                      <a:pt x="15390" y="69881"/>
                      <a:pt x="15852" y="70699"/>
                    </a:cubicBezTo>
                    <a:cubicBezTo>
                      <a:pt x="16315" y="71518"/>
                      <a:pt x="16564" y="71500"/>
                      <a:pt x="16226" y="72140"/>
                    </a:cubicBezTo>
                    <a:cubicBezTo>
                      <a:pt x="15888" y="72781"/>
                      <a:pt x="15888" y="72959"/>
                      <a:pt x="15692" y="73101"/>
                    </a:cubicBezTo>
                    <a:cubicBezTo>
                      <a:pt x="15479" y="73225"/>
                      <a:pt x="14678" y="73332"/>
                      <a:pt x="14980" y="74168"/>
                    </a:cubicBezTo>
                    <a:cubicBezTo>
                      <a:pt x="14980" y="74168"/>
                      <a:pt x="15496" y="75663"/>
                      <a:pt x="15461" y="75858"/>
                    </a:cubicBezTo>
                    <a:cubicBezTo>
                      <a:pt x="15431" y="75977"/>
                      <a:pt x="15893" y="76040"/>
                      <a:pt x="16574" y="76040"/>
                    </a:cubicBezTo>
                    <a:cubicBezTo>
                      <a:pt x="17122" y="76040"/>
                      <a:pt x="17813" y="75999"/>
                      <a:pt x="18503" y="75912"/>
                    </a:cubicBezTo>
                    <a:cubicBezTo>
                      <a:pt x="20051" y="75698"/>
                      <a:pt x="21545" y="74844"/>
                      <a:pt x="21634" y="74613"/>
                    </a:cubicBezTo>
                    <a:cubicBezTo>
                      <a:pt x="21705" y="74364"/>
                      <a:pt x="21438" y="73279"/>
                      <a:pt x="21438" y="73279"/>
                    </a:cubicBezTo>
                    <a:cubicBezTo>
                      <a:pt x="21545" y="72585"/>
                      <a:pt x="21687" y="72816"/>
                      <a:pt x="21563" y="72122"/>
                    </a:cubicBezTo>
                    <a:cubicBezTo>
                      <a:pt x="21421" y="71446"/>
                      <a:pt x="21652" y="70895"/>
                      <a:pt x="21723" y="69810"/>
                    </a:cubicBezTo>
                    <a:cubicBezTo>
                      <a:pt x="21794" y="68724"/>
                      <a:pt x="21741" y="65522"/>
                      <a:pt x="21705" y="65255"/>
                    </a:cubicBezTo>
                    <a:cubicBezTo>
                      <a:pt x="21670" y="64971"/>
                      <a:pt x="22114" y="61324"/>
                      <a:pt x="22132" y="60132"/>
                    </a:cubicBezTo>
                    <a:cubicBezTo>
                      <a:pt x="22150" y="58958"/>
                      <a:pt x="22097" y="57036"/>
                      <a:pt x="22008" y="56378"/>
                    </a:cubicBezTo>
                    <a:cubicBezTo>
                      <a:pt x="21919" y="55720"/>
                      <a:pt x="21830" y="49724"/>
                      <a:pt x="21830" y="48604"/>
                    </a:cubicBezTo>
                    <a:cubicBezTo>
                      <a:pt x="21830" y="47483"/>
                      <a:pt x="22275" y="43017"/>
                      <a:pt x="22328" y="42146"/>
                    </a:cubicBezTo>
                    <a:cubicBezTo>
                      <a:pt x="22381" y="41256"/>
                      <a:pt x="22328" y="39886"/>
                      <a:pt x="22435" y="39175"/>
                    </a:cubicBezTo>
                    <a:cubicBezTo>
                      <a:pt x="22541" y="38463"/>
                      <a:pt x="22595" y="37965"/>
                      <a:pt x="22595" y="37965"/>
                    </a:cubicBezTo>
                    <a:cubicBezTo>
                      <a:pt x="22595" y="37965"/>
                      <a:pt x="22626" y="37991"/>
                      <a:pt x="22665" y="37991"/>
                    </a:cubicBezTo>
                    <a:cubicBezTo>
                      <a:pt x="22743" y="37991"/>
                      <a:pt x="22850" y="37888"/>
                      <a:pt x="22790" y="37271"/>
                    </a:cubicBezTo>
                    <a:cubicBezTo>
                      <a:pt x="22701" y="36346"/>
                      <a:pt x="22488" y="34514"/>
                      <a:pt x="22488" y="33660"/>
                    </a:cubicBezTo>
                    <a:cubicBezTo>
                      <a:pt x="22488" y="32788"/>
                      <a:pt x="22559" y="32984"/>
                      <a:pt x="22595" y="32308"/>
                    </a:cubicBezTo>
                    <a:cubicBezTo>
                      <a:pt x="22630" y="31649"/>
                      <a:pt x="22435" y="30191"/>
                      <a:pt x="22292" y="29515"/>
                    </a:cubicBezTo>
                    <a:cubicBezTo>
                      <a:pt x="22168" y="28821"/>
                      <a:pt x="22150" y="28216"/>
                      <a:pt x="22150" y="28216"/>
                    </a:cubicBezTo>
                    <a:cubicBezTo>
                      <a:pt x="22150" y="28216"/>
                      <a:pt x="23164" y="26810"/>
                      <a:pt x="23787" y="26312"/>
                    </a:cubicBezTo>
                    <a:cubicBezTo>
                      <a:pt x="24409" y="25796"/>
                      <a:pt x="25121" y="24889"/>
                      <a:pt x="25406" y="24249"/>
                    </a:cubicBezTo>
                    <a:cubicBezTo>
                      <a:pt x="25708" y="23626"/>
                      <a:pt x="26633" y="21740"/>
                      <a:pt x="26704" y="20637"/>
                    </a:cubicBezTo>
                    <a:cubicBezTo>
                      <a:pt x="26775" y="19534"/>
                      <a:pt x="26722" y="19410"/>
                      <a:pt x="26900" y="18662"/>
                    </a:cubicBezTo>
                    <a:cubicBezTo>
                      <a:pt x="27078" y="17915"/>
                      <a:pt x="27060" y="17239"/>
                      <a:pt x="27025" y="16759"/>
                    </a:cubicBezTo>
                    <a:cubicBezTo>
                      <a:pt x="26971" y="16261"/>
                      <a:pt x="26437" y="13058"/>
                      <a:pt x="26402" y="12240"/>
                    </a:cubicBezTo>
                    <a:cubicBezTo>
                      <a:pt x="26349" y="11422"/>
                      <a:pt x="26028" y="10497"/>
                      <a:pt x="25761" y="10052"/>
                    </a:cubicBezTo>
                    <a:cubicBezTo>
                      <a:pt x="25477" y="9607"/>
                      <a:pt x="25584" y="9216"/>
                      <a:pt x="25512" y="8771"/>
                    </a:cubicBezTo>
                    <a:cubicBezTo>
                      <a:pt x="25459" y="8326"/>
                      <a:pt x="25210" y="7881"/>
                      <a:pt x="25192" y="7419"/>
                    </a:cubicBezTo>
                    <a:cubicBezTo>
                      <a:pt x="25157" y="6956"/>
                      <a:pt x="25263" y="6654"/>
                      <a:pt x="25050" y="6352"/>
                    </a:cubicBezTo>
                    <a:cubicBezTo>
                      <a:pt x="24854" y="6031"/>
                      <a:pt x="24392" y="5480"/>
                      <a:pt x="24409" y="5071"/>
                    </a:cubicBezTo>
                    <a:cubicBezTo>
                      <a:pt x="24426" y="4678"/>
                      <a:pt x="24578" y="3969"/>
                      <a:pt x="24075" y="3969"/>
                    </a:cubicBezTo>
                    <a:cubicBezTo>
                      <a:pt x="24032" y="3969"/>
                      <a:pt x="23983" y="3974"/>
                      <a:pt x="23929" y="3985"/>
                    </a:cubicBezTo>
                    <a:cubicBezTo>
                      <a:pt x="23093" y="3541"/>
                      <a:pt x="19339" y="2295"/>
                      <a:pt x="19108" y="2224"/>
                    </a:cubicBezTo>
                    <a:cubicBezTo>
                      <a:pt x="18894" y="2135"/>
                      <a:pt x="17738" y="1673"/>
                      <a:pt x="17738" y="1673"/>
                    </a:cubicBezTo>
                    <a:lnTo>
                      <a:pt x="16973" y="427"/>
                    </a:lnTo>
                    <a:lnTo>
                      <a:pt x="16902" y="160"/>
                    </a:lnTo>
                    <a:lnTo>
                      <a:pt x="16902" y="160"/>
                    </a:lnTo>
                    <a:cubicBezTo>
                      <a:pt x="16920" y="374"/>
                      <a:pt x="16920" y="676"/>
                      <a:pt x="16920" y="676"/>
                    </a:cubicBezTo>
                    <a:cubicBezTo>
                      <a:pt x="16920" y="676"/>
                      <a:pt x="16955" y="1548"/>
                      <a:pt x="16777" y="1922"/>
                    </a:cubicBezTo>
                    <a:cubicBezTo>
                      <a:pt x="16599" y="2295"/>
                      <a:pt x="16030" y="4572"/>
                      <a:pt x="15941" y="4928"/>
                    </a:cubicBezTo>
                    <a:cubicBezTo>
                      <a:pt x="15941" y="4999"/>
                      <a:pt x="15888" y="5249"/>
                      <a:pt x="15799" y="5640"/>
                    </a:cubicBezTo>
                    <a:cubicBezTo>
                      <a:pt x="15354" y="4786"/>
                      <a:pt x="14927" y="4110"/>
                      <a:pt x="14518" y="3754"/>
                    </a:cubicBezTo>
                    <a:cubicBezTo>
                      <a:pt x="14393" y="3647"/>
                      <a:pt x="14269" y="3576"/>
                      <a:pt x="14144" y="3523"/>
                    </a:cubicBezTo>
                    <a:cubicBezTo>
                      <a:pt x="14144" y="3523"/>
                      <a:pt x="14126" y="3523"/>
                      <a:pt x="14109" y="3505"/>
                    </a:cubicBezTo>
                    <a:lnTo>
                      <a:pt x="14055" y="3505"/>
                    </a:lnTo>
                    <a:cubicBezTo>
                      <a:pt x="14038" y="3487"/>
                      <a:pt x="14020" y="3487"/>
                      <a:pt x="14002" y="3487"/>
                    </a:cubicBezTo>
                    <a:lnTo>
                      <a:pt x="13984" y="3487"/>
                    </a:lnTo>
                    <a:cubicBezTo>
                      <a:pt x="14109" y="3541"/>
                      <a:pt x="14251" y="3665"/>
                      <a:pt x="14393" y="3825"/>
                    </a:cubicBezTo>
                    <a:cubicBezTo>
                      <a:pt x="14571" y="3985"/>
                      <a:pt x="14749" y="4217"/>
                      <a:pt x="14945" y="4448"/>
                    </a:cubicBezTo>
                    <a:cubicBezTo>
                      <a:pt x="15283" y="4893"/>
                      <a:pt x="15621" y="5391"/>
                      <a:pt x="15799" y="5675"/>
                    </a:cubicBezTo>
                    <a:cubicBezTo>
                      <a:pt x="15621" y="6565"/>
                      <a:pt x="15336" y="8077"/>
                      <a:pt x="15069" y="9447"/>
                    </a:cubicBezTo>
                    <a:cubicBezTo>
                      <a:pt x="15105" y="9589"/>
                      <a:pt x="15123" y="9661"/>
                      <a:pt x="15123" y="9661"/>
                    </a:cubicBezTo>
                    <a:lnTo>
                      <a:pt x="13468" y="17204"/>
                    </a:lnTo>
                    <a:lnTo>
                      <a:pt x="12383" y="10586"/>
                    </a:lnTo>
                    <a:lnTo>
                      <a:pt x="12383" y="10497"/>
                    </a:lnTo>
                    <a:cubicBezTo>
                      <a:pt x="12312" y="9963"/>
                      <a:pt x="12241" y="9607"/>
                      <a:pt x="12223" y="9500"/>
                    </a:cubicBezTo>
                    <a:cubicBezTo>
                      <a:pt x="12152" y="9162"/>
                      <a:pt x="11778" y="7419"/>
                      <a:pt x="11476" y="6049"/>
                    </a:cubicBezTo>
                    <a:cubicBezTo>
                      <a:pt x="11725" y="5711"/>
                      <a:pt x="12241" y="5017"/>
                      <a:pt x="12739" y="4448"/>
                    </a:cubicBezTo>
                    <a:cubicBezTo>
                      <a:pt x="12917" y="4234"/>
                      <a:pt x="13095" y="4021"/>
                      <a:pt x="13255" y="3861"/>
                    </a:cubicBezTo>
                    <a:cubicBezTo>
                      <a:pt x="13415" y="3719"/>
                      <a:pt x="13557" y="3594"/>
                      <a:pt x="13664" y="3541"/>
                    </a:cubicBezTo>
                    <a:lnTo>
                      <a:pt x="13682" y="3541"/>
                    </a:lnTo>
                    <a:cubicBezTo>
                      <a:pt x="13700" y="3523"/>
                      <a:pt x="13700" y="3523"/>
                      <a:pt x="13700" y="3523"/>
                    </a:cubicBezTo>
                    <a:lnTo>
                      <a:pt x="13682" y="3523"/>
                    </a:lnTo>
                    <a:cubicBezTo>
                      <a:pt x="13646" y="3523"/>
                      <a:pt x="13628" y="3541"/>
                      <a:pt x="13593" y="3541"/>
                    </a:cubicBezTo>
                    <a:cubicBezTo>
                      <a:pt x="13450" y="3576"/>
                      <a:pt x="13290" y="3683"/>
                      <a:pt x="13112" y="3825"/>
                    </a:cubicBezTo>
                    <a:cubicBezTo>
                      <a:pt x="12579" y="4252"/>
                      <a:pt x="11956" y="5088"/>
                      <a:pt x="11476" y="5996"/>
                    </a:cubicBezTo>
                    <a:cubicBezTo>
                      <a:pt x="11280" y="5124"/>
                      <a:pt x="11102" y="4395"/>
                      <a:pt x="11049" y="4288"/>
                    </a:cubicBezTo>
                    <a:cubicBezTo>
                      <a:pt x="10924" y="4003"/>
                      <a:pt x="10640" y="2633"/>
                      <a:pt x="10568" y="2242"/>
                    </a:cubicBezTo>
                    <a:cubicBezTo>
                      <a:pt x="10497" y="1833"/>
                      <a:pt x="10266" y="338"/>
                      <a:pt x="10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59;p32">
                <a:extLst>
                  <a:ext uri="{FF2B5EF4-FFF2-40B4-BE49-F238E27FC236}">
                    <a16:creationId xmlns:a16="http://schemas.microsoft.com/office/drawing/2014/main" id="{7D443094-DE8A-BA4C-2D8E-8AD8BD57D777}"/>
                  </a:ext>
                </a:extLst>
              </p:cNvPr>
              <p:cNvSpPr/>
              <p:nvPr/>
            </p:nvSpPr>
            <p:spPr>
              <a:xfrm>
                <a:off x="5701250" y="3134875"/>
                <a:ext cx="2397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7540" extrusionOk="0">
                    <a:moveTo>
                      <a:pt x="5139" y="1"/>
                    </a:moveTo>
                    <a:cubicBezTo>
                      <a:pt x="3557" y="1"/>
                      <a:pt x="1861" y="378"/>
                      <a:pt x="1371" y="1446"/>
                    </a:cubicBezTo>
                    <a:cubicBezTo>
                      <a:pt x="748" y="2762"/>
                      <a:pt x="268" y="2922"/>
                      <a:pt x="196" y="3687"/>
                    </a:cubicBezTo>
                    <a:cubicBezTo>
                      <a:pt x="125" y="4452"/>
                      <a:pt x="1" y="4861"/>
                      <a:pt x="285" y="5466"/>
                    </a:cubicBezTo>
                    <a:cubicBezTo>
                      <a:pt x="588" y="6071"/>
                      <a:pt x="979" y="7192"/>
                      <a:pt x="1121" y="7494"/>
                    </a:cubicBezTo>
                    <a:cubicBezTo>
                      <a:pt x="1137" y="7525"/>
                      <a:pt x="1152" y="7540"/>
                      <a:pt x="1167" y="7540"/>
                    </a:cubicBezTo>
                    <a:cubicBezTo>
                      <a:pt x="1289" y="7540"/>
                      <a:pt x="1386" y="6586"/>
                      <a:pt x="1371" y="6000"/>
                    </a:cubicBezTo>
                    <a:cubicBezTo>
                      <a:pt x="1335" y="5342"/>
                      <a:pt x="1335" y="3883"/>
                      <a:pt x="1442" y="3669"/>
                    </a:cubicBezTo>
                    <a:cubicBezTo>
                      <a:pt x="1531" y="3438"/>
                      <a:pt x="1851" y="2655"/>
                      <a:pt x="1851" y="2655"/>
                    </a:cubicBezTo>
                    <a:cubicBezTo>
                      <a:pt x="1851" y="2655"/>
                      <a:pt x="2883" y="2833"/>
                      <a:pt x="3932" y="2833"/>
                    </a:cubicBezTo>
                    <a:cubicBezTo>
                      <a:pt x="4982" y="2833"/>
                      <a:pt x="6583" y="2744"/>
                      <a:pt x="7063" y="2566"/>
                    </a:cubicBezTo>
                    <a:cubicBezTo>
                      <a:pt x="7222" y="2510"/>
                      <a:pt x="7386" y="2471"/>
                      <a:pt x="7537" y="2471"/>
                    </a:cubicBezTo>
                    <a:cubicBezTo>
                      <a:pt x="7862" y="2471"/>
                      <a:pt x="8130" y="2649"/>
                      <a:pt x="8166" y="3207"/>
                    </a:cubicBezTo>
                    <a:cubicBezTo>
                      <a:pt x="8220" y="4007"/>
                      <a:pt x="8309" y="5253"/>
                      <a:pt x="8309" y="5644"/>
                    </a:cubicBezTo>
                    <a:cubicBezTo>
                      <a:pt x="8309" y="6035"/>
                      <a:pt x="8505" y="7032"/>
                      <a:pt x="8540" y="7103"/>
                    </a:cubicBezTo>
                    <a:cubicBezTo>
                      <a:pt x="8541" y="7105"/>
                      <a:pt x="8542" y="7106"/>
                      <a:pt x="8543" y="7106"/>
                    </a:cubicBezTo>
                    <a:cubicBezTo>
                      <a:pt x="8594" y="7106"/>
                      <a:pt x="9134" y="6088"/>
                      <a:pt x="9341" y="5537"/>
                    </a:cubicBezTo>
                    <a:cubicBezTo>
                      <a:pt x="9358" y="5502"/>
                      <a:pt x="9376" y="5484"/>
                      <a:pt x="9394" y="5448"/>
                    </a:cubicBezTo>
                    <a:cubicBezTo>
                      <a:pt x="9590" y="4932"/>
                      <a:pt x="9483" y="3705"/>
                      <a:pt x="9003" y="2780"/>
                    </a:cubicBezTo>
                    <a:cubicBezTo>
                      <a:pt x="8505" y="1855"/>
                      <a:pt x="8113" y="1730"/>
                      <a:pt x="8113" y="1730"/>
                    </a:cubicBezTo>
                    <a:cubicBezTo>
                      <a:pt x="8113" y="1730"/>
                      <a:pt x="8024" y="254"/>
                      <a:pt x="6210" y="58"/>
                    </a:cubicBezTo>
                    <a:cubicBezTo>
                      <a:pt x="5870" y="21"/>
                      <a:pt x="5508" y="1"/>
                      <a:pt x="5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60;p32">
                <a:extLst>
                  <a:ext uri="{FF2B5EF4-FFF2-40B4-BE49-F238E27FC236}">
                    <a16:creationId xmlns:a16="http://schemas.microsoft.com/office/drawing/2014/main" id="{040A746C-E16B-A306-8F03-BDBD5A2803D4}"/>
                  </a:ext>
                </a:extLst>
              </p:cNvPr>
              <p:cNvSpPr/>
              <p:nvPr/>
            </p:nvSpPr>
            <p:spPr>
              <a:xfrm>
                <a:off x="5827575" y="3437400"/>
                <a:ext cx="74300" cy="142350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5694" extrusionOk="0">
                    <a:moveTo>
                      <a:pt x="2864" y="1"/>
                    </a:moveTo>
                    <a:cubicBezTo>
                      <a:pt x="2847" y="1"/>
                      <a:pt x="2829" y="19"/>
                      <a:pt x="2811" y="54"/>
                    </a:cubicBezTo>
                    <a:cubicBezTo>
                      <a:pt x="2793" y="108"/>
                      <a:pt x="2758" y="179"/>
                      <a:pt x="2704" y="268"/>
                    </a:cubicBezTo>
                    <a:cubicBezTo>
                      <a:pt x="2687" y="286"/>
                      <a:pt x="2687" y="286"/>
                      <a:pt x="2687" y="286"/>
                    </a:cubicBezTo>
                    <a:cubicBezTo>
                      <a:pt x="2171" y="1086"/>
                      <a:pt x="445" y="3079"/>
                      <a:pt x="445" y="3079"/>
                    </a:cubicBezTo>
                    <a:lnTo>
                      <a:pt x="0" y="3541"/>
                    </a:lnTo>
                    <a:lnTo>
                      <a:pt x="18" y="3541"/>
                    </a:lnTo>
                    <a:cubicBezTo>
                      <a:pt x="36" y="3541"/>
                      <a:pt x="54" y="3541"/>
                      <a:pt x="71" y="3559"/>
                    </a:cubicBezTo>
                    <a:lnTo>
                      <a:pt x="125" y="3559"/>
                    </a:lnTo>
                    <a:cubicBezTo>
                      <a:pt x="142" y="3577"/>
                      <a:pt x="160" y="3577"/>
                      <a:pt x="160" y="3577"/>
                    </a:cubicBezTo>
                    <a:cubicBezTo>
                      <a:pt x="285" y="3630"/>
                      <a:pt x="409" y="3701"/>
                      <a:pt x="534" y="3808"/>
                    </a:cubicBezTo>
                    <a:cubicBezTo>
                      <a:pt x="943" y="4164"/>
                      <a:pt x="1370" y="4840"/>
                      <a:pt x="1815" y="5694"/>
                    </a:cubicBezTo>
                    <a:cubicBezTo>
                      <a:pt x="1904" y="5303"/>
                      <a:pt x="1957" y="5053"/>
                      <a:pt x="1957" y="4982"/>
                    </a:cubicBezTo>
                    <a:cubicBezTo>
                      <a:pt x="2046" y="4626"/>
                      <a:pt x="2615" y="2349"/>
                      <a:pt x="2793" y="1976"/>
                    </a:cubicBezTo>
                    <a:cubicBezTo>
                      <a:pt x="2971" y="1602"/>
                      <a:pt x="2936" y="730"/>
                      <a:pt x="2936" y="730"/>
                    </a:cubicBezTo>
                    <a:cubicBezTo>
                      <a:pt x="2936" y="730"/>
                      <a:pt x="2936" y="428"/>
                      <a:pt x="2918" y="214"/>
                    </a:cubicBezTo>
                    <a:cubicBezTo>
                      <a:pt x="2900" y="90"/>
                      <a:pt x="2882" y="1"/>
                      <a:pt x="2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61;p32">
                <a:extLst>
                  <a:ext uri="{FF2B5EF4-FFF2-40B4-BE49-F238E27FC236}">
                    <a16:creationId xmlns:a16="http://schemas.microsoft.com/office/drawing/2014/main" id="{72650F98-1C03-0A11-FAC8-1EFED4EBA301}"/>
                  </a:ext>
                </a:extLst>
              </p:cNvPr>
              <p:cNvSpPr/>
              <p:nvPr/>
            </p:nvSpPr>
            <p:spPr>
              <a:xfrm>
                <a:off x="5835125" y="3549925"/>
                <a:ext cx="378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5001" extrusionOk="0">
                    <a:moveTo>
                      <a:pt x="659" y="1"/>
                    </a:moveTo>
                    <a:lnTo>
                      <a:pt x="125" y="890"/>
                    </a:lnTo>
                    <a:lnTo>
                      <a:pt x="54" y="1228"/>
                    </a:lnTo>
                    <a:cubicBezTo>
                      <a:pt x="1" y="1495"/>
                      <a:pt x="605" y="4199"/>
                      <a:pt x="783" y="5000"/>
                    </a:cubicBezTo>
                    <a:cubicBezTo>
                      <a:pt x="1050" y="3630"/>
                      <a:pt x="1335" y="2118"/>
                      <a:pt x="1513" y="1228"/>
                    </a:cubicBezTo>
                    <a:cubicBezTo>
                      <a:pt x="1335" y="944"/>
                      <a:pt x="997" y="446"/>
                      <a:pt x="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62;p32">
                <a:extLst>
                  <a:ext uri="{FF2B5EF4-FFF2-40B4-BE49-F238E27FC236}">
                    <a16:creationId xmlns:a16="http://schemas.microsoft.com/office/drawing/2014/main" id="{D280684D-A700-6A08-3D0A-2E871C430731}"/>
                  </a:ext>
                </a:extLst>
              </p:cNvPr>
              <p:cNvSpPr/>
              <p:nvPr/>
            </p:nvSpPr>
            <p:spPr>
              <a:xfrm>
                <a:off x="5764850" y="3549925"/>
                <a:ext cx="449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6050" extrusionOk="0">
                    <a:moveTo>
                      <a:pt x="1264" y="1"/>
                    </a:moveTo>
                    <a:cubicBezTo>
                      <a:pt x="766" y="570"/>
                      <a:pt x="250" y="1264"/>
                      <a:pt x="1" y="1602"/>
                    </a:cubicBezTo>
                    <a:cubicBezTo>
                      <a:pt x="303" y="2972"/>
                      <a:pt x="677" y="4715"/>
                      <a:pt x="748" y="5053"/>
                    </a:cubicBezTo>
                    <a:cubicBezTo>
                      <a:pt x="766" y="5160"/>
                      <a:pt x="837" y="5516"/>
                      <a:pt x="908" y="6050"/>
                    </a:cubicBezTo>
                    <a:lnTo>
                      <a:pt x="1798" y="979"/>
                    </a:lnTo>
                    <a:lnTo>
                      <a:pt x="12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63;p32">
                <a:extLst>
                  <a:ext uri="{FF2B5EF4-FFF2-40B4-BE49-F238E27FC236}">
                    <a16:creationId xmlns:a16="http://schemas.microsoft.com/office/drawing/2014/main" id="{73A50366-9CB3-C940-0B5B-544D5297FD8F}"/>
                  </a:ext>
                </a:extLst>
              </p:cNvPr>
              <p:cNvSpPr/>
              <p:nvPr/>
            </p:nvSpPr>
            <p:spPr>
              <a:xfrm>
                <a:off x="5734600" y="3436975"/>
                <a:ext cx="85425" cy="151675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6067" extrusionOk="0">
                    <a:moveTo>
                      <a:pt x="428" y="0"/>
                    </a:moveTo>
                    <a:lnTo>
                      <a:pt x="357" y="36"/>
                    </a:lnTo>
                    <a:lnTo>
                      <a:pt x="339" y="54"/>
                    </a:lnTo>
                    <a:cubicBezTo>
                      <a:pt x="339" y="54"/>
                      <a:pt x="321" y="71"/>
                      <a:pt x="321" y="71"/>
                    </a:cubicBezTo>
                    <a:cubicBezTo>
                      <a:pt x="1" y="409"/>
                      <a:pt x="232" y="1904"/>
                      <a:pt x="303" y="2313"/>
                    </a:cubicBezTo>
                    <a:cubicBezTo>
                      <a:pt x="375" y="2704"/>
                      <a:pt x="659" y="4074"/>
                      <a:pt x="784" y="4359"/>
                    </a:cubicBezTo>
                    <a:cubicBezTo>
                      <a:pt x="837" y="4466"/>
                      <a:pt x="1015" y="5195"/>
                      <a:pt x="1211" y="6067"/>
                    </a:cubicBezTo>
                    <a:cubicBezTo>
                      <a:pt x="1691" y="5159"/>
                      <a:pt x="2314" y="4323"/>
                      <a:pt x="2847" y="3896"/>
                    </a:cubicBezTo>
                    <a:cubicBezTo>
                      <a:pt x="3025" y="3754"/>
                      <a:pt x="3185" y="3647"/>
                      <a:pt x="3328" y="3612"/>
                    </a:cubicBezTo>
                    <a:cubicBezTo>
                      <a:pt x="3363" y="3612"/>
                      <a:pt x="3381" y="3594"/>
                      <a:pt x="3417" y="3594"/>
                    </a:cubicBezTo>
                    <a:lnTo>
                      <a:pt x="2936" y="3131"/>
                    </a:lnTo>
                    <a:lnTo>
                      <a:pt x="2776" y="2989"/>
                    </a:lnTo>
                    <a:cubicBezTo>
                      <a:pt x="2776" y="2989"/>
                      <a:pt x="730" y="1050"/>
                      <a:pt x="446" y="107"/>
                    </a:cubicBezTo>
                    <a:cubicBezTo>
                      <a:pt x="446" y="89"/>
                      <a:pt x="446" y="71"/>
                      <a:pt x="446" y="71"/>
                    </a:cubicBezTo>
                    <a:cubicBezTo>
                      <a:pt x="428" y="36"/>
                      <a:pt x="428" y="18"/>
                      <a:pt x="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64;p32">
                <a:extLst>
                  <a:ext uri="{FF2B5EF4-FFF2-40B4-BE49-F238E27FC236}">
                    <a16:creationId xmlns:a16="http://schemas.microsoft.com/office/drawing/2014/main" id="{9B026C57-8161-614C-C917-6B4DF2AF73C2}"/>
                  </a:ext>
                </a:extLst>
              </p:cNvPr>
              <p:cNvSpPr/>
              <p:nvPr/>
            </p:nvSpPr>
            <p:spPr>
              <a:xfrm>
                <a:off x="5827125" y="352592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extrusionOk="0">
                    <a:moveTo>
                      <a:pt x="0" y="0"/>
                    </a:moveTo>
                    <a:lnTo>
                      <a:pt x="18" y="0"/>
                    </a:lnTo>
                    <a:cubicBezTo>
                      <a:pt x="18" y="0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rgbClr val="E8E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6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¡Agradecimientos!</a:t>
            </a:r>
          </a:p>
        </p:txBody>
      </p:sp>
      <p:sp>
        <p:nvSpPr>
          <p:cNvPr id="1167" name="Google Shape;1167;p49"/>
          <p:cNvSpPr txBox="1"/>
          <p:nvPr/>
        </p:nvSpPr>
        <p:spPr>
          <a:xfrm>
            <a:off x="895224" y="1281793"/>
            <a:ext cx="6036255" cy="324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2000">
                <a:solidFill>
                  <a:schemeClr val="tx1"/>
                </a:solidFill>
              </a:rPr>
              <a:t>Nos gustaría expresar nuestro sincero agradecimiento a las estudiantes de estadística, Sarita Garzón y Diana Rubio, por su valiosa colaboración en este proyecto. Su contribución fue de gran ayuda para nuestro análisis de datos y desarrollo de modelos predictivos y lo seguirá siendo para la siguiente etapa del proyecto. ¡Gracias, por formar parte de nuestro equipo y por su compromiso con la excelencia en este proyecto!</a:t>
            </a:r>
            <a:endParaRPr lang="es-ES" sz="2000">
              <a:solidFill>
                <a:schemeClr val="tx1"/>
              </a:solidFill>
            </a:endParaRPr>
          </a:p>
        </p:txBody>
      </p:sp>
      <p:grpSp>
        <p:nvGrpSpPr>
          <p:cNvPr id="2" name="Google Shape;1004;p48">
            <a:extLst>
              <a:ext uri="{FF2B5EF4-FFF2-40B4-BE49-F238E27FC236}">
                <a16:creationId xmlns:a16="http://schemas.microsoft.com/office/drawing/2014/main" id="{88FC00F0-B4D8-3214-5580-11F85B3A4AEF}"/>
              </a:ext>
            </a:extLst>
          </p:cNvPr>
          <p:cNvGrpSpPr/>
          <p:nvPr/>
        </p:nvGrpSpPr>
        <p:grpSpPr>
          <a:xfrm>
            <a:off x="7171124" y="2006309"/>
            <a:ext cx="1901491" cy="2158531"/>
            <a:chOff x="2233497" y="2017422"/>
            <a:chExt cx="1769155" cy="2008312"/>
          </a:xfrm>
        </p:grpSpPr>
        <p:sp>
          <p:nvSpPr>
            <p:cNvPr id="3" name="Google Shape;1005;p48">
              <a:extLst>
                <a:ext uri="{FF2B5EF4-FFF2-40B4-BE49-F238E27FC236}">
                  <a16:creationId xmlns:a16="http://schemas.microsoft.com/office/drawing/2014/main" id="{3706637B-F531-CD89-D80C-DD449609744F}"/>
                </a:ext>
              </a:extLst>
            </p:cNvPr>
            <p:cNvSpPr/>
            <p:nvPr/>
          </p:nvSpPr>
          <p:spPr>
            <a:xfrm>
              <a:off x="2343215" y="3854539"/>
              <a:ext cx="198393" cy="171195"/>
            </a:xfrm>
            <a:custGeom>
              <a:avLst/>
              <a:gdLst/>
              <a:ahLst/>
              <a:cxnLst/>
              <a:rect l="l" t="t" r="r" b="b"/>
              <a:pathLst>
                <a:path w="5996" h="5174" extrusionOk="0">
                  <a:moveTo>
                    <a:pt x="478" y="160"/>
                  </a:moveTo>
                  <a:cubicBezTo>
                    <a:pt x="239" y="584"/>
                    <a:pt x="1" y="1858"/>
                    <a:pt x="54" y="2521"/>
                  </a:cubicBezTo>
                  <a:cubicBezTo>
                    <a:pt x="93" y="3197"/>
                    <a:pt x="107" y="3264"/>
                    <a:pt x="425" y="3463"/>
                  </a:cubicBezTo>
                  <a:cubicBezTo>
                    <a:pt x="757" y="3662"/>
                    <a:pt x="863" y="3688"/>
                    <a:pt x="929" y="3502"/>
                  </a:cubicBezTo>
                  <a:cubicBezTo>
                    <a:pt x="995" y="3330"/>
                    <a:pt x="1698" y="4126"/>
                    <a:pt x="2043" y="4378"/>
                  </a:cubicBezTo>
                  <a:cubicBezTo>
                    <a:pt x="2388" y="4630"/>
                    <a:pt x="3171" y="5121"/>
                    <a:pt x="4152" y="5147"/>
                  </a:cubicBezTo>
                  <a:cubicBezTo>
                    <a:pt x="5121" y="5174"/>
                    <a:pt x="5996" y="5001"/>
                    <a:pt x="5996" y="4378"/>
                  </a:cubicBezTo>
                  <a:cubicBezTo>
                    <a:pt x="5996" y="3741"/>
                    <a:pt x="5691" y="3449"/>
                    <a:pt x="4975" y="2853"/>
                  </a:cubicBezTo>
                  <a:cubicBezTo>
                    <a:pt x="4258" y="2256"/>
                    <a:pt x="3569" y="1115"/>
                    <a:pt x="3356" y="598"/>
                  </a:cubicBezTo>
                  <a:cubicBezTo>
                    <a:pt x="3157" y="67"/>
                    <a:pt x="2454" y="200"/>
                    <a:pt x="2149" y="372"/>
                  </a:cubicBezTo>
                  <a:cubicBezTo>
                    <a:pt x="1831" y="531"/>
                    <a:pt x="1526" y="1500"/>
                    <a:pt x="1102" y="1168"/>
                  </a:cubicBezTo>
                  <a:cubicBezTo>
                    <a:pt x="690" y="836"/>
                    <a:pt x="624" y="1"/>
                    <a:pt x="478" y="1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06;p48">
              <a:extLst>
                <a:ext uri="{FF2B5EF4-FFF2-40B4-BE49-F238E27FC236}">
                  <a16:creationId xmlns:a16="http://schemas.microsoft.com/office/drawing/2014/main" id="{06BD7A38-3576-313D-E840-22006E2341D2}"/>
                </a:ext>
              </a:extLst>
            </p:cNvPr>
            <p:cNvSpPr/>
            <p:nvPr/>
          </p:nvSpPr>
          <p:spPr>
            <a:xfrm>
              <a:off x="2520961" y="3854539"/>
              <a:ext cx="228238" cy="163287"/>
            </a:xfrm>
            <a:custGeom>
              <a:avLst/>
              <a:gdLst/>
              <a:ahLst/>
              <a:cxnLst/>
              <a:rect l="l" t="t" r="r" b="b"/>
              <a:pathLst>
                <a:path w="6898" h="4935" extrusionOk="0">
                  <a:moveTo>
                    <a:pt x="544" y="160"/>
                  </a:moveTo>
                  <a:cubicBezTo>
                    <a:pt x="266" y="558"/>
                    <a:pt x="1" y="1778"/>
                    <a:pt x="54" y="2415"/>
                  </a:cubicBezTo>
                  <a:cubicBezTo>
                    <a:pt x="107" y="3052"/>
                    <a:pt x="107" y="3118"/>
                    <a:pt x="491" y="3317"/>
                  </a:cubicBezTo>
                  <a:cubicBezTo>
                    <a:pt x="863" y="3502"/>
                    <a:pt x="982" y="3516"/>
                    <a:pt x="1062" y="3357"/>
                  </a:cubicBezTo>
                  <a:cubicBezTo>
                    <a:pt x="1141" y="3184"/>
                    <a:pt x="1950" y="3940"/>
                    <a:pt x="2348" y="4179"/>
                  </a:cubicBezTo>
                  <a:cubicBezTo>
                    <a:pt x="2746" y="4418"/>
                    <a:pt x="3648" y="4895"/>
                    <a:pt x="4776" y="4922"/>
                  </a:cubicBezTo>
                  <a:cubicBezTo>
                    <a:pt x="5903" y="4935"/>
                    <a:pt x="6898" y="4776"/>
                    <a:pt x="6898" y="4179"/>
                  </a:cubicBezTo>
                  <a:cubicBezTo>
                    <a:pt x="6898" y="3582"/>
                    <a:pt x="6553" y="3304"/>
                    <a:pt x="5731" y="2733"/>
                  </a:cubicBezTo>
                  <a:cubicBezTo>
                    <a:pt x="4908" y="2163"/>
                    <a:pt x="4099" y="1062"/>
                    <a:pt x="3860" y="571"/>
                  </a:cubicBezTo>
                  <a:cubicBezTo>
                    <a:pt x="3622" y="80"/>
                    <a:pt x="2826" y="200"/>
                    <a:pt x="2468" y="359"/>
                  </a:cubicBezTo>
                  <a:cubicBezTo>
                    <a:pt x="2110" y="518"/>
                    <a:pt x="1751" y="1433"/>
                    <a:pt x="1274" y="1115"/>
                  </a:cubicBezTo>
                  <a:cubicBezTo>
                    <a:pt x="796" y="797"/>
                    <a:pt x="717" y="1"/>
                    <a:pt x="544" y="1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07;p48">
              <a:extLst>
                <a:ext uri="{FF2B5EF4-FFF2-40B4-BE49-F238E27FC236}">
                  <a16:creationId xmlns:a16="http://schemas.microsoft.com/office/drawing/2014/main" id="{B24CA6A8-5022-9D3D-6D48-6ABC5EECDFB2}"/>
                </a:ext>
              </a:extLst>
            </p:cNvPr>
            <p:cNvSpPr/>
            <p:nvPr/>
          </p:nvSpPr>
          <p:spPr>
            <a:xfrm>
              <a:off x="2339277" y="3081251"/>
              <a:ext cx="156272" cy="822919"/>
            </a:xfrm>
            <a:custGeom>
              <a:avLst/>
              <a:gdLst/>
              <a:ahLst/>
              <a:cxnLst/>
              <a:rect l="l" t="t" r="r" b="b"/>
              <a:pathLst>
                <a:path w="4723" h="24871" extrusionOk="0">
                  <a:moveTo>
                    <a:pt x="783" y="0"/>
                  </a:moveTo>
                  <a:lnTo>
                    <a:pt x="3926" y="0"/>
                  </a:lnTo>
                  <a:cubicBezTo>
                    <a:pt x="4364" y="0"/>
                    <a:pt x="4722" y="358"/>
                    <a:pt x="4722" y="796"/>
                  </a:cubicBezTo>
                  <a:lnTo>
                    <a:pt x="4722" y="24088"/>
                  </a:lnTo>
                  <a:cubicBezTo>
                    <a:pt x="4722" y="24512"/>
                    <a:pt x="4364" y="24871"/>
                    <a:pt x="3926" y="24871"/>
                  </a:cubicBezTo>
                  <a:lnTo>
                    <a:pt x="783" y="24871"/>
                  </a:lnTo>
                  <a:cubicBezTo>
                    <a:pt x="358" y="24871"/>
                    <a:pt x="0" y="24512"/>
                    <a:pt x="0" y="24088"/>
                  </a:cubicBezTo>
                  <a:lnTo>
                    <a:pt x="0" y="796"/>
                  </a:lnTo>
                  <a:cubicBezTo>
                    <a:pt x="0" y="358"/>
                    <a:pt x="358" y="0"/>
                    <a:pt x="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8;p48">
              <a:extLst>
                <a:ext uri="{FF2B5EF4-FFF2-40B4-BE49-F238E27FC236}">
                  <a16:creationId xmlns:a16="http://schemas.microsoft.com/office/drawing/2014/main" id="{6004E27B-6B29-FF96-30FB-B3F26F742BA2}"/>
                </a:ext>
              </a:extLst>
            </p:cNvPr>
            <p:cNvSpPr/>
            <p:nvPr/>
          </p:nvSpPr>
          <p:spPr>
            <a:xfrm>
              <a:off x="2518777" y="3081251"/>
              <a:ext cx="156272" cy="822919"/>
            </a:xfrm>
            <a:custGeom>
              <a:avLst/>
              <a:gdLst/>
              <a:ahLst/>
              <a:cxnLst/>
              <a:rect l="l" t="t" r="r" b="b"/>
              <a:pathLst>
                <a:path w="4723" h="24871" extrusionOk="0">
                  <a:moveTo>
                    <a:pt x="783" y="0"/>
                  </a:moveTo>
                  <a:lnTo>
                    <a:pt x="3926" y="0"/>
                  </a:lnTo>
                  <a:cubicBezTo>
                    <a:pt x="4364" y="0"/>
                    <a:pt x="4722" y="358"/>
                    <a:pt x="4722" y="796"/>
                  </a:cubicBezTo>
                  <a:lnTo>
                    <a:pt x="4722" y="24088"/>
                  </a:lnTo>
                  <a:cubicBezTo>
                    <a:pt x="4722" y="24512"/>
                    <a:pt x="4364" y="24871"/>
                    <a:pt x="3926" y="24871"/>
                  </a:cubicBezTo>
                  <a:lnTo>
                    <a:pt x="783" y="24871"/>
                  </a:lnTo>
                  <a:cubicBezTo>
                    <a:pt x="358" y="24871"/>
                    <a:pt x="0" y="24512"/>
                    <a:pt x="0" y="24088"/>
                  </a:cubicBezTo>
                  <a:lnTo>
                    <a:pt x="0" y="796"/>
                  </a:lnTo>
                  <a:cubicBezTo>
                    <a:pt x="0" y="358"/>
                    <a:pt x="358" y="0"/>
                    <a:pt x="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9;p48">
              <a:extLst>
                <a:ext uri="{FF2B5EF4-FFF2-40B4-BE49-F238E27FC236}">
                  <a16:creationId xmlns:a16="http://schemas.microsoft.com/office/drawing/2014/main" id="{9790D557-4595-E43D-1239-05580D8B6AFE}"/>
                </a:ext>
              </a:extLst>
            </p:cNvPr>
            <p:cNvSpPr/>
            <p:nvPr/>
          </p:nvSpPr>
          <p:spPr>
            <a:xfrm>
              <a:off x="3077890" y="2662992"/>
              <a:ext cx="182610" cy="117659"/>
            </a:xfrm>
            <a:custGeom>
              <a:avLst/>
              <a:gdLst/>
              <a:ahLst/>
              <a:cxnLst/>
              <a:rect l="l" t="t" r="r" b="b"/>
              <a:pathLst>
                <a:path w="5519" h="3556" extrusionOk="0">
                  <a:moveTo>
                    <a:pt x="1" y="1380"/>
                  </a:moveTo>
                  <a:lnTo>
                    <a:pt x="465" y="3343"/>
                  </a:lnTo>
                  <a:lnTo>
                    <a:pt x="2375" y="3436"/>
                  </a:lnTo>
                  <a:cubicBezTo>
                    <a:pt x="3383" y="3476"/>
                    <a:pt x="4351" y="3555"/>
                    <a:pt x="4789" y="3012"/>
                  </a:cubicBezTo>
                  <a:cubicBezTo>
                    <a:pt x="5174" y="2521"/>
                    <a:pt x="5519" y="412"/>
                    <a:pt x="4683" y="359"/>
                  </a:cubicBezTo>
                  <a:lnTo>
                    <a:pt x="2057" y="1"/>
                  </a:lnTo>
                  <a:close/>
                </a:path>
              </a:pathLst>
            </a:custGeom>
            <a:solidFill>
              <a:srgbClr val="FC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0;p48">
              <a:extLst>
                <a:ext uri="{FF2B5EF4-FFF2-40B4-BE49-F238E27FC236}">
                  <a16:creationId xmlns:a16="http://schemas.microsoft.com/office/drawing/2014/main" id="{9AB37555-482D-86C2-E43E-1F4720AE26D5}"/>
                </a:ext>
              </a:extLst>
            </p:cNvPr>
            <p:cNvSpPr/>
            <p:nvPr/>
          </p:nvSpPr>
          <p:spPr>
            <a:xfrm>
              <a:off x="3044107" y="2686683"/>
              <a:ext cx="64124" cy="120736"/>
            </a:xfrm>
            <a:custGeom>
              <a:avLst/>
              <a:gdLst/>
              <a:ahLst/>
              <a:cxnLst/>
              <a:rect l="l" t="t" r="r" b="b"/>
              <a:pathLst>
                <a:path w="1938" h="3649" extrusionOk="0">
                  <a:moveTo>
                    <a:pt x="0" y="226"/>
                  </a:moveTo>
                  <a:lnTo>
                    <a:pt x="465" y="3649"/>
                  </a:lnTo>
                  <a:lnTo>
                    <a:pt x="1937" y="3423"/>
                  </a:lnTo>
                  <a:lnTo>
                    <a:pt x="1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1;p48">
              <a:extLst>
                <a:ext uri="{FF2B5EF4-FFF2-40B4-BE49-F238E27FC236}">
                  <a16:creationId xmlns:a16="http://schemas.microsoft.com/office/drawing/2014/main" id="{8E366CBA-4FAF-8D38-9D76-FAC1715FF714}"/>
                </a:ext>
              </a:extLst>
            </p:cNvPr>
            <p:cNvSpPr/>
            <p:nvPr/>
          </p:nvSpPr>
          <p:spPr>
            <a:xfrm>
              <a:off x="2592066" y="2449247"/>
              <a:ext cx="483673" cy="368694"/>
            </a:xfrm>
            <a:custGeom>
              <a:avLst/>
              <a:gdLst/>
              <a:ahLst/>
              <a:cxnLst/>
              <a:rect l="l" t="t" r="r" b="b"/>
              <a:pathLst>
                <a:path w="14618" h="11143" extrusionOk="0">
                  <a:moveTo>
                    <a:pt x="199" y="1447"/>
                  </a:moveTo>
                  <a:cubicBezTo>
                    <a:pt x="0" y="1115"/>
                    <a:pt x="80" y="770"/>
                    <a:pt x="239" y="333"/>
                  </a:cubicBezTo>
                  <a:cubicBezTo>
                    <a:pt x="2017" y="1"/>
                    <a:pt x="4311" y="1420"/>
                    <a:pt x="4948" y="2747"/>
                  </a:cubicBezTo>
                  <a:lnTo>
                    <a:pt x="7216" y="7217"/>
                  </a:lnTo>
                  <a:lnTo>
                    <a:pt x="14153" y="7164"/>
                  </a:lnTo>
                  <a:cubicBezTo>
                    <a:pt x="14153" y="7164"/>
                    <a:pt x="14153" y="7177"/>
                    <a:pt x="14153" y="7177"/>
                  </a:cubicBezTo>
                  <a:lnTo>
                    <a:pt x="14617" y="10931"/>
                  </a:lnTo>
                  <a:cubicBezTo>
                    <a:pt x="14617" y="10931"/>
                    <a:pt x="14617" y="10944"/>
                    <a:pt x="14617" y="10944"/>
                  </a:cubicBezTo>
                  <a:lnTo>
                    <a:pt x="6831" y="11116"/>
                  </a:lnTo>
                  <a:cubicBezTo>
                    <a:pt x="5532" y="11143"/>
                    <a:pt x="4802" y="10254"/>
                    <a:pt x="4510" y="9816"/>
                  </a:cubicBezTo>
                  <a:cubicBezTo>
                    <a:pt x="3993" y="9047"/>
                    <a:pt x="412" y="1805"/>
                    <a:pt x="199" y="14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12;p48">
              <a:extLst>
                <a:ext uri="{FF2B5EF4-FFF2-40B4-BE49-F238E27FC236}">
                  <a16:creationId xmlns:a16="http://schemas.microsoft.com/office/drawing/2014/main" id="{85B1DBF3-6644-323C-3F4E-9C8607C10A76}"/>
                </a:ext>
              </a:extLst>
            </p:cNvPr>
            <p:cNvSpPr/>
            <p:nvPr/>
          </p:nvSpPr>
          <p:spPr>
            <a:xfrm>
              <a:off x="2233497" y="2405373"/>
              <a:ext cx="490257" cy="783446"/>
            </a:xfrm>
            <a:custGeom>
              <a:avLst/>
              <a:gdLst/>
              <a:ahLst/>
              <a:cxnLst/>
              <a:rect l="l" t="t" r="r" b="b"/>
              <a:pathLst>
                <a:path w="14817" h="23678" extrusionOk="0">
                  <a:moveTo>
                    <a:pt x="13835" y="22589"/>
                  </a:moveTo>
                  <a:cubicBezTo>
                    <a:pt x="10134" y="23624"/>
                    <a:pt x="6447" y="23677"/>
                    <a:pt x="2746" y="22589"/>
                  </a:cubicBezTo>
                  <a:lnTo>
                    <a:pt x="2149" y="9604"/>
                  </a:lnTo>
                  <a:cubicBezTo>
                    <a:pt x="2043" y="7548"/>
                    <a:pt x="1" y="5227"/>
                    <a:pt x="505" y="4219"/>
                  </a:cubicBezTo>
                  <a:cubicBezTo>
                    <a:pt x="1420" y="2362"/>
                    <a:pt x="5306" y="1088"/>
                    <a:pt x="6633" y="1"/>
                  </a:cubicBezTo>
                  <a:cubicBezTo>
                    <a:pt x="7150" y="452"/>
                    <a:pt x="7707" y="717"/>
                    <a:pt x="8291" y="717"/>
                  </a:cubicBezTo>
                  <a:cubicBezTo>
                    <a:pt x="8861" y="717"/>
                    <a:pt x="9431" y="452"/>
                    <a:pt x="9935" y="1"/>
                  </a:cubicBezTo>
                  <a:cubicBezTo>
                    <a:pt x="10917" y="796"/>
                    <a:pt x="13278" y="1685"/>
                    <a:pt x="14817" y="2839"/>
                  </a:cubicBezTo>
                  <a:cubicBezTo>
                    <a:pt x="13888" y="5810"/>
                    <a:pt x="14591" y="6527"/>
                    <a:pt x="14432" y="97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3;p48">
              <a:extLst>
                <a:ext uri="{FF2B5EF4-FFF2-40B4-BE49-F238E27FC236}">
                  <a16:creationId xmlns:a16="http://schemas.microsoft.com/office/drawing/2014/main" id="{0FA2CFEC-7D27-EFAD-1BA4-1EC0D178F83B}"/>
                </a:ext>
              </a:extLst>
            </p:cNvPr>
            <p:cNvSpPr/>
            <p:nvPr/>
          </p:nvSpPr>
          <p:spPr>
            <a:xfrm>
              <a:off x="2401151" y="2410204"/>
              <a:ext cx="212885" cy="380539"/>
            </a:xfrm>
            <a:custGeom>
              <a:avLst/>
              <a:gdLst/>
              <a:ahLst/>
              <a:cxnLst/>
              <a:rect l="l" t="t" r="r" b="b"/>
              <a:pathLst>
                <a:path w="6434" h="11501" extrusionOk="0">
                  <a:moveTo>
                    <a:pt x="0" y="889"/>
                  </a:moveTo>
                  <a:lnTo>
                    <a:pt x="359" y="4205"/>
                  </a:lnTo>
                  <a:lnTo>
                    <a:pt x="3237" y="11500"/>
                  </a:lnTo>
                  <a:lnTo>
                    <a:pt x="6075" y="4205"/>
                  </a:lnTo>
                  <a:lnTo>
                    <a:pt x="6434" y="889"/>
                  </a:lnTo>
                  <a:lnTo>
                    <a:pt x="5067" y="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4;p48">
              <a:extLst>
                <a:ext uri="{FF2B5EF4-FFF2-40B4-BE49-F238E27FC236}">
                  <a16:creationId xmlns:a16="http://schemas.microsoft.com/office/drawing/2014/main" id="{8CF437BC-7B64-F190-1E6E-3B42E0B4850B}"/>
                </a:ext>
              </a:extLst>
            </p:cNvPr>
            <p:cNvSpPr/>
            <p:nvPr/>
          </p:nvSpPr>
          <p:spPr>
            <a:xfrm>
              <a:off x="2446779" y="2371127"/>
              <a:ext cx="120736" cy="98799"/>
            </a:xfrm>
            <a:custGeom>
              <a:avLst/>
              <a:gdLst/>
              <a:ahLst/>
              <a:cxnLst/>
              <a:rect l="l" t="t" r="r" b="b"/>
              <a:pathLst>
                <a:path w="3649" h="2986" extrusionOk="0">
                  <a:moveTo>
                    <a:pt x="1" y="2985"/>
                  </a:moveTo>
                  <a:lnTo>
                    <a:pt x="3649" y="2985"/>
                  </a:lnTo>
                  <a:lnTo>
                    <a:pt x="364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5;p48">
              <a:extLst>
                <a:ext uri="{FF2B5EF4-FFF2-40B4-BE49-F238E27FC236}">
                  <a16:creationId xmlns:a16="http://schemas.microsoft.com/office/drawing/2014/main" id="{7BB4D749-3374-AC6B-C75D-44257333D287}"/>
                </a:ext>
              </a:extLst>
            </p:cNvPr>
            <p:cNvSpPr/>
            <p:nvPr/>
          </p:nvSpPr>
          <p:spPr>
            <a:xfrm>
              <a:off x="2485855" y="2462416"/>
              <a:ext cx="44370" cy="68061"/>
            </a:xfrm>
            <a:custGeom>
              <a:avLst/>
              <a:gdLst/>
              <a:ahLst/>
              <a:cxnLst/>
              <a:rect l="l" t="t" r="r" b="b"/>
              <a:pathLst>
                <a:path w="1341" h="2057" extrusionOk="0">
                  <a:moveTo>
                    <a:pt x="1141" y="2057"/>
                  </a:moveTo>
                  <a:lnTo>
                    <a:pt x="1340" y="1632"/>
                  </a:lnTo>
                  <a:lnTo>
                    <a:pt x="664" y="1"/>
                  </a:lnTo>
                  <a:lnTo>
                    <a:pt x="0" y="1606"/>
                  </a:lnTo>
                  <a:lnTo>
                    <a:pt x="213" y="20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6;p48">
              <a:extLst>
                <a:ext uri="{FF2B5EF4-FFF2-40B4-BE49-F238E27FC236}">
                  <a16:creationId xmlns:a16="http://schemas.microsoft.com/office/drawing/2014/main" id="{C4856060-FE0C-FD55-32DC-CBE5260E1A52}"/>
                </a:ext>
              </a:extLst>
            </p:cNvPr>
            <p:cNvSpPr/>
            <p:nvPr/>
          </p:nvSpPr>
          <p:spPr>
            <a:xfrm>
              <a:off x="2477087" y="2564689"/>
              <a:ext cx="62337" cy="227377"/>
            </a:xfrm>
            <a:custGeom>
              <a:avLst/>
              <a:gdLst/>
              <a:ahLst/>
              <a:cxnLst/>
              <a:rect l="l" t="t" r="r" b="b"/>
              <a:pathLst>
                <a:path w="1884" h="6872" extrusionOk="0">
                  <a:moveTo>
                    <a:pt x="478" y="0"/>
                  </a:moveTo>
                  <a:lnTo>
                    <a:pt x="1406" y="0"/>
                  </a:lnTo>
                  <a:lnTo>
                    <a:pt x="1884" y="4656"/>
                  </a:lnTo>
                  <a:lnTo>
                    <a:pt x="929" y="6871"/>
                  </a:lnTo>
                  <a:lnTo>
                    <a:pt x="0" y="46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7;p48">
              <a:extLst>
                <a:ext uri="{FF2B5EF4-FFF2-40B4-BE49-F238E27FC236}">
                  <a16:creationId xmlns:a16="http://schemas.microsoft.com/office/drawing/2014/main" id="{A493046C-0AC9-A65A-287A-FC97BE4AA14A}"/>
                </a:ext>
              </a:extLst>
            </p:cNvPr>
            <p:cNvSpPr/>
            <p:nvPr/>
          </p:nvSpPr>
          <p:spPr>
            <a:xfrm>
              <a:off x="2418257" y="2410204"/>
              <a:ext cx="89568" cy="121166"/>
            </a:xfrm>
            <a:custGeom>
              <a:avLst/>
              <a:gdLst/>
              <a:ahLst/>
              <a:cxnLst/>
              <a:rect l="l" t="t" r="r" b="b"/>
              <a:pathLst>
                <a:path w="2707" h="3662" extrusionOk="0">
                  <a:moveTo>
                    <a:pt x="863" y="0"/>
                  </a:moveTo>
                  <a:lnTo>
                    <a:pt x="2707" y="1579"/>
                  </a:lnTo>
                  <a:lnTo>
                    <a:pt x="1646" y="3661"/>
                  </a:lnTo>
                  <a:lnTo>
                    <a:pt x="1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8;p48">
              <a:extLst>
                <a:ext uri="{FF2B5EF4-FFF2-40B4-BE49-F238E27FC236}">
                  <a16:creationId xmlns:a16="http://schemas.microsoft.com/office/drawing/2014/main" id="{6EAA5FAE-C8BA-B03E-A27A-E166A149EA87}"/>
                </a:ext>
              </a:extLst>
            </p:cNvPr>
            <p:cNvSpPr/>
            <p:nvPr/>
          </p:nvSpPr>
          <p:spPr>
            <a:xfrm>
              <a:off x="2376997" y="2429064"/>
              <a:ext cx="130828" cy="363003"/>
            </a:xfrm>
            <a:custGeom>
              <a:avLst/>
              <a:gdLst/>
              <a:ahLst/>
              <a:cxnLst/>
              <a:rect l="l" t="t" r="r" b="b"/>
              <a:pathLst>
                <a:path w="3954" h="10971" extrusionOk="0">
                  <a:moveTo>
                    <a:pt x="1248" y="1"/>
                  </a:moveTo>
                  <a:lnTo>
                    <a:pt x="3954" y="10970"/>
                  </a:lnTo>
                  <a:lnTo>
                    <a:pt x="532" y="4444"/>
                  </a:lnTo>
                  <a:lnTo>
                    <a:pt x="1089" y="3635"/>
                  </a:lnTo>
                  <a:lnTo>
                    <a:pt x="1" y="2773"/>
                  </a:lnTo>
                  <a:lnTo>
                    <a:pt x="730" y="3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9;p48">
              <a:extLst>
                <a:ext uri="{FF2B5EF4-FFF2-40B4-BE49-F238E27FC236}">
                  <a16:creationId xmlns:a16="http://schemas.microsoft.com/office/drawing/2014/main" id="{7AB4C81F-3570-FF32-CFF2-2DD111655633}"/>
                </a:ext>
              </a:extLst>
            </p:cNvPr>
            <p:cNvSpPr/>
            <p:nvPr/>
          </p:nvSpPr>
          <p:spPr>
            <a:xfrm>
              <a:off x="2507792" y="2429064"/>
              <a:ext cx="130828" cy="363003"/>
            </a:xfrm>
            <a:custGeom>
              <a:avLst/>
              <a:gdLst/>
              <a:ahLst/>
              <a:cxnLst/>
              <a:rect l="l" t="t" r="r" b="b"/>
              <a:pathLst>
                <a:path w="3954" h="10971" extrusionOk="0">
                  <a:moveTo>
                    <a:pt x="2707" y="1"/>
                  </a:moveTo>
                  <a:lnTo>
                    <a:pt x="1" y="10970"/>
                  </a:lnTo>
                  <a:lnTo>
                    <a:pt x="3423" y="4444"/>
                  </a:lnTo>
                  <a:lnTo>
                    <a:pt x="2852" y="3635"/>
                  </a:lnTo>
                  <a:lnTo>
                    <a:pt x="3953" y="2773"/>
                  </a:lnTo>
                  <a:lnTo>
                    <a:pt x="3211" y="3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0;p48">
              <a:extLst>
                <a:ext uri="{FF2B5EF4-FFF2-40B4-BE49-F238E27FC236}">
                  <a16:creationId xmlns:a16="http://schemas.microsoft.com/office/drawing/2014/main" id="{9FFFA403-A2C6-5F3D-8E63-585D6CE58C39}"/>
                </a:ext>
              </a:extLst>
            </p:cNvPr>
            <p:cNvSpPr/>
            <p:nvPr/>
          </p:nvSpPr>
          <p:spPr>
            <a:xfrm>
              <a:off x="2507792" y="2410204"/>
              <a:ext cx="89568" cy="121166"/>
            </a:xfrm>
            <a:custGeom>
              <a:avLst/>
              <a:gdLst/>
              <a:ahLst/>
              <a:cxnLst/>
              <a:rect l="l" t="t" r="r" b="b"/>
              <a:pathLst>
                <a:path w="2707" h="3662" extrusionOk="0">
                  <a:moveTo>
                    <a:pt x="1844" y="0"/>
                  </a:moveTo>
                  <a:lnTo>
                    <a:pt x="1" y="1579"/>
                  </a:lnTo>
                  <a:lnTo>
                    <a:pt x="1049" y="3661"/>
                  </a:lnTo>
                  <a:lnTo>
                    <a:pt x="2707" y="5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1;p48">
              <a:extLst>
                <a:ext uri="{FF2B5EF4-FFF2-40B4-BE49-F238E27FC236}">
                  <a16:creationId xmlns:a16="http://schemas.microsoft.com/office/drawing/2014/main" id="{33FF2CCB-4295-89BE-F9E4-B31EC772EE98}"/>
                </a:ext>
              </a:extLst>
            </p:cNvPr>
            <p:cNvSpPr/>
            <p:nvPr/>
          </p:nvSpPr>
          <p:spPr>
            <a:xfrm>
              <a:off x="2485855" y="2527830"/>
              <a:ext cx="44370" cy="39076"/>
            </a:xfrm>
            <a:custGeom>
              <a:avLst/>
              <a:gdLst/>
              <a:ahLst/>
              <a:cxnLst/>
              <a:rect l="l" t="t" r="r" b="b"/>
              <a:pathLst>
                <a:path w="1341" h="1181" extrusionOk="0">
                  <a:moveTo>
                    <a:pt x="213" y="0"/>
                  </a:moveTo>
                  <a:lnTo>
                    <a:pt x="1141" y="0"/>
                  </a:lnTo>
                  <a:cubicBezTo>
                    <a:pt x="1340" y="438"/>
                    <a:pt x="1327" y="809"/>
                    <a:pt x="1141" y="1181"/>
                  </a:cubicBezTo>
                  <a:lnTo>
                    <a:pt x="213" y="1181"/>
                  </a:lnTo>
                  <a:cubicBezTo>
                    <a:pt x="14" y="809"/>
                    <a:pt x="0" y="438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2;p48">
              <a:extLst>
                <a:ext uri="{FF2B5EF4-FFF2-40B4-BE49-F238E27FC236}">
                  <a16:creationId xmlns:a16="http://schemas.microsoft.com/office/drawing/2014/main" id="{6F7AA37A-2CC3-6CD5-0665-68325EDCF0C2}"/>
                </a:ext>
              </a:extLst>
            </p:cNvPr>
            <p:cNvSpPr/>
            <p:nvPr/>
          </p:nvSpPr>
          <p:spPr>
            <a:xfrm>
              <a:off x="2679384" y="2914457"/>
              <a:ext cx="136982" cy="32095"/>
            </a:xfrm>
            <a:custGeom>
              <a:avLst/>
              <a:gdLst/>
              <a:ahLst/>
              <a:cxnLst/>
              <a:rect l="l" t="t" r="r" b="b"/>
              <a:pathLst>
                <a:path w="4140" h="970" extrusionOk="0">
                  <a:moveTo>
                    <a:pt x="41" y="624"/>
                  </a:moveTo>
                  <a:lnTo>
                    <a:pt x="1" y="969"/>
                  </a:lnTo>
                  <a:lnTo>
                    <a:pt x="372" y="956"/>
                  </a:lnTo>
                  <a:lnTo>
                    <a:pt x="3330" y="929"/>
                  </a:lnTo>
                  <a:cubicBezTo>
                    <a:pt x="3662" y="929"/>
                    <a:pt x="3848" y="797"/>
                    <a:pt x="3954" y="598"/>
                  </a:cubicBezTo>
                  <a:cubicBezTo>
                    <a:pt x="4060" y="425"/>
                    <a:pt x="4139" y="1"/>
                    <a:pt x="3980" y="1"/>
                  </a:cubicBezTo>
                  <a:lnTo>
                    <a:pt x="624" y="41"/>
                  </a:lnTo>
                  <a:cubicBezTo>
                    <a:pt x="333" y="41"/>
                    <a:pt x="67" y="306"/>
                    <a:pt x="41" y="6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3;p48">
              <a:extLst>
                <a:ext uri="{FF2B5EF4-FFF2-40B4-BE49-F238E27FC236}">
                  <a16:creationId xmlns:a16="http://schemas.microsoft.com/office/drawing/2014/main" id="{2669E815-4D87-086F-83C8-A442A5D0A095}"/>
                </a:ext>
              </a:extLst>
            </p:cNvPr>
            <p:cNvSpPr/>
            <p:nvPr/>
          </p:nvSpPr>
          <p:spPr>
            <a:xfrm>
              <a:off x="2789995" y="2914457"/>
              <a:ext cx="24617" cy="11448"/>
            </a:xfrm>
            <a:custGeom>
              <a:avLst/>
              <a:gdLst/>
              <a:ahLst/>
              <a:cxnLst/>
              <a:rect l="l" t="t" r="r" b="b"/>
              <a:pathLst>
                <a:path w="744" h="346" extrusionOk="0">
                  <a:moveTo>
                    <a:pt x="730" y="81"/>
                  </a:moveTo>
                  <a:cubicBezTo>
                    <a:pt x="743" y="14"/>
                    <a:pt x="690" y="1"/>
                    <a:pt x="664" y="1"/>
                  </a:cubicBezTo>
                  <a:lnTo>
                    <a:pt x="1" y="14"/>
                  </a:lnTo>
                  <a:cubicBezTo>
                    <a:pt x="14" y="306"/>
                    <a:pt x="345" y="346"/>
                    <a:pt x="624" y="253"/>
                  </a:cubicBezTo>
                  <a:cubicBezTo>
                    <a:pt x="664" y="240"/>
                    <a:pt x="730" y="160"/>
                    <a:pt x="730" y="81"/>
                  </a:cubicBezTo>
                  <a:close/>
                </a:path>
              </a:pathLst>
            </a:custGeom>
            <a:solidFill>
              <a:srgbClr val="FDE7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4;p48">
              <a:extLst>
                <a:ext uri="{FF2B5EF4-FFF2-40B4-BE49-F238E27FC236}">
                  <a16:creationId xmlns:a16="http://schemas.microsoft.com/office/drawing/2014/main" id="{2003AB73-3666-3866-CC3D-87E964377F09}"/>
                </a:ext>
              </a:extLst>
            </p:cNvPr>
            <p:cNvSpPr/>
            <p:nvPr/>
          </p:nvSpPr>
          <p:spPr>
            <a:xfrm>
              <a:off x="2661847" y="2906119"/>
              <a:ext cx="193132" cy="138736"/>
            </a:xfrm>
            <a:custGeom>
              <a:avLst/>
              <a:gdLst/>
              <a:ahLst/>
              <a:cxnLst/>
              <a:rect l="l" t="t" r="r" b="b"/>
              <a:pathLst>
                <a:path w="5837" h="4193" extrusionOk="0">
                  <a:moveTo>
                    <a:pt x="5333" y="240"/>
                  </a:moveTo>
                  <a:lnTo>
                    <a:pt x="5837" y="2190"/>
                  </a:lnTo>
                  <a:lnTo>
                    <a:pt x="4192" y="3158"/>
                  </a:lnTo>
                  <a:cubicBezTo>
                    <a:pt x="3316" y="3675"/>
                    <a:pt x="2494" y="4192"/>
                    <a:pt x="1857" y="3914"/>
                  </a:cubicBezTo>
                  <a:cubicBezTo>
                    <a:pt x="1287" y="3662"/>
                    <a:pt x="0" y="1951"/>
                    <a:pt x="717" y="1513"/>
                  </a:cubicBezTo>
                  <a:lnTo>
                    <a:pt x="28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5;p48">
              <a:extLst>
                <a:ext uri="{FF2B5EF4-FFF2-40B4-BE49-F238E27FC236}">
                  <a16:creationId xmlns:a16="http://schemas.microsoft.com/office/drawing/2014/main" id="{450FB41A-B25C-0EBF-A2D8-AD0E1CCAD113}"/>
                </a:ext>
              </a:extLst>
            </p:cNvPr>
            <p:cNvSpPr/>
            <p:nvPr/>
          </p:nvSpPr>
          <p:spPr>
            <a:xfrm>
              <a:off x="2605665" y="2916244"/>
              <a:ext cx="190948" cy="137379"/>
            </a:xfrm>
            <a:custGeom>
              <a:avLst/>
              <a:gdLst/>
              <a:ahLst/>
              <a:cxnLst/>
              <a:rect l="l" t="t" r="r" b="b"/>
              <a:pathLst>
                <a:path w="5771" h="4152" extrusionOk="0">
                  <a:moveTo>
                    <a:pt x="292" y="531"/>
                  </a:moveTo>
                  <a:lnTo>
                    <a:pt x="1" y="2520"/>
                  </a:lnTo>
                  <a:lnTo>
                    <a:pt x="1738" y="3303"/>
                  </a:lnTo>
                  <a:cubicBezTo>
                    <a:pt x="2667" y="3727"/>
                    <a:pt x="3529" y="4152"/>
                    <a:pt x="4139" y="3807"/>
                  </a:cubicBezTo>
                  <a:cubicBezTo>
                    <a:pt x="4683" y="3502"/>
                    <a:pt x="5770" y="1671"/>
                    <a:pt x="5028" y="1300"/>
                  </a:cubicBezTo>
                  <a:lnTo>
                    <a:pt x="2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6;p48">
              <a:extLst>
                <a:ext uri="{FF2B5EF4-FFF2-40B4-BE49-F238E27FC236}">
                  <a16:creationId xmlns:a16="http://schemas.microsoft.com/office/drawing/2014/main" id="{A6BBA8E1-6AE5-3D52-6C3E-D1BF15685C1D}"/>
                </a:ext>
              </a:extLst>
            </p:cNvPr>
            <p:cNvSpPr/>
            <p:nvPr/>
          </p:nvSpPr>
          <p:spPr>
            <a:xfrm>
              <a:off x="2561791" y="2907443"/>
              <a:ext cx="75936" cy="122060"/>
            </a:xfrm>
            <a:custGeom>
              <a:avLst/>
              <a:gdLst/>
              <a:ahLst/>
              <a:cxnLst/>
              <a:rect l="l" t="t" r="r" b="b"/>
              <a:pathLst>
                <a:path w="2295" h="3689" extrusionOk="0">
                  <a:moveTo>
                    <a:pt x="823" y="1"/>
                  </a:moveTo>
                  <a:lnTo>
                    <a:pt x="0" y="3357"/>
                  </a:lnTo>
                  <a:lnTo>
                    <a:pt x="1459" y="3688"/>
                  </a:lnTo>
                  <a:lnTo>
                    <a:pt x="2295" y="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7;p48">
              <a:extLst>
                <a:ext uri="{FF2B5EF4-FFF2-40B4-BE49-F238E27FC236}">
                  <a16:creationId xmlns:a16="http://schemas.microsoft.com/office/drawing/2014/main" id="{9202E032-E5D6-2A2C-D486-11F6F4C4D5EF}"/>
                </a:ext>
              </a:extLst>
            </p:cNvPr>
            <p:cNvSpPr/>
            <p:nvPr/>
          </p:nvSpPr>
          <p:spPr>
            <a:xfrm>
              <a:off x="2245772" y="2526506"/>
              <a:ext cx="361679" cy="501673"/>
            </a:xfrm>
            <a:custGeom>
              <a:avLst/>
              <a:gdLst/>
              <a:ahLst/>
              <a:cxnLst/>
              <a:rect l="l" t="t" r="r" b="b"/>
              <a:pathLst>
                <a:path w="10931" h="15162" extrusionOk="0">
                  <a:moveTo>
                    <a:pt x="54" y="1022"/>
                  </a:moveTo>
                  <a:cubicBezTo>
                    <a:pt x="1" y="637"/>
                    <a:pt x="200" y="345"/>
                    <a:pt x="505" y="0"/>
                  </a:cubicBezTo>
                  <a:cubicBezTo>
                    <a:pt x="2282" y="359"/>
                    <a:pt x="3940" y="2879"/>
                    <a:pt x="4060" y="4351"/>
                  </a:cubicBezTo>
                  <a:lnTo>
                    <a:pt x="4458" y="8967"/>
                  </a:lnTo>
                  <a:lnTo>
                    <a:pt x="10917" y="11487"/>
                  </a:lnTo>
                  <a:cubicBezTo>
                    <a:pt x="10917" y="11487"/>
                    <a:pt x="10931" y="11487"/>
                    <a:pt x="10917" y="11487"/>
                  </a:cubicBezTo>
                  <a:lnTo>
                    <a:pt x="9962" y="15161"/>
                  </a:lnTo>
                  <a:cubicBezTo>
                    <a:pt x="9962" y="15161"/>
                    <a:pt x="9962" y="15161"/>
                    <a:pt x="9962" y="15161"/>
                  </a:cubicBezTo>
                  <a:lnTo>
                    <a:pt x="2654" y="12455"/>
                  </a:lnTo>
                  <a:cubicBezTo>
                    <a:pt x="1447" y="12005"/>
                    <a:pt x="1089" y="10904"/>
                    <a:pt x="982" y="10400"/>
                  </a:cubicBezTo>
                  <a:cubicBezTo>
                    <a:pt x="784" y="9484"/>
                    <a:pt x="120" y="1433"/>
                    <a:pt x="54" y="10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8;p48">
              <a:extLst>
                <a:ext uri="{FF2B5EF4-FFF2-40B4-BE49-F238E27FC236}">
                  <a16:creationId xmlns:a16="http://schemas.microsoft.com/office/drawing/2014/main" id="{D00AE8D0-0EF1-471E-23DA-D3B3A08E1566}"/>
                </a:ext>
              </a:extLst>
            </p:cNvPr>
            <p:cNvSpPr/>
            <p:nvPr/>
          </p:nvSpPr>
          <p:spPr>
            <a:xfrm>
              <a:off x="2641664" y="2903935"/>
              <a:ext cx="138273" cy="68491"/>
            </a:xfrm>
            <a:custGeom>
              <a:avLst/>
              <a:gdLst/>
              <a:ahLst/>
              <a:cxnLst/>
              <a:rect l="l" t="t" r="r" b="b"/>
              <a:pathLst>
                <a:path w="4179" h="2070" extrusionOk="0">
                  <a:moveTo>
                    <a:pt x="4019" y="359"/>
                  </a:moveTo>
                  <a:lnTo>
                    <a:pt x="4178" y="664"/>
                  </a:lnTo>
                  <a:lnTo>
                    <a:pt x="3847" y="796"/>
                  </a:lnTo>
                  <a:lnTo>
                    <a:pt x="1114" y="1937"/>
                  </a:lnTo>
                  <a:cubicBezTo>
                    <a:pt x="809" y="2070"/>
                    <a:pt x="571" y="2017"/>
                    <a:pt x="398" y="1871"/>
                  </a:cubicBezTo>
                  <a:cubicBezTo>
                    <a:pt x="239" y="1751"/>
                    <a:pt x="0" y="1393"/>
                    <a:pt x="146" y="1327"/>
                  </a:cubicBezTo>
                  <a:lnTo>
                    <a:pt x="3276" y="120"/>
                  </a:lnTo>
                  <a:cubicBezTo>
                    <a:pt x="3555" y="1"/>
                    <a:pt x="3860" y="80"/>
                    <a:pt x="4019" y="3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9;p48">
              <a:extLst>
                <a:ext uri="{FF2B5EF4-FFF2-40B4-BE49-F238E27FC236}">
                  <a16:creationId xmlns:a16="http://schemas.microsoft.com/office/drawing/2014/main" id="{E4819E47-B604-D7B6-00A5-4AF94A24E43F}"/>
                </a:ext>
              </a:extLst>
            </p:cNvPr>
            <p:cNvSpPr/>
            <p:nvPr/>
          </p:nvSpPr>
          <p:spPr>
            <a:xfrm>
              <a:off x="2814579" y="2885506"/>
              <a:ext cx="86061" cy="123350"/>
            </a:xfrm>
            <a:custGeom>
              <a:avLst/>
              <a:gdLst/>
              <a:ahLst/>
              <a:cxnLst/>
              <a:rect l="l" t="t" r="r" b="b"/>
              <a:pathLst>
                <a:path w="2601" h="3728" extrusionOk="0">
                  <a:moveTo>
                    <a:pt x="1420" y="1"/>
                  </a:moveTo>
                  <a:lnTo>
                    <a:pt x="2600" y="3237"/>
                  </a:lnTo>
                  <a:lnTo>
                    <a:pt x="1194" y="3728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0;p48">
              <a:extLst>
                <a:ext uri="{FF2B5EF4-FFF2-40B4-BE49-F238E27FC236}">
                  <a16:creationId xmlns:a16="http://schemas.microsoft.com/office/drawing/2014/main" id="{6A0EBA5E-D7AD-DB56-AA81-3E8973C60BBA}"/>
                </a:ext>
              </a:extLst>
            </p:cNvPr>
            <p:cNvSpPr/>
            <p:nvPr/>
          </p:nvSpPr>
          <p:spPr>
            <a:xfrm>
              <a:off x="2843531" y="2487000"/>
              <a:ext cx="351158" cy="516595"/>
            </a:xfrm>
            <a:custGeom>
              <a:avLst/>
              <a:gdLst/>
              <a:ahLst/>
              <a:cxnLst/>
              <a:rect l="l" t="t" r="r" b="b"/>
              <a:pathLst>
                <a:path w="10613" h="15613" extrusionOk="0">
                  <a:moveTo>
                    <a:pt x="10413" y="2269"/>
                  </a:moveTo>
                  <a:cubicBezTo>
                    <a:pt x="10440" y="1884"/>
                    <a:pt x="10612" y="319"/>
                    <a:pt x="10280" y="1"/>
                  </a:cubicBezTo>
                  <a:cubicBezTo>
                    <a:pt x="8543" y="545"/>
                    <a:pt x="7853" y="545"/>
                    <a:pt x="7681" y="1446"/>
                  </a:cubicBezTo>
                  <a:lnTo>
                    <a:pt x="6155" y="8874"/>
                  </a:lnTo>
                  <a:lnTo>
                    <a:pt x="1" y="12058"/>
                  </a:lnTo>
                  <a:cubicBezTo>
                    <a:pt x="1" y="12058"/>
                    <a:pt x="1" y="12071"/>
                    <a:pt x="1" y="12071"/>
                  </a:cubicBezTo>
                  <a:lnTo>
                    <a:pt x="1340" y="15613"/>
                  </a:lnTo>
                  <a:cubicBezTo>
                    <a:pt x="1340" y="15613"/>
                    <a:pt x="1354" y="15613"/>
                    <a:pt x="1354" y="15613"/>
                  </a:cubicBezTo>
                  <a:lnTo>
                    <a:pt x="8317" y="12151"/>
                  </a:lnTo>
                  <a:cubicBezTo>
                    <a:pt x="9485" y="11567"/>
                    <a:pt x="9723" y="10440"/>
                    <a:pt x="9776" y="9922"/>
                  </a:cubicBezTo>
                  <a:cubicBezTo>
                    <a:pt x="9869" y="8994"/>
                    <a:pt x="10400" y="2680"/>
                    <a:pt x="10413" y="2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1;p48">
              <a:extLst>
                <a:ext uri="{FF2B5EF4-FFF2-40B4-BE49-F238E27FC236}">
                  <a16:creationId xmlns:a16="http://schemas.microsoft.com/office/drawing/2014/main" id="{6BEF4174-6CB1-0A09-598D-163056FDF13F}"/>
                </a:ext>
              </a:extLst>
            </p:cNvPr>
            <p:cNvSpPr/>
            <p:nvPr/>
          </p:nvSpPr>
          <p:spPr>
            <a:xfrm>
              <a:off x="3098073" y="3854539"/>
              <a:ext cx="228271" cy="163287"/>
            </a:xfrm>
            <a:custGeom>
              <a:avLst/>
              <a:gdLst/>
              <a:ahLst/>
              <a:cxnLst/>
              <a:rect l="l" t="t" r="r" b="b"/>
              <a:pathLst>
                <a:path w="6899" h="4935" extrusionOk="0">
                  <a:moveTo>
                    <a:pt x="6341" y="160"/>
                  </a:moveTo>
                  <a:cubicBezTo>
                    <a:pt x="6620" y="558"/>
                    <a:pt x="6898" y="1778"/>
                    <a:pt x="6845" y="2415"/>
                  </a:cubicBezTo>
                  <a:cubicBezTo>
                    <a:pt x="6792" y="3052"/>
                    <a:pt x="6779" y="3118"/>
                    <a:pt x="6408" y="3317"/>
                  </a:cubicBezTo>
                  <a:cubicBezTo>
                    <a:pt x="6036" y="3502"/>
                    <a:pt x="5904" y="3516"/>
                    <a:pt x="5824" y="3357"/>
                  </a:cubicBezTo>
                  <a:cubicBezTo>
                    <a:pt x="5744" y="3184"/>
                    <a:pt x="4935" y="3940"/>
                    <a:pt x="4537" y="4179"/>
                  </a:cubicBezTo>
                  <a:cubicBezTo>
                    <a:pt x="4139" y="4418"/>
                    <a:pt x="3251" y="4895"/>
                    <a:pt x="2123" y="4922"/>
                  </a:cubicBezTo>
                  <a:cubicBezTo>
                    <a:pt x="996" y="4935"/>
                    <a:pt x="1" y="4776"/>
                    <a:pt x="1" y="4179"/>
                  </a:cubicBezTo>
                  <a:cubicBezTo>
                    <a:pt x="1" y="3582"/>
                    <a:pt x="346" y="3304"/>
                    <a:pt x="1168" y="2733"/>
                  </a:cubicBezTo>
                  <a:cubicBezTo>
                    <a:pt x="1991" y="2163"/>
                    <a:pt x="2786" y="1062"/>
                    <a:pt x="3025" y="571"/>
                  </a:cubicBezTo>
                  <a:cubicBezTo>
                    <a:pt x="3264" y="80"/>
                    <a:pt x="4073" y="200"/>
                    <a:pt x="4431" y="359"/>
                  </a:cubicBezTo>
                  <a:cubicBezTo>
                    <a:pt x="4789" y="518"/>
                    <a:pt x="5147" y="1433"/>
                    <a:pt x="5625" y="1115"/>
                  </a:cubicBezTo>
                  <a:cubicBezTo>
                    <a:pt x="6102" y="797"/>
                    <a:pt x="6182" y="1"/>
                    <a:pt x="6341" y="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2;p48">
              <a:extLst>
                <a:ext uri="{FF2B5EF4-FFF2-40B4-BE49-F238E27FC236}">
                  <a16:creationId xmlns:a16="http://schemas.microsoft.com/office/drawing/2014/main" id="{BA33B111-07E4-7481-21CE-97E3BEBA5852}"/>
                </a:ext>
              </a:extLst>
            </p:cNvPr>
            <p:cNvSpPr/>
            <p:nvPr/>
          </p:nvSpPr>
          <p:spPr>
            <a:xfrm>
              <a:off x="3304374" y="3854539"/>
              <a:ext cx="198393" cy="171195"/>
            </a:xfrm>
            <a:custGeom>
              <a:avLst/>
              <a:gdLst/>
              <a:ahLst/>
              <a:cxnLst/>
              <a:rect l="l" t="t" r="r" b="b"/>
              <a:pathLst>
                <a:path w="5996" h="5174" extrusionOk="0">
                  <a:moveTo>
                    <a:pt x="5505" y="160"/>
                  </a:moveTo>
                  <a:cubicBezTo>
                    <a:pt x="5757" y="584"/>
                    <a:pt x="5996" y="1858"/>
                    <a:pt x="5942" y="2521"/>
                  </a:cubicBezTo>
                  <a:cubicBezTo>
                    <a:pt x="5903" y="3197"/>
                    <a:pt x="5889" y="3264"/>
                    <a:pt x="5571" y="3463"/>
                  </a:cubicBezTo>
                  <a:cubicBezTo>
                    <a:pt x="5239" y="3662"/>
                    <a:pt x="5133" y="3688"/>
                    <a:pt x="5067" y="3502"/>
                  </a:cubicBezTo>
                  <a:cubicBezTo>
                    <a:pt x="5001" y="3330"/>
                    <a:pt x="4298" y="4126"/>
                    <a:pt x="3953" y="4378"/>
                  </a:cubicBezTo>
                  <a:cubicBezTo>
                    <a:pt x="3608" y="4630"/>
                    <a:pt x="2825" y="5121"/>
                    <a:pt x="1844" y="5147"/>
                  </a:cubicBezTo>
                  <a:cubicBezTo>
                    <a:pt x="862" y="5174"/>
                    <a:pt x="0" y="5001"/>
                    <a:pt x="0" y="4378"/>
                  </a:cubicBezTo>
                  <a:cubicBezTo>
                    <a:pt x="0" y="3741"/>
                    <a:pt x="305" y="3449"/>
                    <a:pt x="1021" y="2853"/>
                  </a:cubicBezTo>
                  <a:cubicBezTo>
                    <a:pt x="1738" y="2256"/>
                    <a:pt x="2427" y="1115"/>
                    <a:pt x="2640" y="598"/>
                  </a:cubicBezTo>
                  <a:cubicBezTo>
                    <a:pt x="2839" y="67"/>
                    <a:pt x="3542" y="200"/>
                    <a:pt x="3847" y="372"/>
                  </a:cubicBezTo>
                  <a:cubicBezTo>
                    <a:pt x="4165" y="531"/>
                    <a:pt x="4470" y="1500"/>
                    <a:pt x="4895" y="1168"/>
                  </a:cubicBezTo>
                  <a:cubicBezTo>
                    <a:pt x="5306" y="836"/>
                    <a:pt x="5372" y="1"/>
                    <a:pt x="5505" y="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3;p48">
              <a:extLst>
                <a:ext uri="{FF2B5EF4-FFF2-40B4-BE49-F238E27FC236}">
                  <a16:creationId xmlns:a16="http://schemas.microsoft.com/office/drawing/2014/main" id="{789D7551-FFC6-CCE4-B2B5-17E8ACC05D30}"/>
                </a:ext>
              </a:extLst>
            </p:cNvPr>
            <p:cNvSpPr/>
            <p:nvPr/>
          </p:nvSpPr>
          <p:spPr>
            <a:xfrm>
              <a:off x="3171825" y="3081251"/>
              <a:ext cx="155842" cy="822919"/>
            </a:xfrm>
            <a:custGeom>
              <a:avLst/>
              <a:gdLst/>
              <a:ahLst/>
              <a:cxnLst/>
              <a:rect l="l" t="t" r="r" b="b"/>
              <a:pathLst>
                <a:path w="4710" h="24871" extrusionOk="0">
                  <a:moveTo>
                    <a:pt x="783" y="0"/>
                  </a:moveTo>
                  <a:lnTo>
                    <a:pt x="3927" y="0"/>
                  </a:lnTo>
                  <a:cubicBezTo>
                    <a:pt x="4364" y="0"/>
                    <a:pt x="4709" y="358"/>
                    <a:pt x="4709" y="796"/>
                  </a:cubicBezTo>
                  <a:lnTo>
                    <a:pt x="4709" y="24088"/>
                  </a:lnTo>
                  <a:cubicBezTo>
                    <a:pt x="4709" y="24512"/>
                    <a:pt x="4364" y="24871"/>
                    <a:pt x="3927" y="24871"/>
                  </a:cubicBezTo>
                  <a:lnTo>
                    <a:pt x="783" y="24871"/>
                  </a:lnTo>
                  <a:cubicBezTo>
                    <a:pt x="345" y="24871"/>
                    <a:pt x="0" y="24512"/>
                    <a:pt x="0" y="24088"/>
                  </a:cubicBezTo>
                  <a:lnTo>
                    <a:pt x="0" y="796"/>
                  </a:lnTo>
                  <a:cubicBezTo>
                    <a:pt x="0" y="358"/>
                    <a:pt x="345" y="0"/>
                    <a:pt x="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4;p48">
              <a:extLst>
                <a:ext uri="{FF2B5EF4-FFF2-40B4-BE49-F238E27FC236}">
                  <a16:creationId xmlns:a16="http://schemas.microsoft.com/office/drawing/2014/main" id="{7139CD2A-9A23-7F24-D92E-7AD4D406A0B8}"/>
                </a:ext>
              </a:extLst>
            </p:cNvPr>
            <p:cNvSpPr/>
            <p:nvPr/>
          </p:nvSpPr>
          <p:spPr>
            <a:xfrm>
              <a:off x="3351325" y="3081251"/>
              <a:ext cx="155842" cy="822919"/>
            </a:xfrm>
            <a:custGeom>
              <a:avLst/>
              <a:gdLst/>
              <a:ahLst/>
              <a:cxnLst/>
              <a:rect l="l" t="t" r="r" b="b"/>
              <a:pathLst>
                <a:path w="4710" h="24871" extrusionOk="0">
                  <a:moveTo>
                    <a:pt x="783" y="0"/>
                  </a:moveTo>
                  <a:lnTo>
                    <a:pt x="3927" y="0"/>
                  </a:lnTo>
                  <a:cubicBezTo>
                    <a:pt x="4364" y="0"/>
                    <a:pt x="4709" y="358"/>
                    <a:pt x="4709" y="796"/>
                  </a:cubicBezTo>
                  <a:lnTo>
                    <a:pt x="4709" y="24088"/>
                  </a:lnTo>
                  <a:cubicBezTo>
                    <a:pt x="4709" y="24512"/>
                    <a:pt x="4364" y="24871"/>
                    <a:pt x="3927" y="24871"/>
                  </a:cubicBezTo>
                  <a:lnTo>
                    <a:pt x="783" y="24871"/>
                  </a:lnTo>
                  <a:cubicBezTo>
                    <a:pt x="345" y="24871"/>
                    <a:pt x="0" y="24512"/>
                    <a:pt x="0" y="24088"/>
                  </a:cubicBezTo>
                  <a:lnTo>
                    <a:pt x="0" y="796"/>
                  </a:lnTo>
                  <a:cubicBezTo>
                    <a:pt x="0" y="358"/>
                    <a:pt x="345" y="0"/>
                    <a:pt x="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5;p48">
              <a:extLst>
                <a:ext uri="{FF2B5EF4-FFF2-40B4-BE49-F238E27FC236}">
                  <a16:creationId xmlns:a16="http://schemas.microsoft.com/office/drawing/2014/main" id="{58DEF569-A290-51DD-E0C1-42991BFA55B5}"/>
                </a:ext>
              </a:extLst>
            </p:cNvPr>
            <p:cNvSpPr/>
            <p:nvPr/>
          </p:nvSpPr>
          <p:spPr>
            <a:xfrm>
              <a:off x="3450058" y="3134357"/>
              <a:ext cx="552594" cy="477519"/>
            </a:xfrm>
            <a:custGeom>
              <a:avLst/>
              <a:gdLst/>
              <a:ahLst/>
              <a:cxnLst/>
              <a:rect l="l" t="t" r="r" b="b"/>
              <a:pathLst>
                <a:path w="16701" h="14432" extrusionOk="0">
                  <a:moveTo>
                    <a:pt x="1049" y="5717"/>
                  </a:moveTo>
                  <a:lnTo>
                    <a:pt x="3781" y="4338"/>
                  </a:lnTo>
                  <a:lnTo>
                    <a:pt x="3052" y="2879"/>
                  </a:lnTo>
                  <a:cubicBezTo>
                    <a:pt x="2906" y="2600"/>
                    <a:pt x="3025" y="2255"/>
                    <a:pt x="3304" y="2109"/>
                  </a:cubicBezTo>
                  <a:lnTo>
                    <a:pt x="6009" y="756"/>
                  </a:lnTo>
                  <a:lnTo>
                    <a:pt x="6009" y="1526"/>
                  </a:lnTo>
                  <a:lnTo>
                    <a:pt x="4219" y="2414"/>
                  </a:lnTo>
                  <a:cubicBezTo>
                    <a:pt x="3940" y="2560"/>
                    <a:pt x="3834" y="2905"/>
                    <a:pt x="3967" y="3170"/>
                  </a:cubicBezTo>
                  <a:lnTo>
                    <a:pt x="4405" y="4033"/>
                  </a:lnTo>
                  <a:lnTo>
                    <a:pt x="6009" y="3223"/>
                  </a:lnTo>
                  <a:lnTo>
                    <a:pt x="6009" y="13676"/>
                  </a:lnTo>
                  <a:lnTo>
                    <a:pt x="5240" y="14060"/>
                  </a:lnTo>
                  <a:cubicBezTo>
                    <a:pt x="4497" y="14432"/>
                    <a:pt x="3595" y="14140"/>
                    <a:pt x="3224" y="13397"/>
                  </a:cubicBezTo>
                  <a:lnTo>
                    <a:pt x="372" y="7747"/>
                  </a:lnTo>
                  <a:cubicBezTo>
                    <a:pt x="1" y="7004"/>
                    <a:pt x="306" y="6089"/>
                    <a:pt x="1049" y="5717"/>
                  </a:cubicBezTo>
                  <a:close/>
                  <a:moveTo>
                    <a:pt x="6009" y="756"/>
                  </a:moveTo>
                  <a:lnTo>
                    <a:pt x="7217" y="146"/>
                  </a:lnTo>
                  <a:cubicBezTo>
                    <a:pt x="7495" y="0"/>
                    <a:pt x="7840" y="120"/>
                    <a:pt x="7973" y="398"/>
                  </a:cubicBezTo>
                  <a:lnTo>
                    <a:pt x="8715" y="1857"/>
                  </a:lnTo>
                  <a:lnTo>
                    <a:pt x="11461" y="478"/>
                  </a:lnTo>
                  <a:cubicBezTo>
                    <a:pt x="12204" y="106"/>
                    <a:pt x="13106" y="411"/>
                    <a:pt x="13477" y="1154"/>
                  </a:cubicBezTo>
                  <a:lnTo>
                    <a:pt x="16329" y="6805"/>
                  </a:lnTo>
                  <a:cubicBezTo>
                    <a:pt x="16700" y="7548"/>
                    <a:pt x="16395" y="8463"/>
                    <a:pt x="15653" y="8834"/>
                  </a:cubicBezTo>
                  <a:lnTo>
                    <a:pt x="6009" y="13676"/>
                  </a:lnTo>
                  <a:lnTo>
                    <a:pt x="6009" y="3223"/>
                  </a:lnTo>
                  <a:lnTo>
                    <a:pt x="8105" y="2176"/>
                  </a:lnTo>
                  <a:lnTo>
                    <a:pt x="7668" y="1313"/>
                  </a:lnTo>
                  <a:cubicBezTo>
                    <a:pt x="7535" y="1035"/>
                    <a:pt x="7190" y="929"/>
                    <a:pt x="6911" y="1061"/>
                  </a:cubicBezTo>
                  <a:lnTo>
                    <a:pt x="6009" y="152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6;p48">
              <a:extLst>
                <a:ext uri="{FF2B5EF4-FFF2-40B4-BE49-F238E27FC236}">
                  <a16:creationId xmlns:a16="http://schemas.microsoft.com/office/drawing/2014/main" id="{CAF5ECBF-CC62-D6CF-42D2-745AD7DB7D1C}"/>
                </a:ext>
              </a:extLst>
            </p:cNvPr>
            <p:cNvSpPr/>
            <p:nvPr/>
          </p:nvSpPr>
          <p:spPr>
            <a:xfrm>
              <a:off x="3106411" y="2405373"/>
              <a:ext cx="458692" cy="783446"/>
            </a:xfrm>
            <a:custGeom>
              <a:avLst/>
              <a:gdLst/>
              <a:ahLst/>
              <a:cxnLst/>
              <a:rect l="l" t="t" r="r" b="b"/>
              <a:pathLst>
                <a:path w="13863" h="23678" extrusionOk="0">
                  <a:moveTo>
                    <a:pt x="12615" y="22589"/>
                  </a:moveTo>
                  <a:cubicBezTo>
                    <a:pt x="8915" y="23624"/>
                    <a:pt x="5214" y="23677"/>
                    <a:pt x="1513" y="22589"/>
                  </a:cubicBezTo>
                  <a:lnTo>
                    <a:pt x="916" y="9604"/>
                  </a:lnTo>
                  <a:cubicBezTo>
                    <a:pt x="797" y="6978"/>
                    <a:pt x="943" y="5200"/>
                    <a:pt x="1" y="3303"/>
                  </a:cubicBezTo>
                  <a:cubicBezTo>
                    <a:pt x="1487" y="1924"/>
                    <a:pt x="4312" y="903"/>
                    <a:pt x="5413" y="1"/>
                  </a:cubicBezTo>
                  <a:cubicBezTo>
                    <a:pt x="5917" y="452"/>
                    <a:pt x="6487" y="717"/>
                    <a:pt x="7058" y="717"/>
                  </a:cubicBezTo>
                  <a:cubicBezTo>
                    <a:pt x="7641" y="717"/>
                    <a:pt x="8198" y="452"/>
                    <a:pt x="8716" y="1"/>
                  </a:cubicBezTo>
                  <a:cubicBezTo>
                    <a:pt x="9750" y="849"/>
                    <a:pt x="12337" y="1791"/>
                    <a:pt x="13862" y="3051"/>
                  </a:cubicBezTo>
                  <a:cubicBezTo>
                    <a:pt x="12363" y="5465"/>
                    <a:pt x="13358" y="6779"/>
                    <a:pt x="13212" y="97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7;p48">
              <a:extLst>
                <a:ext uri="{FF2B5EF4-FFF2-40B4-BE49-F238E27FC236}">
                  <a16:creationId xmlns:a16="http://schemas.microsoft.com/office/drawing/2014/main" id="{CE991D8F-55B6-C469-9F9E-30185AC91705}"/>
                </a:ext>
              </a:extLst>
            </p:cNvPr>
            <p:cNvSpPr/>
            <p:nvPr/>
          </p:nvSpPr>
          <p:spPr>
            <a:xfrm>
              <a:off x="3233699" y="2410204"/>
              <a:ext cx="212885" cy="380539"/>
            </a:xfrm>
            <a:custGeom>
              <a:avLst/>
              <a:gdLst/>
              <a:ahLst/>
              <a:cxnLst/>
              <a:rect l="l" t="t" r="r" b="b"/>
              <a:pathLst>
                <a:path w="6434" h="11501" extrusionOk="0">
                  <a:moveTo>
                    <a:pt x="1" y="889"/>
                  </a:moveTo>
                  <a:lnTo>
                    <a:pt x="359" y="4205"/>
                  </a:lnTo>
                  <a:lnTo>
                    <a:pt x="3237" y="11500"/>
                  </a:lnTo>
                  <a:lnTo>
                    <a:pt x="6076" y="4205"/>
                  </a:lnTo>
                  <a:lnTo>
                    <a:pt x="6434" y="889"/>
                  </a:lnTo>
                  <a:lnTo>
                    <a:pt x="5054" y="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8;p48">
              <a:extLst>
                <a:ext uri="{FF2B5EF4-FFF2-40B4-BE49-F238E27FC236}">
                  <a16:creationId xmlns:a16="http://schemas.microsoft.com/office/drawing/2014/main" id="{9A567E8B-6A78-8BE8-417C-229F07B8F130}"/>
                </a:ext>
              </a:extLst>
            </p:cNvPr>
            <p:cNvSpPr/>
            <p:nvPr/>
          </p:nvSpPr>
          <p:spPr>
            <a:xfrm>
              <a:off x="3279359" y="2371127"/>
              <a:ext cx="120703" cy="98799"/>
            </a:xfrm>
            <a:custGeom>
              <a:avLst/>
              <a:gdLst/>
              <a:ahLst/>
              <a:cxnLst/>
              <a:rect l="l" t="t" r="r" b="b"/>
              <a:pathLst>
                <a:path w="3648" h="2986" extrusionOk="0">
                  <a:moveTo>
                    <a:pt x="0" y="2985"/>
                  </a:moveTo>
                  <a:lnTo>
                    <a:pt x="3648" y="2985"/>
                  </a:lnTo>
                  <a:lnTo>
                    <a:pt x="36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9;p48">
              <a:extLst>
                <a:ext uri="{FF2B5EF4-FFF2-40B4-BE49-F238E27FC236}">
                  <a16:creationId xmlns:a16="http://schemas.microsoft.com/office/drawing/2014/main" id="{7354DA5B-1F6F-3232-0BD1-2EDB1D2B97B9}"/>
                </a:ext>
              </a:extLst>
            </p:cNvPr>
            <p:cNvSpPr/>
            <p:nvPr/>
          </p:nvSpPr>
          <p:spPr>
            <a:xfrm>
              <a:off x="3311818" y="2462416"/>
              <a:ext cx="56216" cy="68061"/>
            </a:xfrm>
            <a:custGeom>
              <a:avLst/>
              <a:gdLst/>
              <a:ahLst/>
              <a:cxnLst/>
              <a:rect l="l" t="t" r="r" b="b"/>
              <a:pathLst>
                <a:path w="1699" h="2057" extrusionOk="0">
                  <a:moveTo>
                    <a:pt x="1327" y="2057"/>
                  </a:moveTo>
                  <a:lnTo>
                    <a:pt x="1698" y="1540"/>
                  </a:lnTo>
                  <a:lnTo>
                    <a:pt x="850" y="1"/>
                  </a:lnTo>
                  <a:lnTo>
                    <a:pt x="1" y="1486"/>
                  </a:lnTo>
                  <a:lnTo>
                    <a:pt x="399" y="20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0;p48">
              <a:extLst>
                <a:ext uri="{FF2B5EF4-FFF2-40B4-BE49-F238E27FC236}">
                  <a16:creationId xmlns:a16="http://schemas.microsoft.com/office/drawing/2014/main" id="{07EFA587-1D60-B975-CA4B-1CBA5BC15AD8}"/>
                </a:ext>
              </a:extLst>
            </p:cNvPr>
            <p:cNvSpPr/>
            <p:nvPr/>
          </p:nvSpPr>
          <p:spPr>
            <a:xfrm>
              <a:off x="3309635" y="2564689"/>
              <a:ext cx="62337" cy="227377"/>
            </a:xfrm>
            <a:custGeom>
              <a:avLst/>
              <a:gdLst/>
              <a:ahLst/>
              <a:cxnLst/>
              <a:rect l="l" t="t" r="r" b="b"/>
              <a:pathLst>
                <a:path w="1884" h="6872" extrusionOk="0">
                  <a:moveTo>
                    <a:pt x="465" y="0"/>
                  </a:moveTo>
                  <a:lnTo>
                    <a:pt x="1393" y="0"/>
                  </a:lnTo>
                  <a:lnTo>
                    <a:pt x="1884" y="4656"/>
                  </a:lnTo>
                  <a:lnTo>
                    <a:pt x="916" y="6871"/>
                  </a:lnTo>
                  <a:lnTo>
                    <a:pt x="0" y="4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1;p48">
              <a:extLst>
                <a:ext uri="{FF2B5EF4-FFF2-40B4-BE49-F238E27FC236}">
                  <a16:creationId xmlns:a16="http://schemas.microsoft.com/office/drawing/2014/main" id="{628E770C-FFE0-0709-CBEA-6AA30295149E}"/>
                </a:ext>
              </a:extLst>
            </p:cNvPr>
            <p:cNvSpPr/>
            <p:nvPr/>
          </p:nvSpPr>
          <p:spPr>
            <a:xfrm>
              <a:off x="3250805" y="2410204"/>
              <a:ext cx="89138" cy="121166"/>
            </a:xfrm>
            <a:custGeom>
              <a:avLst/>
              <a:gdLst/>
              <a:ahLst/>
              <a:cxnLst/>
              <a:rect l="l" t="t" r="r" b="b"/>
              <a:pathLst>
                <a:path w="2694" h="3662" extrusionOk="0">
                  <a:moveTo>
                    <a:pt x="863" y="0"/>
                  </a:moveTo>
                  <a:lnTo>
                    <a:pt x="2694" y="1579"/>
                  </a:lnTo>
                  <a:lnTo>
                    <a:pt x="1646" y="3661"/>
                  </a:lnTo>
                  <a:lnTo>
                    <a:pt x="1" y="5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;p48">
              <a:extLst>
                <a:ext uri="{FF2B5EF4-FFF2-40B4-BE49-F238E27FC236}">
                  <a16:creationId xmlns:a16="http://schemas.microsoft.com/office/drawing/2014/main" id="{B6D5F48B-6448-4DBA-184E-CE3FBDA75DAA}"/>
                </a:ext>
              </a:extLst>
            </p:cNvPr>
            <p:cNvSpPr/>
            <p:nvPr/>
          </p:nvSpPr>
          <p:spPr>
            <a:xfrm>
              <a:off x="3209578" y="2428203"/>
              <a:ext cx="130365" cy="363863"/>
            </a:xfrm>
            <a:custGeom>
              <a:avLst/>
              <a:gdLst/>
              <a:ahLst/>
              <a:cxnLst/>
              <a:rect l="l" t="t" r="r" b="b"/>
              <a:pathLst>
                <a:path w="3940" h="10997" extrusionOk="0">
                  <a:moveTo>
                    <a:pt x="1220" y="0"/>
                  </a:moveTo>
                  <a:lnTo>
                    <a:pt x="3940" y="10996"/>
                  </a:lnTo>
                  <a:lnTo>
                    <a:pt x="517" y="4470"/>
                  </a:lnTo>
                  <a:lnTo>
                    <a:pt x="1088" y="3661"/>
                  </a:lnTo>
                  <a:lnTo>
                    <a:pt x="0" y="2799"/>
                  </a:lnTo>
                  <a:lnTo>
                    <a:pt x="730" y="3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3;p48">
              <a:extLst>
                <a:ext uri="{FF2B5EF4-FFF2-40B4-BE49-F238E27FC236}">
                  <a16:creationId xmlns:a16="http://schemas.microsoft.com/office/drawing/2014/main" id="{54BF6597-B87C-04B8-82E2-3D97ACA1BE70}"/>
                </a:ext>
              </a:extLst>
            </p:cNvPr>
            <p:cNvSpPr/>
            <p:nvPr/>
          </p:nvSpPr>
          <p:spPr>
            <a:xfrm>
              <a:off x="3339910" y="2410204"/>
              <a:ext cx="89568" cy="121166"/>
            </a:xfrm>
            <a:custGeom>
              <a:avLst/>
              <a:gdLst/>
              <a:ahLst/>
              <a:cxnLst/>
              <a:rect l="l" t="t" r="r" b="b"/>
              <a:pathLst>
                <a:path w="2707" h="3662" extrusionOk="0">
                  <a:moveTo>
                    <a:pt x="1844" y="0"/>
                  </a:moveTo>
                  <a:lnTo>
                    <a:pt x="1" y="1579"/>
                  </a:lnTo>
                  <a:lnTo>
                    <a:pt x="1062" y="3661"/>
                  </a:lnTo>
                  <a:lnTo>
                    <a:pt x="2706" y="5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4;p48">
              <a:extLst>
                <a:ext uri="{FF2B5EF4-FFF2-40B4-BE49-F238E27FC236}">
                  <a16:creationId xmlns:a16="http://schemas.microsoft.com/office/drawing/2014/main" id="{4F83F494-6A11-5A1A-531E-592C3637A2C1}"/>
                </a:ext>
              </a:extLst>
            </p:cNvPr>
            <p:cNvSpPr/>
            <p:nvPr/>
          </p:nvSpPr>
          <p:spPr>
            <a:xfrm>
              <a:off x="3318403" y="2527830"/>
              <a:ext cx="44370" cy="39076"/>
            </a:xfrm>
            <a:custGeom>
              <a:avLst/>
              <a:gdLst/>
              <a:ahLst/>
              <a:cxnLst/>
              <a:rect l="l" t="t" r="r" b="b"/>
              <a:pathLst>
                <a:path w="1341" h="1181" extrusionOk="0">
                  <a:moveTo>
                    <a:pt x="200" y="0"/>
                  </a:moveTo>
                  <a:lnTo>
                    <a:pt x="1128" y="0"/>
                  </a:lnTo>
                  <a:cubicBezTo>
                    <a:pt x="1340" y="438"/>
                    <a:pt x="1327" y="809"/>
                    <a:pt x="1128" y="1181"/>
                  </a:cubicBezTo>
                  <a:lnTo>
                    <a:pt x="200" y="1181"/>
                  </a:lnTo>
                  <a:cubicBezTo>
                    <a:pt x="14" y="809"/>
                    <a:pt x="1" y="438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5;p48">
              <a:extLst>
                <a:ext uri="{FF2B5EF4-FFF2-40B4-BE49-F238E27FC236}">
                  <a16:creationId xmlns:a16="http://schemas.microsoft.com/office/drawing/2014/main" id="{79508657-0CE7-4E26-60A0-8016B267BAC2}"/>
                </a:ext>
              </a:extLst>
            </p:cNvPr>
            <p:cNvSpPr/>
            <p:nvPr/>
          </p:nvSpPr>
          <p:spPr>
            <a:xfrm>
              <a:off x="2273863" y="2017422"/>
              <a:ext cx="412601" cy="434075"/>
            </a:xfrm>
            <a:custGeom>
              <a:avLst/>
              <a:gdLst/>
              <a:ahLst/>
              <a:cxnLst/>
              <a:rect l="l" t="t" r="r" b="b"/>
              <a:pathLst>
                <a:path w="12470" h="13119" extrusionOk="0">
                  <a:moveTo>
                    <a:pt x="8662" y="12123"/>
                  </a:moveTo>
                  <a:cubicBezTo>
                    <a:pt x="12469" y="11142"/>
                    <a:pt x="11952" y="0"/>
                    <a:pt x="5784" y="1897"/>
                  </a:cubicBezTo>
                  <a:cubicBezTo>
                    <a:pt x="1" y="3661"/>
                    <a:pt x="4842" y="13118"/>
                    <a:pt x="8662" y="121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46;p48">
              <a:extLst>
                <a:ext uri="{FF2B5EF4-FFF2-40B4-BE49-F238E27FC236}">
                  <a16:creationId xmlns:a16="http://schemas.microsoft.com/office/drawing/2014/main" id="{95388F05-F3EE-9138-C4CA-D6D53F6AFA6A}"/>
                </a:ext>
              </a:extLst>
            </p:cNvPr>
            <p:cNvSpPr/>
            <p:nvPr/>
          </p:nvSpPr>
          <p:spPr>
            <a:xfrm>
              <a:off x="2422228" y="2077112"/>
              <a:ext cx="202330" cy="170301"/>
            </a:xfrm>
            <a:custGeom>
              <a:avLst/>
              <a:gdLst/>
              <a:ahLst/>
              <a:cxnLst/>
              <a:rect l="l" t="t" r="r" b="b"/>
              <a:pathLst>
                <a:path w="6115" h="5147" extrusionOk="0">
                  <a:moveTo>
                    <a:pt x="6115" y="2706"/>
                  </a:moveTo>
                  <a:cubicBezTo>
                    <a:pt x="5717" y="3502"/>
                    <a:pt x="2666" y="4948"/>
                    <a:pt x="1327" y="5040"/>
                  </a:cubicBezTo>
                  <a:cubicBezTo>
                    <a:pt x="0" y="5146"/>
                    <a:pt x="1234" y="0"/>
                    <a:pt x="6115" y="2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47;p48">
              <a:extLst>
                <a:ext uri="{FF2B5EF4-FFF2-40B4-BE49-F238E27FC236}">
                  <a16:creationId xmlns:a16="http://schemas.microsoft.com/office/drawing/2014/main" id="{DC61F8FF-508F-7E98-5E49-A908CD8054D0}"/>
                </a:ext>
              </a:extLst>
            </p:cNvPr>
            <p:cNvSpPr/>
            <p:nvPr/>
          </p:nvSpPr>
          <p:spPr>
            <a:xfrm>
              <a:off x="2346292" y="2048127"/>
              <a:ext cx="277836" cy="323033"/>
            </a:xfrm>
            <a:custGeom>
              <a:avLst/>
              <a:gdLst/>
              <a:ahLst/>
              <a:cxnLst/>
              <a:rect l="l" t="t" r="r" b="b"/>
              <a:pathLst>
                <a:path w="8397" h="9763" extrusionOk="0">
                  <a:moveTo>
                    <a:pt x="2733" y="1155"/>
                  </a:moveTo>
                  <a:cubicBezTo>
                    <a:pt x="173" y="2627"/>
                    <a:pt x="0" y="7588"/>
                    <a:pt x="3104" y="9763"/>
                  </a:cubicBezTo>
                  <a:cubicBezTo>
                    <a:pt x="2560" y="9100"/>
                    <a:pt x="2468" y="8304"/>
                    <a:pt x="2826" y="6911"/>
                  </a:cubicBezTo>
                  <a:cubicBezTo>
                    <a:pt x="3025" y="7044"/>
                    <a:pt x="3741" y="8039"/>
                    <a:pt x="3635" y="6354"/>
                  </a:cubicBezTo>
                  <a:cubicBezTo>
                    <a:pt x="3436" y="3224"/>
                    <a:pt x="5784" y="2985"/>
                    <a:pt x="8397" y="3741"/>
                  </a:cubicBezTo>
                  <a:cubicBezTo>
                    <a:pt x="8277" y="1062"/>
                    <a:pt x="4749" y="1"/>
                    <a:pt x="2733" y="1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48;p48">
              <a:extLst>
                <a:ext uri="{FF2B5EF4-FFF2-40B4-BE49-F238E27FC236}">
                  <a16:creationId xmlns:a16="http://schemas.microsoft.com/office/drawing/2014/main" id="{944F1BB6-01C1-F2ED-AA5F-3E685F30EAC1}"/>
                </a:ext>
              </a:extLst>
            </p:cNvPr>
            <p:cNvSpPr/>
            <p:nvPr/>
          </p:nvSpPr>
          <p:spPr>
            <a:xfrm>
              <a:off x="2397214" y="2214458"/>
              <a:ext cx="53999" cy="90461"/>
            </a:xfrm>
            <a:custGeom>
              <a:avLst/>
              <a:gdLst/>
              <a:ahLst/>
              <a:cxnLst/>
              <a:rect l="l" t="t" r="r" b="b"/>
              <a:pathLst>
                <a:path w="1632" h="2734" extrusionOk="0">
                  <a:moveTo>
                    <a:pt x="677" y="54"/>
                  </a:moveTo>
                  <a:cubicBezTo>
                    <a:pt x="1088" y="1"/>
                    <a:pt x="1472" y="558"/>
                    <a:pt x="1552" y="1287"/>
                  </a:cubicBezTo>
                  <a:cubicBezTo>
                    <a:pt x="1632" y="2017"/>
                    <a:pt x="1380" y="2640"/>
                    <a:pt x="968" y="2680"/>
                  </a:cubicBezTo>
                  <a:cubicBezTo>
                    <a:pt x="557" y="2733"/>
                    <a:pt x="173" y="2176"/>
                    <a:pt x="80" y="1446"/>
                  </a:cubicBezTo>
                  <a:cubicBezTo>
                    <a:pt x="0" y="717"/>
                    <a:pt x="265" y="94"/>
                    <a:pt x="677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49;p48">
              <a:extLst>
                <a:ext uri="{FF2B5EF4-FFF2-40B4-BE49-F238E27FC236}">
                  <a16:creationId xmlns:a16="http://schemas.microsoft.com/office/drawing/2014/main" id="{D5FDB77F-F94C-8395-5EA6-0A9631F02124}"/>
                </a:ext>
              </a:extLst>
            </p:cNvPr>
            <p:cNvSpPr/>
            <p:nvPr/>
          </p:nvSpPr>
          <p:spPr>
            <a:xfrm>
              <a:off x="3164811" y="2037142"/>
              <a:ext cx="410814" cy="414355"/>
            </a:xfrm>
            <a:custGeom>
              <a:avLst/>
              <a:gdLst/>
              <a:ahLst/>
              <a:cxnLst/>
              <a:rect l="l" t="t" r="r" b="b"/>
              <a:pathLst>
                <a:path w="12416" h="12523" extrusionOk="0">
                  <a:moveTo>
                    <a:pt x="3820" y="11527"/>
                  </a:moveTo>
                  <a:cubicBezTo>
                    <a:pt x="0" y="10546"/>
                    <a:pt x="292" y="1"/>
                    <a:pt x="6632" y="1367"/>
                  </a:cubicBezTo>
                  <a:cubicBezTo>
                    <a:pt x="12415" y="3145"/>
                    <a:pt x="7627" y="12522"/>
                    <a:pt x="3820" y="11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0;p48">
              <a:extLst>
                <a:ext uri="{FF2B5EF4-FFF2-40B4-BE49-F238E27FC236}">
                  <a16:creationId xmlns:a16="http://schemas.microsoft.com/office/drawing/2014/main" id="{25C03365-D862-88FC-7795-8289BDFE238A}"/>
                </a:ext>
              </a:extLst>
            </p:cNvPr>
            <p:cNvSpPr/>
            <p:nvPr/>
          </p:nvSpPr>
          <p:spPr>
            <a:xfrm>
              <a:off x="3224037" y="2053851"/>
              <a:ext cx="280913" cy="317309"/>
            </a:xfrm>
            <a:custGeom>
              <a:avLst/>
              <a:gdLst/>
              <a:ahLst/>
              <a:cxnLst/>
              <a:rect l="l" t="t" r="r" b="b"/>
              <a:pathLst>
                <a:path w="8490" h="9590" extrusionOk="0">
                  <a:moveTo>
                    <a:pt x="5373" y="955"/>
                  </a:moveTo>
                  <a:cubicBezTo>
                    <a:pt x="8357" y="2136"/>
                    <a:pt x="8490" y="7415"/>
                    <a:pt x="5386" y="9590"/>
                  </a:cubicBezTo>
                  <a:cubicBezTo>
                    <a:pt x="5943" y="8927"/>
                    <a:pt x="6023" y="8131"/>
                    <a:pt x="5678" y="6738"/>
                  </a:cubicBezTo>
                  <a:cubicBezTo>
                    <a:pt x="5466" y="6871"/>
                    <a:pt x="4962" y="7826"/>
                    <a:pt x="4855" y="6181"/>
                  </a:cubicBezTo>
                  <a:cubicBezTo>
                    <a:pt x="4657" y="3051"/>
                    <a:pt x="2839" y="3714"/>
                    <a:pt x="1301" y="3595"/>
                  </a:cubicBezTo>
                  <a:cubicBezTo>
                    <a:pt x="651" y="3555"/>
                    <a:pt x="531" y="2918"/>
                    <a:pt x="1" y="3634"/>
                  </a:cubicBezTo>
                  <a:cubicBezTo>
                    <a:pt x="492" y="1127"/>
                    <a:pt x="2919" y="0"/>
                    <a:pt x="5373" y="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1;p48">
              <a:extLst>
                <a:ext uri="{FF2B5EF4-FFF2-40B4-BE49-F238E27FC236}">
                  <a16:creationId xmlns:a16="http://schemas.microsoft.com/office/drawing/2014/main" id="{59E294F9-2356-E838-EEAC-537C802D4223}"/>
                </a:ext>
              </a:extLst>
            </p:cNvPr>
            <p:cNvSpPr/>
            <p:nvPr/>
          </p:nvSpPr>
          <p:spPr>
            <a:xfrm>
              <a:off x="3400030" y="2214458"/>
              <a:ext cx="54032" cy="90461"/>
            </a:xfrm>
            <a:custGeom>
              <a:avLst/>
              <a:gdLst/>
              <a:ahLst/>
              <a:cxnLst/>
              <a:rect l="l" t="t" r="r" b="b"/>
              <a:pathLst>
                <a:path w="1633" h="2734" extrusionOk="0">
                  <a:moveTo>
                    <a:pt x="956" y="54"/>
                  </a:moveTo>
                  <a:cubicBezTo>
                    <a:pt x="558" y="1"/>
                    <a:pt x="160" y="558"/>
                    <a:pt x="80" y="1287"/>
                  </a:cubicBezTo>
                  <a:cubicBezTo>
                    <a:pt x="1" y="2017"/>
                    <a:pt x="266" y="2640"/>
                    <a:pt x="664" y="2680"/>
                  </a:cubicBezTo>
                  <a:cubicBezTo>
                    <a:pt x="1075" y="2733"/>
                    <a:pt x="1473" y="2176"/>
                    <a:pt x="1553" y="1446"/>
                  </a:cubicBezTo>
                  <a:cubicBezTo>
                    <a:pt x="1632" y="717"/>
                    <a:pt x="1367" y="94"/>
                    <a:pt x="956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2;p48">
              <a:extLst>
                <a:ext uri="{FF2B5EF4-FFF2-40B4-BE49-F238E27FC236}">
                  <a16:creationId xmlns:a16="http://schemas.microsoft.com/office/drawing/2014/main" id="{100DFB7C-08F8-C934-358C-5697A6680DC8}"/>
                </a:ext>
              </a:extLst>
            </p:cNvPr>
            <p:cNvSpPr/>
            <p:nvPr/>
          </p:nvSpPr>
          <p:spPr>
            <a:xfrm>
              <a:off x="3553655" y="3010146"/>
              <a:ext cx="98336" cy="115012"/>
            </a:xfrm>
            <a:custGeom>
              <a:avLst/>
              <a:gdLst/>
              <a:ahLst/>
              <a:cxnLst/>
              <a:rect l="l" t="t" r="r" b="b"/>
              <a:pathLst>
                <a:path w="2972" h="3476" extrusionOk="0">
                  <a:moveTo>
                    <a:pt x="2971" y="2759"/>
                  </a:moveTo>
                  <a:lnTo>
                    <a:pt x="995" y="3476"/>
                  </a:lnTo>
                  <a:lnTo>
                    <a:pt x="0" y="704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3;p48">
              <a:extLst>
                <a:ext uri="{FF2B5EF4-FFF2-40B4-BE49-F238E27FC236}">
                  <a16:creationId xmlns:a16="http://schemas.microsoft.com/office/drawing/2014/main" id="{E6471A6E-410D-BB5D-FE8B-425A7C90717A}"/>
                </a:ext>
              </a:extLst>
            </p:cNvPr>
            <p:cNvSpPr/>
            <p:nvPr/>
          </p:nvSpPr>
          <p:spPr>
            <a:xfrm>
              <a:off x="3567684" y="3042638"/>
              <a:ext cx="97476" cy="133442"/>
            </a:xfrm>
            <a:custGeom>
              <a:avLst/>
              <a:gdLst/>
              <a:ahLst/>
              <a:cxnLst/>
              <a:rect l="l" t="t" r="r" b="b"/>
              <a:pathLst>
                <a:path w="2946" h="4033" extrusionOk="0">
                  <a:moveTo>
                    <a:pt x="1" y="239"/>
                  </a:moveTo>
                  <a:lnTo>
                    <a:pt x="1950" y="0"/>
                  </a:lnTo>
                  <a:lnTo>
                    <a:pt x="2136" y="1525"/>
                  </a:lnTo>
                  <a:lnTo>
                    <a:pt x="2945" y="3104"/>
                  </a:lnTo>
                  <a:cubicBezTo>
                    <a:pt x="2123" y="3382"/>
                    <a:pt x="704" y="2825"/>
                    <a:pt x="690" y="4032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4;p48">
              <a:extLst>
                <a:ext uri="{FF2B5EF4-FFF2-40B4-BE49-F238E27FC236}">
                  <a16:creationId xmlns:a16="http://schemas.microsoft.com/office/drawing/2014/main" id="{621C410D-BC29-5639-3800-E3B7DB4FC4C2}"/>
                </a:ext>
              </a:extLst>
            </p:cNvPr>
            <p:cNvSpPr/>
            <p:nvPr/>
          </p:nvSpPr>
          <p:spPr>
            <a:xfrm>
              <a:off x="3564177" y="3040421"/>
              <a:ext cx="131258" cy="171195"/>
            </a:xfrm>
            <a:custGeom>
              <a:avLst/>
              <a:gdLst/>
              <a:ahLst/>
              <a:cxnLst/>
              <a:rect l="l" t="t" r="r" b="b"/>
              <a:pathLst>
                <a:path w="3967" h="5174" extrusionOk="0">
                  <a:moveTo>
                    <a:pt x="3913" y="3953"/>
                  </a:moveTo>
                  <a:lnTo>
                    <a:pt x="3011" y="2282"/>
                  </a:lnTo>
                  <a:lnTo>
                    <a:pt x="2813" y="2322"/>
                  </a:lnTo>
                  <a:lnTo>
                    <a:pt x="2295" y="823"/>
                  </a:lnTo>
                  <a:cubicBezTo>
                    <a:pt x="2216" y="598"/>
                    <a:pt x="1964" y="478"/>
                    <a:pt x="1738" y="571"/>
                  </a:cubicBezTo>
                  <a:cubicBezTo>
                    <a:pt x="1712" y="584"/>
                    <a:pt x="1685" y="584"/>
                    <a:pt x="1672" y="598"/>
                  </a:cubicBezTo>
                  <a:lnTo>
                    <a:pt x="1579" y="359"/>
                  </a:lnTo>
                  <a:cubicBezTo>
                    <a:pt x="1486" y="120"/>
                    <a:pt x="1221" y="1"/>
                    <a:pt x="982" y="94"/>
                  </a:cubicBezTo>
                  <a:cubicBezTo>
                    <a:pt x="823" y="160"/>
                    <a:pt x="717" y="306"/>
                    <a:pt x="690" y="465"/>
                  </a:cubicBezTo>
                  <a:cubicBezTo>
                    <a:pt x="597" y="438"/>
                    <a:pt x="478" y="438"/>
                    <a:pt x="372" y="478"/>
                  </a:cubicBezTo>
                  <a:cubicBezTo>
                    <a:pt x="120" y="584"/>
                    <a:pt x="1" y="876"/>
                    <a:pt x="93" y="1128"/>
                  </a:cubicBezTo>
                  <a:lnTo>
                    <a:pt x="385" y="1871"/>
                  </a:lnTo>
                  <a:cubicBezTo>
                    <a:pt x="160" y="2017"/>
                    <a:pt x="67" y="2441"/>
                    <a:pt x="67" y="2680"/>
                  </a:cubicBezTo>
                  <a:lnTo>
                    <a:pt x="67" y="4842"/>
                  </a:lnTo>
                  <a:lnTo>
                    <a:pt x="876" y="4431"/>
                  </a:lnTo>
                  <a:cubicBezTo>
                    <a:pt x="876" y="4139"/>
                    <a:pt x="1141" y="3993"/>
                    <a:pt x="1340" y="4298"/>
                  </a:cubicBezTo>
                  <a:lnTo>
                    <a:pt x="1579" y="4922"/>
                  </a:lnTo>
                  <a:cubicBezTo>
                    <a:pt x="1645" y="5094"/>
                    <a:pt x="1844" y="5174"/>
                    <a:pt x="2017" y="5107"/>
                  </a:cubicBezTo>
                  <a:cubicBezTo>
                    <a:pt x="2189" y="5041"/>
                    <a:pt x="2282" y="4842"/>
                    <a:pt x="2216" y="4670"/>
                  </a:cubicBezTo>
                  <a:cubicBezTo>
                    <a:pt x="2295" y="4816"/>
                    <a:pt x="2481" y="4882"/>
                    <a:pt x="2640" y="4816"/>
                  </a:cubicBezTo>
                  <a:cubicBezTo>
                    <a:pt x="2773" y="4763"/>
                    <a:pt x="2839" y="4630"/>
                    <a:pt x="2852" y="4497"/>
                  </a:cubicBezTo>
                  <a:cubicBezTo>
                    <a:pt x="2932" y="4603"/>
                    <a:pt x="3065" y="4643"/>
                    <a:pt x="3184" y="4617"/>
                  </a:cubicBezTo>
                  <a:cubicBezTo>
                    <a:pt x="3317" y="4577"/>
                    <a:pt x="3409" y="4471"/>
                    <a:pt x="3436" y="4351"/>
                  </a:cubicBezTo>
                  <a:cubicBezTo>
                    <a:pt x="3516" y="4378"/>
                    <a:pt x="3595" y="4391"/>
                    <a:pt x="3661" y="4365"/>
                  </a:cubicBezTo>
                  <a:cubicBezTo>
                    <a:pt x="3847" y="4325"/>
                    <a:pt x="3966" y="4139"/>
                    <a:pt x="3913" y="3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5;p48">
              <a:extLst>
                <a:ext uri="{FF2B5EF4-FFF2-40B4-BE49-F238E27FC236}">
                  <a16:creationId xmlns:a16="http://schemas.microsoft.com/office/drawing/2014/main" id="{514D996F-AF0A-E475-D21A-268861D60D6D}"/>
                </a:ext>
              </a:extLst>
            </p:cNvPr>
            <p:cNvSpPr/>
            <p:nvPr/>
          </p:nvSpPr>
          <p:spPr>
            <a:xfrm>
              <a:off x="3555409" y="3089589"/>
              <a:ext cx="116766" cy="41723"/>
            </a:xfrm>
            <a:custGeom>
              <a:avLst/>
              <a:gdLst/>
              <a:ahLst/>
              <a:cxnLst/>
              <a:rect l="l" t="t" r="r" b="b"/>
              <a:pathLst>
                <a:path w="3529" h="1261" extrusionOk="0">
                  <a:moveTo>
                    <a:pt x="3528" y="783"/>
                  </a:moveTo>
                  <a:lnTo>
                    <a:pt x="120" y="1260"/>
                  </a:lnTo>
                  <a:lnTo>
                    <a:pt x="0" y="478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6;p48">
              <a:extLst>
                <a:ext uri="{FF2B5EF4-FFF2-40B4-BE49-F238E27FC236}">
                  <a16:creationId xmlns:a16="http://schemas.microsoft.com/office/drawing/2014/main" id="{E3F77C71-AC04-72DB-DBE9-0409649D511E}"/>
                </a:ext>
              </a:extLst>
            </p:cNvPr>
            <p:cNvSpPr/>
            <p:nvPr/>
          </p:nvSpPr>
          <p:spPr>
            <a:xfrm>
              <a:off x="3474212" y="2505893"/>
              <a:ext cx="200146" cy="606097"/>
            </a:xfrm>
            <a:custGeom>
              <a:avLst/>
              <a:gdLst/>
              <a:ahLst/>
              <a:cxnLst/>
              <a:rect l="l" t="t" r="r" b="b"/>
              <a:pathLst>
                <a:path w="6049" h="18318" extrusionOk="0">
                  <a:moveTo>
                    <a:pt x="0" y="1870"/>
                  </a:moveTo>
                  <a:lnTo>
                    <a:pt x="2706" y="0"/>
                  </a:lnTo>
                  <a:cubicBezTo>
                    <a:pt x="3701" y="663"/>
                    <a:pt x="3913" y="2441"/>
                    <a:pt x="3966" y="2865"/>
                  </a:cubicBezTo>
                  <a:lnTo>
                    <a:pt x="6049" y="17787"/>
                  </a:lnTo>
                  <a:cubicBezTo>
                    <a:pt x="6049" y="17801"/>
                    <a:pt x="6049" y="17801"/>
                    <a:pt x="6036" y="17801"/>
                  </a:cubicBezTo>
                  <a:lnTo>
                    <a:pt x="2295" y="18318"/>
                  </a:lnTo>
                  <a:cubicBezTo>
                    <a:pt x="2282" y="18318"/>
                    <a:pt x="2282" y="18318"/>
                    <a:pt x="2282" y="18318"/>
                  </a:cubicBezTo>
                  <a:lnTo>
                    <a:pt x="0" y="1884"/>
                  </a:lnTo>
                  <a:cubicBezTo>
                    <a:pt x="0" y="1870"/>
                    <a:pt x="0" y="1870"/>
                    <a:pt x="0" y="18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7;p48">
              <a:extLst>
                <a:ext uri="{FF2B5EF4-FFF2-40B4-BE49-F238E27FC236}">
                  <a16:creationId xmlns:a16="http://schemas.microsoft.com/office/drawing/2014/main" id="{1560C678-8F0F-7999-846B-F0440107C795}"/>
                </a:ext>
              </a:extLst>
            </p:cNvPr>
            <p:cNvSpPr/>
            <p:nvPr/>
          </p:nvSpPr>
          <p:spPr>
            <a:xfrm>
              <a:off x="3411445" y="2496661"/>
              <a:ext cx="153658" cy="647820"/>
            </a:xfrm>
            <a:custGeom>
              <a:avLst/>
              <a:gdLst/>
              <a:ahLst/>
              <a:cxnLst/>
              <a:rect l="l" t="t" r="r" b="b"/>
              <a:pathLst>
                <a:path w="4644" h="19579" extrusionOk="0">
                  <a:moveTo>
                    <a:pt x="4643" y="292"/>
                  </a:moveTo>
                  <a:cubicBezTo>
                    <a:pt x="4325" y="836"/>
                    <a:pt x="3993" y="1446"/>
                    <a:pt x="3807" y="3317"/>
                  </a:cubicBezTo>
                  <a:cubicBezTo>
                    <a:pt x="3608" y="5174"/>
                    <a:pt x="3608" y="10917"/>
                    <a:pt x="3608" y="15254"/>
                  </a:cubicBezTo>
                  <a:cubicBezTo>
                    <a:pt x="3622" y="19578"/>
                    <a:pt x="1" y="15307"/>
                    <a:pt x="1" y="15307"/>
                  </a:cubicBezTo>
                  <a:lnTo>
                    <a:pt x="982" y="1990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8;p48">
              <a:extLst>
                <a:ext uri="{FF2B5EF4-FFF2-40B4-BE49-F238E27FC236}">
                  <a16:creationId xmlns:a16="http://schemas.microsoft.com/office/drawing/2014/main" id="{55E2867A-9E80-352D-C0E2-490D4AF95330}"/>
                </a:ext>
              </a:extLst>
            </p:cNvPr>
            <p:cNvSpPr/>
            <p:nvPr/>
          </p:nvSpPr>
          <p:spPr>
            <a:xfrm>
              <a:off x="3339910" y="2428203"/>
              <a:ext cx="130828" cy="363863"/>
            </a:xfrm>
            <a:custGeom>
              <a:avLst/>
              <a:gdLst/>
              <a:ahLst/>
              <a:cxnLst/>
              <a:rect l="l" t="t" r="r" b="b"/>
              <a:pathLst>
                <a:path w="3954" h="10997" extrusionOk="0">
                  <a:moveTo>
                    <a:pt x="2720" y="0"/>
                  </a:moveTo>
                  <a:lnTo>
                    <a:pt x="1" y="10996"/>
                  </a:lnTo>
                  <a:lnTo>
                    <a:pt x="3436" y="4470"/>
                  </a:lnTo>
                  <a:lnTo>
                    <a:pt x="2866" y="3661"/>
                  </a:lnTo>
                  <a:lnTo>
                    <a:pt x="3953" y="2799"/>
                  </a:lnTo>
                  <a:lnTo>
                    <a:pt x="3224" y="3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3124F-B868-377F-445E-522AB29E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918"/>
            <a:ext cx="7704000" cy="572700"/>
          </a:xfrm>
        </p:spPr>
        <p:txBody>
          <a:bodyPr/>
          <a:lstStyle/>
          <a:p>
            <a:r>
              <a:rPr lang="es-CO"/>
              <a:t>Referencias</a:t>
            </a:r>
          </a:p>
        </p:txBody>
      </p:sp>
      <p:sp>
        <p:nvSpPr>
          <p:cNvPr id="3" name="Google Shape;1167;p49">
            <a:extLst>
              <a:ext uri="{FF2B5EF4-FFF2-40B4-BE49-F238E27FC236}">
                <a16:creationId xmlns:a16="http://schemas.microsoft.com/office/drawing/2014/main" id="{4FC1D358-B163-4819-733F-3835373461AB}"/>
              </a:ext>
            </a:extLst>
          </p:cNvPr>
          <p:cNvSpPr txBox="1"/>
          <p:nvPr/>
        </p:nvSpPr>
        <p:spPr>
          <a:xfrm>
            <a:off x="761937" y="1077684"/>
            <a:ext cx="7620126" cy="358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Espinosa-Zúñiga, Javier Jesús. (2020). Aplicación de algoritmos </a:t>
            </a:r>
            <a:r>
              <a:rPr lang="es-CO" err="1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Random</a:t>
            </a: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Forest y </a:t>
            </a:r>
            <a:r>
              <a:rPr lang="es-CO" err="1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XGBoost</a:t>
            </a: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en una base de solicitudes de tarjetas de crédito. Ingeniería, investigación y tecnología, 21(3), 00002. </a:t>
            </a:r>
            <a:r>
              <a:rPr lang="es-CO" err="1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Epub</a:t>
            </a: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02 de diciembre de 2020.https://doi.org/10.22201/fi.25940732e.2020.21.3.022</a:t>
            </a:r>
            <a:endParaRPr lang="es-CO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Economía, R. (2024, 19 enero). Hoteles tuvieron un 2023 de caídas en ocupación e ingresos: ¿qué dicen las cifras? ELESPECTADOR.COM. </a:t>
            </a:r>
            <a:r>
              <a:rPr lang="es-CO" u="sng">
                <a:solidFill>
                  <a:srgbClr val="0563C1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2"/>
              </a:rPr>
              <a:t>https://www.elespectador.com/economia/hoteles-tuvieron-un-2023-de-caidas-en-ocupacion-e-ingresos-que-dicen-las-cifras-noticias-colombia/</a:t>
            </a:r>
            <a:endParaRPr lang="es-CO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¿Qué es un árbol de decisión? | IBM. (s. f.). </a:t>
            </a:r>
            <a:r>
              <a:rPr lang="es-CO" u="sng">
                <a:solidFill>
                  <a:srgbClr val="0563C1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3"/>
              </a:rPr>
              <a:t>https://www.ibm.com/es-es/topics/decision-trees</a:t>
            </a:r>
            <a:endParaRPr lang="es-CO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¿Qué es la regresión logística? | IBM. (s. f.). </a:t>
            </a:r>
            <a:r>
              <a:rPr lang="es-CO" u="sng">
                <a:solidFill>
                  <a:srgbClr val="0563C1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  <a:hlinkClick r:id="rId4"/>
              </a:rPr>
              <a:t>https://www.ibm.com/mx-es/topics/logistic-regression</a:t>
            </a:r>
            <a:endParaRPr lang="es-CO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</a:t>
            </a:r>
            <a:r>
              <a:rPr lang="en-US" err="1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Raschka</a:t>
            </a:r>
            <a:r>
              <a:rPr lang="en-US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Sebastian, and Vahid </a:t>
            </a:r>
            <a:r>
              <a:rPr lang="en-US" err="1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Mirjalili</a:t>
            </a:r>
            <a:r>
              <a:rPr lang="en-US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 Python Machine Learning: Machine Learning and Deep Learning with Python, Scikit-Learn, and TensorFlow 2. </a:t>
            </a: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3rd ed. Birmingham: </a:t>
            </a:r>
            <a:r>
              <a:rPr lang="es-CO" err="1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Packt</a:t>
            </a: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Publishing, </a:t>
            </a:r>
            <a:r>
              <a:rPr lang="es-CO" err="1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Limited</a:t>
            </a: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2019. </a:t>
            </a:r>
            <a:r>
              <a:rPr lang="es-CO" err="1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Print</a:t>
            </a:r>
            <a:r>
              <a:rPr lang="es-CO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  <a:endParaRPr lang="es-CO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Tabla de contenido</a:t>
            </a:r>
          </a:p>
        </p:txBody>
      </p:sp>
      <p:sp>
        <p:nvSpPr>
          <p:cNvPr id="388" name="Google Shape;388;p30"/>
          <p:cNvSpPr txBox="1">
            <a:spLocks noGrp="1"/>
          </p:cNvSpPr>
          <p:nvPr>
            <p:ph type="title" idx="2"/>
          </p:nvPr>
        </p:nvSpPr>
        <p:spPr>
          <a:xfrm>
            <a:off x="1505375" y="1480874"/>
            <a:ext cx="7347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0"/>
          <p:cNvSpPr txBox="1">
            <a:spLocks noGrp="1"/>
          </p:cNvSpPr>
          <p:nvPr>
            <p:ph type="title" idx="3"/>
          </p:nvPr>
        </p:nvSpPr>
        <p:spPr>
          <a:xfrm>
            <a:off x="1505375" y="2914302"/>
            <a:ext cx="7347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30"/>
          <p:cNvSpPr txBox="1">
            <a:spLocks noGrp="1"/>
          </p:cNvSpPr>
          <p:nvPr>
            <p:ph type="title" idx="4"/>
          </p:nvPr>
        </p:nvSpPr>
        <p:spPr>
          <a:xfrm>
            <a:off x="4204650" y="1480874"/>
            <a:ext cx="7347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0"/>
          <p:cNvSpPr txBox="1">
            <a:spLocks noGrp="1"/>
          </p:cNvSpPr>
          <p:nvPr>
            <p:ph type="title" idx="5"/>
          </p:nvPr>
        </p:nvSpPr>
        <p:spPr>
          <a:xfrm>
            <a:off x="4204650" y="2914302"/>
            <a:ext cx="7347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title" idx="6"/>
          </p:nvPr>
        </p:nvSpPr>
        <p:spPr>
          <a:xfrm>
            <a:off x="6903925" y="1480874"/>
            <a:ext cx="7347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30"/>
          <p:cNvSpPr txBox="1">
            <a:spLocks noGrp="1"/>
          </p:cNvSpPr>
          <p:nvPr>
            <p:ph type="title" idx="7"/>
          </p:nvPr>
        </p:nvSpPr>
        <p:spPr>
          <a:xfrm>
            <a:off x="6903925" y="2914302"/>
            <a:ext cx="7347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4" name="Google Shape;394;p30"/>
          <p:cNvSpPr txBox="1">
            <a:spLocks noGrp="1"/>
          </p:cNvSpPr>
          <p:nvPr>
            <p:ph type="subTitle" idx="1"/>
          </p:nvPr>
        </p:nvSpPr>
        <p:spPr>
          <a:xfrm>
            <a:off x="719975" y="2054501"/>
            <a:ext cx="23055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Introducción</a:t>
            </a:r>
          </a:p>
        </p:txBody>
      </p:sp>
      <p:sp>
        <p:nvSpPr>
          <p:cNvPr id="395" name="Google Shape;395;p30"/>
          <p:cNvSpPr txBox="1">
            <a:spLocks noGrp="1"/>
          </p:cNvSpPr>
          <p:nvPr>
            <p:ph type="subTitle" idx="8"/>
          </p:nvPr>
        </p:nvSpPr>
        <p:spPr>
          <a:xfrm>
            <a:off x="3125413" y="2054501"/>
            <a:ext cx="3232839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Preprocesamiento</a:t>
            </a:r>
            <a:r>
              <a:rPr lang="en"/>
              <a:t> </a:t>
            </a:r>
          </a:p>
        </p:txBody>
      </p:sp>
      <p:sp>
        <p:nvSpPr>
          <p:cNvPr id="396" name="Google Shape;396;p30"/>
          <p:cNvSpPr txBox="1">
            <a:spLocks noGrp="1"/>
          </p:cNvSpPr>
          <p:nvPr>
            <p:ph type="subTitle" idx="9"/>
          </p:nvPr>
        </p:nvSpPr>
        <p:spPr>
          <a:xfrm>
            <a:off x="6118525" y="2054501"/>
            <a:ext cx="23055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Modelos</a:t>
            </a:r>
          </a:p>
        </p:txBody>
      </p:sp>
      <p:sp>
        <p:nvSpPr>
          <p:cNvPr id="397" name="Google Shape;397;p30"/>
          <p:cNvSpPr txBox="1">
            <a:spLocks noGrp="1"/>
          </p:cNvSpPr>
          <p:nvPr>
            <p:ph type="subTitle" idx="13"/>
          </p:nvPr>
        </p:nvSpPr>
        <p:spPr>
          <a:xfrm>
            <a:off x="542056" y="3486352"/>
            <a:ext cx="2777256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Evaluación y decisión </a:t>
            </a:r>
          </a:p>
        </p:txBody>
      </p:sp>
      <p:sp>
        <p:nvSpPr>
          <p:cNvPr id="398" name="Google Shape;398;p30"/>
          <p:cNvSpPr txBox="1">
            <a:spLocks noGrp="1"/>
          </p:cNvSpPr>
          <p:nvPr>
            <p:ph type="subTitle" idx="14"/>
          </p:nvPr>
        </p:nvSpPr>
        <p:spPr>
          <a:xfrm>
            <a:off x="3419250" y="3486352"/>
            <a:ext cx="23055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Conclusiones</a:t>
            </a:r>
          </a:p>
        </p:txBody>
      </p:sp>
      <p:sp>
        <p:nvSpPr>
          <p:cNvPr id="399" name="Google Shape;399;p30"/>
          <p:cNvSpPr txBox="1">
            <a:spLocks noGrp="1"/>
          </p:cNvSpPr>
          <p:nvPr>
            <p:ph type="subTitle" idx="15"/>
          </p:nvPr>
        </p:nvSpPr>
        <p:spPr>
          <a:xfrm>
            <a:off x="6118525" y="3486352"/>
            <a:ext cx="2615511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Agradecimientos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/>
          <p:nvPr/>
        </p:nvSpPr>
        <p:spPr>
          <a:xfrm>
            <a:off x="995325" y="251050"/>
            <a:ext cx="3067200" cy="1038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248275" y="539500"/>
            <a:ext cx="4083944" cy="4083944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title"/>
          </p:nvPr>
        </p:nvSpPr>
        <p:spPr>
          <a:xfrm>
            <a:off x="5047299" y="2231286"/>
            <a:ext cx="4083944" cy="7116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Introducción</a:t>
            </a:r>
            <a:endParaRPr sz="3600" b="0"/>
          </a:p>
        </p:txBody>
      </p:sp>
      <p:sp>
        <p:nvSpPr>
          <p:cNvPr id="436" name="Google Shape;436;p32"/>
          <p:cNvSpPr txBox="1">
            <a:spLocks noGrp="1"/>
          </p:cNvSpPr>
          <p:nvPr>
            <p:ph type="title" idx="2"/>
          </p:nvPr>
        </p:nvSpPr>
        <p:spPr>
          <a:xfrm>
            <a:off x="5047300" y="1358763"/>
            <a:ext cx="1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8" name="Marcador de posición de imagen 17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9C43298D-7DB5-11C3-DF31-C21C23C6729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16828" t="702" r="29172" b="-702"/>
          <a:stretch/>
        </p:blipFill>
        <p:spPr>
          <a:xfrm>
            <a:off x="575748" y="866972"/>
            <a:ext cx="3429000" cy="3429000"/>
          </a:xfrm>
        </p:spPr>
      </p:pic>
      <p:grpSp>
        <p:nvGrpSpPr>
          <p:cNvPr id="667" name="Google Shape;667;p39"/>
          <p:cNvGrpSpPr/>
          <p:nvPr/>
        </p:nvGrpSpPr>
        <p:grpSpPr>
          <a:xfrm>
            <a:off x="3240015" y="1866666"/>
            <a:ext cx="1216584" cy="3118722"/>
            <a:chOff x="6054700" y="2236675"/>
            <a:chExt cx="792150" cy="2030550"/>
          </a:xfrm>
        </p:grpSpPr>
        <p:sp>
          <p:nvSpPr>
            <p:cNvPr id="668" name="Google Shape;668;p39"/>
            <p:cNvSpPr/>
            <p:nvPr/>
          </p:nvSpPr>
          <p:spPr>
            <a:xfrm>
              <a:off x="6263725" y="2472525"/>
              <a:ext cx="112550" cy="186825"/>
            </a:xfrm>
            <a:custGeom>
              <a:avLst/>
              <a:gdLst/>
              <a:ahLst/>
              <a:cxnLst/>
              <a:rect l="l" t="t" r="r" b="b"/>
              <a:pathLst>
                <a:path w="4502" h="7473" extrusionOk="0">
                  <a:moveTo>
                    <a:pt x="4502" y="1"/>
                  </a:moveTo>
                  <a:cubicBezTo>
                    <a:pt x="4431" y="126"/>
                    <a:pt x="4360" y="250"/>
                    <a:pt x="4288" y="375"/>
                  </a:cubicBezTo>
                  <a:cubicBezTo>
                    <a:pt x="3595" y="1371"/>
                    <a:pt x="2705" y="1816"/>
                    <a:pt x="2509" y="1816"/>
                  </a:cubicBezTo>
                  <a:cubicBezTo>
                    <a:pt x="2225" y="1816"/>
                    <a:pt x="1584" y="1744"/>
                    <a:pt x="1211" y="1389"/>
                  </a:cubicBezTo>
                  <a:cubicBezTo>
                    <a:pt x="819" y="1033"/>
                    <a:pt x="481" y="766"/>
                    <a:pt x="428" y="641"/>
                  </a:cubicBezTo>
                  <a:cubicBezTo>
                    <a:pt x="285" y="499"/>
                    <a:pt x="161" y="339"/>
                    <a:pt x="54" y="179"/>
                  </a:cubicBezTo>
                  <a:cubicBezTo>
                    <a:pt x="36" y="481"/>
                    <a:pt x="19" y="855"/>
                    <a:pt x="1" y="1246"/>
                  </a:cubicBezTo>
                  <a:cubicBezTo>
                    <a:pt x="1" y="1584"/>
                    <a:pt x="19" y="2154"/>
                    <a:pt x="19" y="2527"/>
                  </a:cubicBezTo>
                  <a:cubicBezTo>
                    <a:pt x="19" y="2670"/>
                    <a:pt x="19" y="2865"/>
                    <a:pt x="36" y="3079"/>
                  </a:cubicBezTo>
                  <a:cubicBezTo>
                    <a:pt x="54" y="3737"/>
                    <a:pt x="108" y="4573"/>
                    <a:pt x="108" y="4573"/>
                  </a:cubicBezTo>
                  <a:cubicBezTo>
                    <a:pt x="108" y="4573"/>
                    <a:pt x="428" y="4733"/>
                    <a:pt x="695" y="5000"/>
                  </a:cubicBezTo>
                  <a:cubicBezTo>
                    <a:pt x="962" y="5267"/>
                    <a:pt x="2065" y="7473"/>
                    <a:pt x="2065" y="7473"/>
                  </a:cubicBezTo>
                  <a:cubicBezTo>
                    <a:pt x="2065" y="7473"/>
                    <a:pt x="2990" y="6067"/>
                    <a:pt x="3328" y="5409"/>
                  </a:cubicBezTo>
                  <a:cubicBezTo>
                    <a:pt x="3648" y="4751"/>
                    <a:pt x="4217" y="4698"/>
                    <a:pt x="4306" y="4306"/>
                  </a:cubicBezTo>
                  <a:cubicBezTo>
                    <a:pt x="4360" y="4057"/>
                    <a:pt x="4431" y="3435"/>
                    <a:pt x="4466" y="2812"/>
                  </a:cubicBezTo>
                  <a:cubicBezTo>
                    <a:pt x="4484" y="2527"/>
                    <a:pt x="4502" y="2243"/>
                    <a:pt x="4502" y="1993"/>
                  </a:cubicBezTo>
                  <a:cubicBezTo>
                    <a:pt x="4502" y="1246"/>
                    <a:pt x="4502" y="730"/>
                    <a:pt x="4502" y="659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221475" y="3079175"/>
              <a:ext cx="130800" cy="112550"/>
            </a:xfrm>
            <a:custGeom>
              <a:avLst/>
              <a:gdLst/>
              <a:ahLst/>
              <a:cxnLst/>
              <a:rect l="l" t="t" r="r" b="b"/>
              <a:pathLst>
                <a:path w="5232" h="4502" extrusionOk="0">
                  <a:moveTo>
                    <a:pt x="2331" y="1"/>
                  </a:moveTo>
                  <a:cubicBezTo>
                    <a:pt x="446" y="1"/>
                    <a:pt x="1" y="1246"/>
                    <a:pt x="1" y="1246"/>
                  </a:cubicBezTo>
                  <a:cubicBezTo>
                    <a:pt x="1" y="1246"/>
                    <a:pt x="801" y="1727"/>
                    <a:pt x="872" y="1851"/>
                  </a:cubicBezTo>
                  <a:cubicBezTo>
                    <a:pt x="926" y="1958"/>
                    <a:pt x="1228" y="2527"/>
                    <a:pt x="1495" y="3132"/>
                  </a:cubicBezTo>
                  <a:cubicBezTo>
                    <a:pt x="1726" y="3648"/>
                    <a:pt x="2189" y="4235"/>
                    <a:pt x="2491" y="4502"/>
                  </a:cubicBezTo>
                  <a:cubicBezTo>
                    <a:pt x="3132" y="3684"/>
                    <a:pt x="4306" y="2420"/>
                    <a:pt x="4769" y="2082"/>
                  </a:cubicBezTo>
                  <a:cubicBezTo>
                    <a:pt x="4929" y="1976"/>
                    <a:pt x="5089" y="1816"/>
                    <a:pt x="5231" y="1620"/>
                  </a:cubicBezTo>
                  <a:cubicBezTo>
                    <a:pt x="4626" y="1335"/>
                    <a:pt x="3772" y="1068"/>
                    <a:pt x="3274" y="837"/>
                  </a:cubicBezTo>
                  <a:cubicBezTo>
                    <a:pt x="2723" y="570"/>
                    <a:pt x="2331" y="1"/>
                    <a:pt x="2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343350" y="3173025"/>
              <a:ext cx="60500" cy="64075"/>
            </a:xfrm>
            <a:custGeom>
              <a:avLst/>
              <a:gdLst/>
              <a:ahLst/>
              <a:cxnLst/>
              <a:rect l="l" t="t" r="r" b="b"/>
              <a:pathLst>
                <a:path w="2420" h="2563" extrusionOk="0">
                  <a:moveTo>
                    <a:pt x="2100" y="1"/>
                  </a:moveTo>
                  <a:cubicBezTo>
                    <a:pt x="1566" y="606"/>
                    <a:pt x="516" y="1637"/>
                    <a:pt x="71" y="2349"/>
                  </a:cubicBezTo>
                  <a:cubicBezTo>
                    <a:pt x="54" y="2402"/>
                    <a:pt x="18" y="2438"/>
                    <a:pt x="0" y="2474"/>
                  </a:cubicBezTo>
                  <a:cubicBezTo>
                    <a:pt x="178" y="2527"/>
                    <a:pt x="338" y="2563"/>
                    <a:pt x="410" y="2563"/>
                  </a:cubicBezTo>
                  <a:cubicBezTo>
                    <a:pt x="587" y="2563"/>
                    <a:pt x="605" y="2082"/>
                    <a:pt x="854" y="2082"/>
                  </a:cubicBezTo>
                  <a:cubicBezTo>
                    <a:pt x="1086" y="2082"/>
                    <a:pt x="961" y="1495"/>
                    <a:pt x="1263" y="1460"/>
                  </a:cubicBezTo>
                  <a:cubicBezTo>
                    <a:pt x="1566" y="1424"/>
                    <a:pt x="1833" y="801"/>
                    <a:pt x="1833" y="801"/>
                  </a:cubicBezTo>
                  <a:cubicBezTo>
                    <a:pt x="1833" y="801"/>
                    <a:pt x="2224" y="659"/>
                    <a:pt x="2331" y="534"/>
                  </a:cubicBezTo>
                  <a:cubicBezTo>
                    <a:pt x="2420" y="463"/>
                    <a:pt x="2278" y="214"/>
                    <a:pt x="2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175675" y="3541300"/>
              <a:ext cx="178725" cy="686975"/>
            </a:xfrm>
            <a:custGeom>
              <a:avLst/>
              <a:gdLst/>
              <a:ahLst/>
              <a:cxnLst/>
              <a:rect l="l" t="t" r="r" b="b"/>
              <a:pathLst>
                <a:path w="7149" h="27479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1406"/>
                    <a:pt x="178" y="2971"/>
                    <a:pt x="178" y="3309"/>
                  </a:cubicBezTo>
                  <a:cubicBezTo>
                    <a:pt x="178" y="3932"/>
                    <a:pt x="410" y="5604"/>
                    <a:pt x="410" y="7508"/>
                  </a:cubicBezTo>
                  <a:cubicBezTo>
                    <a:pt x="410" y="9411"/>
                    <a:pt x="801" y="11866"/>
                    <a:pt x="890" y="12898"/>
                  </a:cubicBezTo>
                  <a:cubicBezTo>
                    <a:pt x="979" y="13948"/>
                    <a:pt x="2882" y="20406"/>
                    <a:pt x="3203" y="21242"/>
                  </a:cubicBezTo>
                  <a:cubicBezTo>
                    <a:pt x="3541" y="22078"/>
                    <a:pt x="3381" y="22007"/>
                    <a:pt x="3185" y="22790"/>
                  </a:cubicBezTo>
                  <a:cubicBezTo>
                    <a:pt x="2971" y="23555"/>
                    <a:pt x="3630" y="24195"/>
                    <a:pt x="3630" y="24195"/>
                  </a:cubicBezTo>
                  <a:cubicBezTo>
                    <a:pt x="3630" y="24195"/>
                    <a:pt x="3594" y="25120"/>
                    <a:pt x="3594" y="25298"/>
                  </a:cubicBezTo>
                  <a:cubicBezTo>
                    <a:pt x="3594" y="25405"/>
                    <a:pt x="3594" y="25511"/>
                    <a:pt x="3594" y="25903"/>
                  </a:cubicBezTo>
                  <a:cubicBezTo>
                    <a:pt x="3576" y="26099"/>
                    <a:pt x="3576" y="26365"/>
                    <a:pt x="3558" y="26721"/>
                  </a:cubicBezTo>
                  <a:cubicBezTo>
                    <a:pt x="3549" y="27320"/>
                    <a:pt x="3743" y="27478"/>
                    <a:pt x="3949" y="27478"/>
                  </a:cubicBezTo>
                  <a:cubicBezTo>
                    <a:pt x="4122" y="27478"/>
                    <a:pt x="4304" y="27365"/>
                    <a:pt x="4377" y="27308"/>
                  </a:cubicBezTo>
                  <a:cubicBezTo>
                    <a:pt x="4474" y="27235"/>
                    <a:pt x="5020" y="27179"/>
                    <a:pt x="5679" y="27179"/>
                  </a:cubicBezTo>
                  <a:cubicBezTo>
                    <a:pt x="5985" y="27179"/>
                    <a:pt x="6315" y="27191"/>
                    <a:pt x="6636" y="27219"/>
                  </a:cubicBezTo>
                  <a:cubicBezTo>
                    <a:pt x="6680" y="27223"/>
                    <a:pt x="6721" y="27225"/>
                    <a:pt x="6758" y="27225"/>
                  </a:cubicBezTo>
                  <a:cubicBezTo>
                    <a:pt x="7080" y="27225"/>
                    <a:pt x="7148" y="27092"/>
                    <a:pt x="7117" y="26917"/>
                  </a:cubicBezTo>
                  <a:cubicBezTo>
                    <a:pt x="7117" y="26881"/>
                    <a:pt x="7099" y="26864"/>
                    <a:pt x="7099" y="26828"/>
                  </a:cubicBezTo>
                  <a:cubicBezTo>
                    <a:pt x="7010" y="26561"/>
                    <a:pt x="6725" y="26223"/>
                    <a:pt x="6636" y="26063"/>
                  </a:cubicBezTo>
                  <a:cubicBezTo>
                    <a:pt x="6458" y="25761"/>
                    <a:pt x="6334" y="25138"/>
                    <a:pt x="6298" y="24835"/>
                  </a:cubicBezTo>
                  <a:cubicBezTo>
                    <a:pt x="6298" y="24782"/>
                    <a:pt x="6280" y="24693"/>
                    <a:pt x="6245" y="24604"/>
                  </a:cubicBezTo>
                  <a:cubicBezTo>
                    <a:pt x="6120" y="24213"/>
                    <a:pt x="5871" y="23608"/>
                    <a:pt x="5764" y="23181"/>
                  </a:cubicBezTo>
                  <a:cubicBezTo>
                    <a:pt x="5658" y="22647"/>
                    <a:pt x="5658" y="22398"/>
                    <a:pt x="5498" y="22007"/>
                  </a:cubicBezTo>
                  <a:cubicBezTo>
                    <a:pt x="5355" y="21633"/>
                    <a:pt x="5053" y="20673"/>
                    <a:pt x="5053" y="20530"/>
                  </a:cubicBezTo>
                  <a:cubicBezTo>
                    <a:pt x="5053" y="20370"/>
                    <a:pt x="4875" y="15887"/>
                    <a:pt x="4875" y="14037"/>
                  </a:cubicBezTo>
                  <a:cubicBezTo>
                    <a:pt x="5444" y="11510"/>
                    <a:pt x="4911" y="9714"/>
                    <a:pt x="4750" y="8913"/>
                  </a:cubicBezTo>
                  <a:cubicBezTo>
                    <a:pt x="4608" y="8113"/>
                    <a:pt x="4964" y="4626"/>
                    <a:pt x="5053" y="3701"/>
                  </a:cubicBezTo>
                  <a:cubicBezTo>
                    <a:pt x="5124" y="2989"/>
                    <a:pt x="5213" y="907"/>
                    <a:pt x="5249" y="18"/>
                  </a:cubicBezTo>
                  <a:lnTo>
                    <a:pt x="5249" y="18"/>
                  </a:lnTo>
                  <a:cubicBezTo>
                    <a:pt x="4879" y="29"/>
                    <a:pt x="4294" y="33"/>
                    <a:pt x="3644" y="33"/>
                  </a:cubicBezTo>
                  <a:cubicBezTo>
                    <a:pt x="2197" y="33"/>
                    <a:pt x="430" y="12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401600" y="3539075"/>
              <a:ext cx="386975" cy="697125"/>
            </a:xfrm>
            <a:custGeom>
              <a:avLst/>
              <a:gdLst/>
              <a:ahLst/>
              <a:cxnLst/>
              <a:rect l="l" t="t" r="r" b="b"/>
              <a:pathLst>
                <a:path w="15479" h="27885" extrusionOk="0">
                  <a:moveTo>
                    <a:pt x="6583" y="0"/>
                  </a:moveTo>
                  <a:cubicBezTo>
                    <a:pt x="6174" y="0"/>
                    <a:pt x="2776" y="18"/>
                    <a:pt x="1" y="36"/>
                  </a:cubicBezTo>
                  <a:cubicBezTo>
                    <a:pt x="481" y="1406"/>
                    <a:pt x="1655" y="4661"/>
                    <a:pt x="2367" y="5373"/>
                  </a:cubicBezTo>
                  <a:cubicBezTo>
                    <a:pt x="3096" y="6102"/>
                    <a:pt x="3612" y="7116"/>
                    <a:pt x="3790" y="8219"/>
                  </a:cubicBezTo>
                  <a:cubicBezTo>
                    <a:pt x="3968" y="9322"/>
                    <a:pt x="3933" y="12898"/>
                    <a:pt x="5107" y="15069"/>
                  </a:cubicBezTo>
                  <a:cubicBezTo>
                    <a:pt x="6263" y="17257"/>
                    <a:pt x="6477" y="17986"/>
                    <a:pt x="6939" y="19659"/>
                  </a:cubicBezTo>
                  <a:cubicBezTo>
                    <a:pt x="7420" y="21331"/>
                    <a:pt x="7455" y="22220"/>
                    <a:pt x="7455" y="22843"/>
                  </a:cubicBezTo>
                  <a:lnTo>
                    <a:pt x="7455" y="24195"/>
                  </a:lnTo>
                  <a:lnTo>
                    <a:pt x="7455" y="24426"/>
                  </a:lnTo>
                  <a:cubicBezTo>
                    <a:pt x="7455" y="24426"/>
                    <a:pt x="7669" y="25138"/>
                    <a:pt x="9305" y="26010"/>
                  </a:cubicBezTo>
                  <a:cubicBezTo>
                    <a:pt x="10942" y="26864"/>
                    <a:pt x="11494" y="27202"/>
                    <a:pt x="11920" y="27397"/>
                  </a:cubicBezTo>
                  <a:cubicBezTo>
                    <a:pt x="12181" y="27533"/>
                    <a:pt x="12642" y="27885"/>
                    <a:pt x="13265" y="27885"/>
                  </a:cubicBezTo>
                  <a:cubicBezTo>
                    <a:pt x="13621" y="27885"/>
                    <a:pt x="14029" y="27770"/>
                    <a:pt x="14482" y="27433"/>
                  </a:cubicBezTo>
                  <a:cubicBezTo>
                    <a:pt x="15407" y="26739"/>
                    <a:pt x="15479" y="26561"/>
                    <a:pt x="15016" y="26259"/>
                  </a:cubicBezTo>
                  <a:cubicBezTo>
                    <a:pt x="14874" y="26152"/>
                    <a:pt x="14660" y="26027"/>
                    <a:pt x="14393" y="25885"/>
                  </a:cubicBezTo>
                  <a:cubicBezTo>
                    <a:pt x="13344" y="25298"/>
                    <a:pt x="11707" y="24124"/>
                    <a:pt x="11262" y="23715"/>
                  </a:cubicBezTo>
                  <a:cubicBezTo>
                    <a:pt x="10817" y="23288"/>
                    <a:pt x="10426" y="22843"/>
                    <a:pt x="10319" y="22007"/>
                  </a:cubicBezTo>
                  <a:cubicBezTo>
                    <a:pt x="10195" y="21188"/>
                    <a:pt x="9412" y="15460"/>
                    <a:pt x="9394" y="14482"/>
                  </a:cubicBezTo>
                  <a:cubicBezTo>
                    <a:pt x="9359" y="13503"/>
                    <a:pt x="8309" y="7579"/>
                    <a:pt x="8131" y="7205"/>
                  </a:cubicBezTo>
                  <a:cubicBezTo>
                    <a:pt x="7953" y="6849"/>
                    <a:pt x="7775" y="4768"/>
                    <a:pt x="7580" y="3825"/>
                  </a:cubicBezTo>
                  <a:cubicBezTo>
                    <a:pt x="7366" y="2882"/>
                    <a:pt x="6904" y="1192"/>
                    <a:pt x="6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57950" y="3089400"/>
              <a:ext cx="166800" cy="174325"/>
            </a:xfrm>
            <a:custGeom>
              <a:avLst/>
              <a:gdLst/>
              <a:ahLst/>
              <a:cxnLst/>
              <a:rect l="l" t="t" r="r" b="b"/>
              <a:pathLst>
                <a:path w="6672" h="6973" extrusionOk="0">
                  <a:moveTo>
                    <a:pt x="4544" y="1"/>
                  </a:moveTo>
                  <a:cubicBezTo>
                    <a:pt x="4541" y="1"/>
                    <a:pt x="4539" y="1"/>
                    <a:pt x="4537" y="1"/>
                  </a:cubicBezTo>
                  <a:cubicBezTo>
                    <a:pt x="4537" y="1"/>
                    <a:pt x="4199" y="695"/>
                    <a:pt x="3772" y="1211"/>
                  </a:cubicBezTo>
                  <a:cubicBezTo>
                    <a:pt x="3630" y="1407"/>
                    <a:pt x="3470" y="1567"/>
                    <a:pt x="3310" y="1673"/>
                  </a:cubicBezTo>
                  <a:cubicBezTo>
                    <a:pt x="2847" y="2011"/>
                    <a:pt x="1673" y="3275"/>
                    <a:pt x="1032" y="4093"/>
                  </a:cubicBezTo>
                  <a:cubicBezTo>
                    <a:pt x="801" y="4378"/>
                    <a:pt x="641" y="4609"/>
                    <a:pt x="605" y="4716"/>
                  </a:cubicBezTo>
                  <a:cubicBezTo>
                    <a:pt x="445" y="5125"/>
                    <a:pt x="1" y="6477"/>
                    <a:pt x="250" y="6530"/>
                  </a:cubicBezTo>
                  <a:cubicBezTo>
                    <a:pt x="264" y="6533"/>
                    <a:pt x="278" y="6535"/>
                    <a:pt x="293" y="6535"/>
                  </a:cubicBezTo>
                  <a:cubicBezTo>
                    <a:pt x="523" y="6535"/>
                    <a:pt x="837" y="6175"/>
                    <a:pt x="837" y="6174"/>
                  </a:cubicBezTo>
                  <a:lnTo>
                    <a:pt x="837" y="6174"/>
                  </a:lnTo>
                  <a:cubicBezTo>
                    <a:pt x="837" y="6175"/>
                    <a:pt x="517" y="6797"/>
                    <a:pt x="908" y="6939"/>
                  </a:cubicBezTo>
                  <a:cubicBezTo>
                    <a:pt x="961" y="6962"/>
                    <a:pt x="1010" y="6973"/>
                    <a:pt x="1056" y="6973"/>
                  </a:cubicBezTo>
                  <a:cubicBezTo>
                    <a:pt x="1333" y="6973"/>
                    <a:pt x="1490" y="6591"/>
                    <a:pt x="1673" y="6210"/>
                  </a:cubicBezTo>
                  <a:lnTo>
                    <a:pt x="1886" y="5747"/>
                  </a:lnTo>
                  <a:lnTo>
                    <a:pt x="1886" y="5747"/>
                  </a:lnTo>
                  <a:cubicBezTo>
                    <a:pt x="1886" y="5748"/>
                    <a:pt x="1536" y="6922"/>
                    <a:pt x="1983" y="6922"/>
                  </a:cubicBezTo>
                  <a:cubicBezTo>
                    <a:pt x="1986" y="6922"/>
                    <a:pt x="1990" y="6922"/>
                    <a:pt x="1993" y="6922"/>
                  </a:cubicBezTo>
                  <a:cubicBezTo>
                    <a:pt x="2473" y="6886"/>
                    <a:pt x="2634" y="6103"/>
                    <a:pt x="2634" y="6103"/>
                  </a:cubicBezTo>
                  <a:cubicBezTo>
                    <a:pt x="2634" y="6103"/>
                    <a:pt x="2706" y="6259"/>
                    <a:pt x="2867" y="6259"/>
                  </a:cubicBezTo>
                  <a:cubicBezTo>
                    <a:pt x="2993" y="6259"/>
                    <a:pt x="3174" y="6163"/>
                    <a:pt x="3416" y="5819"/>
                  </a:cubicBezTo>
                  <a:cubicBezTo>
                    <a:pt x="3434" y="5783"/>
                    <a:pt x="3470" y="5747"/>
                    <a:pt x="3487" y="5694"/>
                  </a:cubicBezTo>
                  <a:cubicBezTo>
                    <a:pt x="3932" y="4982"/>
                    <a:pt x="4982" y="3951"/>
                    <a:pt x="5516" y="3346"/>
                  </a:cubicBezTo>
                  <a:cubicBezTo>
                    <a:pt x="5694" y="3132"/>
                    <a:pt x="5818" y="2972"/>
                    <a:pt x="5836" y="2901"/>
                  </a:cubicBezTo>
                  <a:cubicBezTo>
                    <a:pt x="5925" y="2563"/>
                    <a:pt x="6672" y="1104"/>
                    <a:pt x="6672" y="1104"/>
                  </a:cubicBezTo>
                  <a:cubicBezTo>
                    <a:pt x="6672" y="1104"/>
                    <a:pt x="4833" y="1"/>
                    <a:pt x="45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253250" y="4188425"/>
              <a:ext cx="109250" cy="77400"/>
            </a:xfrm>
            <a:custGeom>
              <a:avLst/>
              <a:gdLst/>
              <a:ahLst/>
              <a:cxnLst/>
              <a:rect l="l" t="t" r="r" b="b"/>
              <a:pathLst>
                <a:path w="4370" h="3096" extrusionOk="0">
                  <a:moveTo>
                    <a:pt x="455" y="0"/>
                  </a:moveTo>
                  <a:cubicBezTo>
                    <a:pt x="455" y="0"/>
                    <a:pt x="349" y="1548"/>
                    <a:pt x="349" y="1921"/>
                  </a:cubicBezTo>
                  <a:cubicBezTo>
                    <a:pt x="349" y="2291"/>
                    <a:pt x="0" y="3096"/>
                    <a:pt x="2094" y="3096"/>
                  </a:cubicBezTo>
                  <a:cubicBezTo>
                    <a:pt x="2117" y="3096"/>
                    <a:pt x="2140" y="3096"/>
                    <a:pt x="2163" y="3096"/>
                  </a:cubicBezTo>
                  <a:cubicBezTo>
                    <a:pt x="4316" y="3078"/>
                    <a:pt x="4369" y="2224"/>
                    <a:pt x="4245" y="1832"/>
                  </a:cubicBezTo>
                  <a:cubicBezTo>
                    <a:pt x="4191" y="1690"/>
                    <a:pt x="4102" y="1370"/>
                    <a:pt x="4014" y="1032"/>
                  </a:cubicBezTo>
                  <a:lnTo>
                    <a:pt x="4014" y="1032"/>
                  </a:lnTo>
                  <a:cubicBezTo>
                    <a:pt x="4045" y="1207"/>
                    <a:pt x="3977" y="1340"/>
                    <a:pt x="3655" y="1340"/>
                  </a:cubicBezTo>
                  <a:cubicBezTo>
                    <a:pt x="3618" y="1340"/>
                    <a:pt x="3577" y="1338"/>
                    <a:pt x="3533" y="1334"/>
                  </a:cubicBezTo>
                  <a:cubicBezTo>
                    <a:pt x="3212" y="1306"/>
                    <a:pt x="2882" y="1294"/>
                    <a:pt x="2576" y="1294"/>
                  </a:cubicBezTo>
                  <a:cubicBezTo>
                    <a:pt x="1917" y="1294"/>
                    <a:pt x="1371" y="1350"/>
                    <a:pt x="1274" y="1423"/>
                  </a:cubicBezTo>
                  <a:cubicBezTo>
                    <a:pt x="1201" y="1480"/>
                    <a:pt x="1019" y="1593"/>
                    <a:pt x="846" y="1593"/>
                  </a:cubicBezTo>
                  <a:cubicBezTo>
                    <a:pt x="640" y="1593"/>
                    <a:pt x="446" y="1435"/>
                    <a:pt x="455" y="836"/>
                  </a:cubicBezTo>
                  <a:cubicBezTo>
                    <a:pt x="473" y="480"/>
                    <a:pt x="473" y="214"/>
                    <a:pt x="491" y="18"/>
                  </a:cubicBezTo>
                  <a:cubicBezTo>
                    <a:pt x="473" y="18"/>
                    <a:pt x="473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331775" y="4154625"/>
              <a:ext cx="21375" cy="57375"/>
            </a:xfrm>
            <a:custGeom>
              <a:avLst/>
              <a:gdLst/>
              <a:ahLst/>
              <a:cxnLst/>
              <a:rect l="l" t="t" r="r" b="b"/>
              <a:pathLst>
                <a:path w="855" h="2295" extrusionOk="0">
                  <a:moveTo>
                    <a:pt x="54" y="0"/>
                  </a:moveTo>
                  <a:cubicBezTo>
                    <a:pt x="54" y="0"/>
                    <a:pt x="36" y="18"/>
                    <a:pt x="1" y="71"/>
                  </a:cubicBezTo>
                  <a:cubicBezTo>
                    <a:pt x="36" y="160"/>
                    <a:pt x="54" y="249"/>
                    <a:pt x="54" y="302"/>
                  </a:cubicBezTo>
                  <a:cubicBezTo>
                    <a:pt x="90" y="605"/>
                    <a:pt x="214" y="1228"/>
                    <a:pt x="392" y="1530"/>
                  </a:cubicBezTo>
                  <a:cubicBezTo>
                    <a:pt x="481" y="1690"/>
                    <a:pt x="766" y="2028"/>
                    <a:pt x="855" y="2295"/>
                  </a:cubicBezTo>
                  <a:cubicBezTo>
                    <a:pt x="695" y="1726"/>
                    <a:pt x="534" y="1103"/>
                    <a:pt x="499" y="1032"/>
                  </a:cubicBezTo>
                  <a:cubicBezTo>
                    <a:pt x="463" y="907"/>
                    <a:pt x="54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579075" y="4143500"/>
              <a:ext cx="267775" cy="123725"/>
            </a:xfrm>
            <a:custGeom>
              <a:avLst/>
              <a:gdLst/>
              <a:ahLst/>
              <a:cxnLst/>
              <a:rect l="l" t="t" r="r" b="b"/>
              <a:pathLst>
                <a:path w="10711" h="4949" extrusionOk="0">
                  <a:moveTo>
                    <a:pt x="285" y="0"/>
                  </a:moveTo>
                  <a:cubicBezTo>
                    <a:pt x="285" y="0"/>
                    <a:pt x="0" y="1601"/>
                    <a:pt x="392" y="2402"/>
                  </a:cubicBezTo>
                  <a:cubicBezTo>
                    <a:pt x="765" y="3185"/>
                    <a:pt x="1174" y="2971"/>
                    <a:pt x="1655" y="3309"/>
                  </a:cubicBezTo>
                  <a:cubicBezTo>
                    <a:pt x="2153" y="3665"/>
                    <a:pt x="2936" y="4412"/>
                    <a:pt x="2936" y="4501"/>
                  </a:cubicBezTo>
                  <a:cubicBezTo>
                    <a:pt x="2936" y="4522"/>
                    <a:pt x="2981" y="4529"/>
                    <a:pt x="3045" y="4529"/>
                  </a:cubicBezTo>
                  <a:cubicBezTo>
                    <a:pt x="3206" y="4529"/>
                    <a:pt x="3487" y="4483"/>
                    <a:pt x="3487" y="4483"/>
                  </a:cubicBezTo>
                  <a:lnTo>
                    <a:pt x="3754" y="4056"/>
                  </a:lnTo>
                  <a:lnTo>
                    <a:pt x="3487" y="3309"/>
                  </a:lnTo>
                  <a:lnTo>
                    <a:pt x="3487" y="3309"/>
                  </a:lnTo>
                  <a:cubicBezTo>
                    <a:pt x="3487" y="3309"/>
                    <a:pt x="5017" y="3558"/>
                    <a:pt x="5498" y="4039"/>
                  </a:cubicBezTo>
                  <a:cubicBezTo>
                    <a:pt x="5996" y="4537"/>
                    <a:pt x="6138" y="4875"/>
                    <a:pt x="7152" y="4946"/>
                  </a:cubicBezTo>
                  <a:cubicBezTo>
                    <a:pt x="7184" y="4948"/>
                    <a:pt x="7217" y="4949"/>
                    <a:pt x="7252" y="4949"/>
                  </a:cubicBezTo>
                  <a:cubicBezTo>
                    <a:pt x="8295" y="4949"/>
                    <a:pt x="10237" y="4173"/>
                    <a:pt x="10461" y="3380"/>
                  </a:cubicBezTo>
                  <a:cubicBezTo>
                    <a:pt x="10710" y="2562"/>
                    <a:pt x="9767" y="2366"/>
                    <a:pt x="7970" y="2082"/>
                  </a:cubicBezTo>
                  <a:lnTo>
                    <a:pt x="7917" y="2082"/>
                  </a:lnTo>
                  <a:cubicBezTo>
                    <a:pt x="8380" y="2384"/>
                    <a:pt x="8308" y="2562"/>
                    <a:pt x="7383" y="3256"/>
                  </a:cubicBezTo>
                  <a:cubicBezTo>
                    <a:pt x="6930" y="3593"/>
                    <a:pt x="6522" y="3708"/>
                    <a:pt x="6166" y="3708"/>
                  </a:cubicBezTo>
                  <a:cubicBezTo>
                    <a:pt x="5543" y="3708"/>
                    <a:pt x="5082" y="3356"/>
                    <a:pt x="4821" y="3220"/>
                  </a:cubicBezTo>
                  <a:cubicBezTo>
                    <a:pt x="4395" y="3025"/>
                    <a:pt x="3843" y="2687"/>
                    <a:pt x="2206" y="1833"/>
                  </a:cubicBezTo>
                  <a:cubicBezTo>
                    <a:pt x="570" y="961"/>
                    <a:pt x="356" y="249"/>
                    <a:pt x="356" y="249"/>
                  </a:cubicBezTo>
                  <a:lnTo>
                    <a:pt x="356" y="18"/>
                  </a:lnTo>
                  <a:cubicBezTo>
                    <a:pt x="303" y="0"/>
                    <a:pt x="285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376250" y="2436950"/>
              <a:ext cx="28050" cy="78750"/>
            </a:xfrm>
            <a:custGeom>
              <a:avLst/>
              <a:gdLst/>
              <a:ahLst/>
              <a:cxnLst/>
              <a:rect l="l" t="t" r="r" b="b"/>
              <a:pathLst>
                <a:path w="1122" h="3150" extrusionOk="0">
                  <a:moveTo>
                    <a:pt x="499" y="1"/>
                  </a:moveTo>
                  <a:lnTo>
                    <a:pt x="499" y="1"/>
                  </a:lnTo>
                  <a:cubicBezTo>
                    <a:pt x="410" y="552"/>
                    <a:pt x="232" y="1015"/>
                    <a:pt x="1" y="1424"/>
                  </a:cubicBezTo>
                  <a:lnTo>
                    <a:pt x="1" y="2082"/>
                  </a:lnTo>
                  <a:cubicBezTo>
                    <a:pt x="1" y="2082"/>
                    <a:pt x="517" y="2580"/>
                    <a:pt x="1122" y="3150"/>
                  </a:cubicBezTo>
                  <a:cubicBezTo>
                    <a:pt x="1033" y="2847"/>
                    <a:pt x="926" y="2420"/>
                    <a:pt x="748" y="1780"/>
                  </a:cubicBezTo>
                  <a:cubicBezTo>
                    <a:pt x="517" y="890"/>
                    <a:pt x="481" y="32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054700" y="2548600"/>
              <a:ext cx="526625" cy="993550"/>
            </a:xfrm>
            <a:custGeom>
              <a:avLst/>
              <a:gdLst/>
              <a:ahLst/>
              <a:cxnLst/>
              <a:rect l="l" t="t" r="r" b="b"/>
              <a:pathLst>
                <a:path w="21065" h="39742" extrusionOk="0">
                  <a:moveTo>
                    <a:pt x="9002" y="21224"/>
                  </a:moveTo>
                  <a:cubicBezTo>
                    <a:pt x="9002" y="21224"/>
                    <a:pt x="9394" y="21793"/>
                    <a:pt x="9945" y="22060"/>
                  </a:cubicBezTo>
                  <a:cubicBezTo>
                    <a:pt x="10443" y="22291"/>
                    <a:pt x="11297" y="22558"/>
                    <a:pt x="11902" y="22843"/>
                  </a:cubicBezTo>
                  <a:cubicBezTo>
                    <a:pt x="12329" y="22327"/>
                    <a:pt x="12667" y="21633"/>
                    <a:pt x="12667" y="21633"/>
                  </a:cubicBezTo>
                  <a:cubicBezTo>
                    <a:pt x="12669" y="21633"/>
                    <a:pt x="12671" y="21633"/>
                    <a:pt x="12674" y="21633"/>
                  </a:cubicBezTo>
                  <a:cubicBezTo>
                    <a:pt x="12963" y="21633"/>
                    <a:pt x="14802" y="22736"/>
                    <a:pt x="14802" y="22736"/>
                  </a:cubicBezTo>
                  <a:cubicBezTo>
                    <a:pt x="14802" y="22736"/>
                    <a:pt x="14055" y="24195"/>
                    <a:pt x="13966" y="24533"/>
                  </a:cubicBezTo>
                  <a:cubicBezTo>
                    <a:pt x="13948" y="24604"/>
                    <a:pt x="13824" y="24764"/>
                    <a:pt x="13646" y="24978"/>
                  </a:cubicBezTo>
                  <a:cubicBezTo>
                    <a:pt x="13824" y="25191"/>
                    <a:pt x="13966" y="25440"/>
                    <a:pt x="13877" y="25511"/>
                  </a:cubicBezTo>
                  <a:cubicBezTo>
                    <a:pt x="13770" y="25636"/>
                    <a:pt x="13379" y="25778"/>
                    <a:pt x="13379" y="25778"/>
                  </a:cubicBezTo>
                  <a:cubicBezTo>
                    <a:pt x="13379" y="25778"/>
                    <a:pt x="13112" y="26401"/>
                    <a:pt x="12809" y="26437"/>
                  </a:cubicBezTo>
                  <a:cubicBezTo>
                    <a:pt x="12507" y="26454"/>
                    <a:pt x="12632" y="27059"/>
                    <a:pt x="12400" y="27059"/>
                  </a:cubicBezTo>
                  <a:cubicBezTo>
                    <a:pt x="12151" y="27059"/>
                    <a:pt x="12133" y="27540"/>
                    <a:pt x="11956" y="27540"/>
                  </a:cubicBezTo>
                  <a:cubicBezTo>
                    <a:pt x="11884" y="27540"/>
                    <a:pt x="11724" y="27504"/>
                    <a:pt x="11546" y="27451"/>
                  </a:cubicBezTo>
                  <a:cubicBezTo>
                    <a:pt x="11304" y="27795"/>
                    <a:pt x="11123" y="27891"/>
                    <a:pt x="10997" y="27891"/>
                  </a:cubicBezTo>
                  <a:cubicBezTo>
                    <a:pt x="10836" y="27891"/>
                    <a:pt x="10764" y="27735"/>
                    <a:pt x="10764" y="27735"/>
                  </a:cubicBezTo>
                  <a:cubicBezTo>
                    <a:pt x="10764" y="27735"/>
                    <a:pt x="10603" y="28518"/>
                    <a:pt x="10123" y="28554"/>
                  </a:cubicBezTo>
                  <a:cubicBezTo>
                    <a:pt x="10120" y="28554"/>
                    <a:pt x="10116" y="28554"/>
                    <a:pt x="10113" y="28554"/>
                  </a:cubicBezTo>
                  <a:cubicBezTo>
                    <a:pt x="9666" y="28554"/>
                    <a:pt x="10016" y="27380"/>
                    <a:pt x="10016" y="27379"/>
                  </a:cubicBezTo>
                  <a:lnTo>
                    <a:pt x="10016" y="27379"/>
                  </a:lnTo>
                  <a:lnTo>
                    <a:pt x="9803" y="27824"/>
                  </a:lnTo>
                  <a:cubicBezTo>
                    <a:pt x="9620" y="28221"/>
                    <a:pt x="9463" y="28605"/>
                    <a:pt x="9186" y="28605"/>
                  </a:cubicBezTo>
                  <a:cubicBezTo>
                    <a:pt x="9140" y="28605"/>
                    <a:pt x="9091" y="28594"/>
                    <a:pt x="9038" y="28571"/>
                  </a:cubicBezTo>
                  <a:cubicBezTo>
                    <a:pt x="8647" y="28429"/>
                    <a:pt x="8967" y="27807"/>
                    <a:pt x="8967" y="27806"/>
                  </a:cubicBezTo>
                  <a:lnTo>
                    <a:pt x="8967" y="27806"/>
                  </a:lnTo>
                  <a:cubicBezTo>
                    <a:pt x="8967" y="27807"/>
                    <a:pt x="8653" y="28167"/>
                    <a:pt x="8423" y="28167"/>
                  </a:cubicBezTo>
                  <a:cubicBezTo>
                    <a:pt x="8408" y="28167"/>
                    <a:pt x="8394" y="28165"/>
                    <a:pt x="8380" y="28162"/>
                  </a:cubicBezTo>
                  <a:cubicBezTo>
                    <a:pt x="8131" y="28109"/>
                    <a:pt x="8575" y="26757"/>
                    <a:pt x="8735" y="26348"/>
                  </a:cubicBezTo>
                  <a:cubicBezTo>
                    <a:pt x="8771" y="26241"/>
                    <a:pt x="8931" y="26010"/>
                    <a:pt x="9162" y="25725"/>
                  </a:cubicBezTo>
                  <a:cubicBezTo>
                    <a:pt x="8860" y="25458"/>
                    <a:pt x="8397" y="24871"/>
                    <a:pt x="8166" y="24355"/>
                  </a:cubicBezTo>
                  <a:cubicBezTo>
                    <a:pt x="7899" y="23750"/>
                    <a:pt x="7597" y="23181"/>
                    <a:pt x="7543" y="23074"/>
                  </a:cubicBezTo>
                  <a:cubicBezTo>
                    <a:pt x="7472" y="22950"/>
                    <a:pt x="6672" y="22469"/>
                    <a:pt x="6672" y="22469"/>
                  </a:cubicBezTo>
                  <a:cubicBezTo>
                    <a:pt x="6672" y="22469"/>
                    <a:pt x="7117" y="21224"/>
                    <a:pt x="9002" y="21224"/>
                  </a:cubicBezTo>
                  <a:close/>
                  <a:moveTo>
                    <a:pt x="15336" y="0"/>
                  </a:moveTo>
                  <a:lnTo>
                    <a:pt x="15336" y="0"/>
                  </a:lnTo>
                  <a:cubicBezTo>
                    <a:pt x="15638" y="267"/>
                    <a:pt x="15852" y="480"/>
                    <a:pt x="15887" y="498"/>
                  </a:cubicBezTo>
                  <a:cubicBezTo>
                    <a:pt x="16634" y="961"/>
                    <a:pt x="16456" y="1068"/>
                    <a:pt x="16456" y="1068"/>
                  </a:cubicBezTo>
                  <a:cubicBezTo>
                    <a:pt x="16400" y="1077"/>
                    <a:pt x="16201" y="1126"/>
                    <a:pt x="15903" y="1126"/>
                  </a:cubicBezTo>
                  <a:cubicBezTo>
                    <a:pt x="15635" y="1126"/>
                    <a:pt x="15287" y="1086"/>
                    <a:pt x="14891" y="943"/>
                  </a:cubicBezTo>
                  <a:cubicBezTo>
                    <a:pt x="14621" y="845"/>
                    <a:pt x="14415" y="807"/>
                    <a:pt x="14262" y="807"/>
                  </a:cubicBezTo>
                  <a:cubicBezTo>
                    <a:pt x="13943" y="807"/>
                    <a:pt x="13864" y="976"/>
                    <a:pt x="13948" y="1121"/>
                  </a:cubicBezTo>
                  <a:cubicBezTo>
                    <a:pt x="14055" y="1334"/>
                    <a:pt x="13681" y="1655"/>
                    <a:pt x="13414" y="1797"/>
                  </a:cubicBezTo>
                  <a:cubicBezTo>
                    <a:pt x="13147" y="1957"/>
                    <a:pt x="13023" y="2277"/>
                    <a:pt x="12952" y="2615"/>
                  </a:cubicBezTo>
                  <a:cubicBezTo>
                    <a:pt x="12898" y="2936"/>
                    <a:pt x="12721" y="3078"/>
                    <a:pt x="12507" y="3362"/>
                  </a:cubicBezTo>
                  <a:cubicBezTo>
                    <a:pt x="12311" y="3629"/>
                    <a:pt x="11582" y="6458"/>
                    <a:pt x="11493" y="7170"/>
                  </a:cubicBezTo>
                  <a:cubicBezTo>
                    <a:pt x="11404" y="7881"/>
                    <a:pt x="10853" y="11101"/>
                    <a:pt x="10853" y="11101"/>
                  </a:cubicBezTo>
                  <a:cubicBezTo>
                    <a:pt x="10853" y="11101"/>
                    <a:pt x="10426" y="9660"/>
                    <a:pt x="10372" y="9518"/>
                  </a:cubicBezTo>
                  <a:cubicBezTo>
                    <a:pt x="10319" y="9376"/>
                    <a:pt x="9216" y="5800"/>
                    <a:pt x="9145" y="5319"/>
                  </a:cubicBezTo>
                  <a:cubicBezTo>
                    <a:pt x="9091" y="4839"/>
                    <a:pt x="8575" y="3060"/>
                    <a:pt x="8575" y="3060"/>
                  </a:cubicBezTo>
                  <a:cubicBezTo>
                    <a:pt x="8575" y="3060"/>
                    <a:pt x="7455" y="1868"/>
                    <a:pt x="6974" y="1619"/>
                  </a:cubicBezTo>
                  <a:cubicBezTo>
                    <a:pt x="6494" y="1388"/>
                    <a:pt x="7187" y="908"/>
                    <a:pt x="7188" y="907"/>
                  </a:cubicBezTo>
                  <a:lnTo>
                    <a:pt x="7188" y="907"/>
                  </a:lnTo>
                  <a:cubicBezTo>
                    <a:pt x="7187" y="908"/>
                    <a:pt x="5764" y="1495"/>
                    <a:pt x="5195" y="1495"/>
                  </a:cubicBezTo>
                  <a:cubicBezTo>
                    <a:pt x="4644" y="1495"/>
                    <a:pt x="4875" y="1441"/>
                    <a:pt x="4875" y="1441"/>
                  </a:cubicBezTo>
                  <a:cubicBezTo>
                    <a:pt x="4875" y="1441"/>
                    <a:pt x="5373" y="961"/>
                    <a:pt x="5729" y="658"/>
                  </a:cubicBezTo>
                  <a:lnTo>
                    <a:pt x="5729" y="658"/>
                  </a:lnTo>
                  <a:cubicBezTo>
                    <a:pt x="4306" y="1388"/>
                    <a:pt x="2295" y="2864"/>
                    <a:pt x="1851" y="3380"/>
                  </a:cubicBezTo>
                  <a:cubicBezTo>
                    <a:pt x="1317" y="4003"/>
                    <a:pt x="0" y="11688"/>
                    <a:pt x="0" y="13716"/>
                  </a:cubicBezTo>
                  <a:cubicBezTo>
                    <a:pt x="0" y="15745"/>
                    <a:pt x="3736" y="21437"/>
                    <a:pt x="3736" y="21437"/>
                  </a:cubicBezTo>
                  <a:lnTo>
                    <a:pt x="2651" y="25423"/>
                  </a:lnTo>
                  <a:cubicBezTo>
                    <a:pt x="2366" y="27006"/>
                    <a:pt x="3487" y="31667"/>
                    <a:pt x="3914" y="33464"/>
                  </a:cubicBezTo>
                  <a:cubicBezTo>
                    <a:pt x="4323" y="35243"/>
                    <a:pt x="4733" y="39708"/>
                    <a:pt x="4733" y="39708"/>
                  </a:cubicBezTo>
                  <a:lnTo>
                    <a:pt x="4839" y="39708"/>
                  </a:lnTo>
                  <a:cubicBezTo>
                    <a:pt x="5269" y="39720"/>
                    <a:pt x="7036" y="39741"/>
                    <a:pt x="8483" y="39741"/>
                  </a:cubicBezTo>
                  <a:cubicBezTo>
                    <a:pt x="9133" y="39741"/>
                    <a:pt x="9718" y="39737"/>
                    <a:pt x="10088" y="39726"/>
                  </a:cubicBezTo>
                  <a:cubicBezTo>
                    <a:pt x="10159" y="39726"/>
                    <a:pt x="10230" y="39726"/>
                    <a:pt x="10283" y="39708"/>
                  </a:cubicBezTo>
                  <a:cubicBezTo>
                    <a:pt x="10657" y="39690"/>
                    <a:pt x="12151" y="39673"/>
                    <a:pt x="13877" y="39655"/>
                  </a:cubicBezTo>
                  <a:cubicBezTo>
                    <a:pt x="16652" y="39637"/>
                    <a:pt x="20050" y="39619"/>
                    <a:pt x="20459" y="39619"/>
                  </a:cubicBezTo>
                  <a:lnTo>
                    <a:pt x="20495" y="39619"/>
                  </a:lnTo>
                  <a:cubicBezTo>
                    <a:pt x="20495" y="39619"/>
                    <a:pt x="20175" y="37573"/>
                    <a:pt x="20175" y="37182"/>
                  </a:cubicBezTo>
                  <a:cubicBezTo>
                    <a:pt x="20175" y="36791"/>
                    <a:pt x="19605" y="34887"/>
                    <a:pt x="19534" y="34051"/>
                  </a:cubicBezTo>
                  <a:cubicBezTo>
                    <a:pt x="19481" y="33215"/>
                    <a:pt x="18912" y="31026"/>
                    <a:pt x="18912" y="30066"/>
                  </a:cubicBezTo>
                  <a:cubicBezTo>
                    <a:pt x="18912" y="29105"/>
                    <a:pt x="18823" y="28838"/>
                    <a:pt x="18556" y="28305"/>
                  </a:cubicBezTo>
                  <a:cubicBezTo>
                    <a:pt x="18289" y="27771"/>
                    <a:pt x="18342" y="27717"/>
                    <a:pt x="18342" y="26828"/>
                  </a:cubicBezTo>
                  <a:cubicBezTo>
                    <a:pt x="18342" y="25921"/>
                    <a:pt x="17702" y="24996"/>
                    <a:pt x="17702" y="24996"/>
                  </a:cubicBezTo>
                  <a:cubicBezTo>
                    <a:pt x="17809" y="24551"/>
                    <a:pt x="17702" y="23448"/>
                    <a:pt x="17399" y="23217"/>
                  </a:cubicBezTo>
                  <a:cubicBezTo>
                    <a:pt x="17488" y="23128"/>
                    <a:pt x="17791" y="22629"/>
                    <a:pt x="17791" y="22629"/>
                  </a:cubicBezTo>
                  <a:lnTo>
                    <a:pt x="17702" y="21882"/>
                  </a:lnTo>
                  <a:cubicBezTo>
                    <a:pt x="17702" y="21882"/>
                    <a:pt x="19428" y="19285"/>
                    <a:pt x="19801" y="18698"/>
                  </a:cubicBezTo>
                  <a:cubicBezTo>
                    <a:pt x="20192" y="18093"/>
                    <a:pt x="21064" y="16136"/>
                    <a:pt x="21064" y="15389"/>
                  </a:cubicBezTo>
                  <a:cubicBezTo>
                    <a:pt x="21064" y="14642"/>
                    <a:pt x="20975" y="10176"/>
                    <a:pt x="20886" y="9607"/>
                  </a:cubicBezTo>
                  <a:cubicBezTo>
                    <a:pt x="20797" y="9038"/>
                    <a:pt x="20015" y="4003"/>
                    <a:pt x="19783" y="3024"/>
                  </a:cubicBezTo>
                  <a:cubicBezTo>
                    <a:pt x="19546" y="2091"/>
                    <a:pt x="19405" y="881"/>
                    <a:pt x="18728" y="881"/>
                  </a:cubicBezTo>
                  <a:cubicBezTo>
                    <a:pt x="18695" y="881"/>
                    <a:pt x="18662" y="884"/>
                    <a:pt x="18627" y="890"/>
                  </a:cubicBezTo>
                  <a:cubicBezTo>
                    <a:pt x="17826" y="338"/>
                    <a:pt x="15549" y="18"/>
                    <a:pt x="1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170775" y="2489000"/>
              <a:ext cx="299800" cy="337150"/>
            </a:xfrm>
            <a:custGeom>
              <a:avLst/>
              <a:gdLst/>
              <a:ahLst/>
              <a:cxnLst/>
              <a:rect l="l" t="t" r="r" b="b"/>
              <a:pathLst>
                <a:path w="11992" h="13486" extrusionOk="0">
                  <a:moveTo>
                    <a:pt x="8220" y="0"/>
                  </a:moveTo>
                  <a:cubicBezTo>
                    <a:pt x="8220" y="71"/>
                    <a:pt x="8220" y="587"/>
                    <a:pt x="8220" y="1334"/>
                  </a:cubicBezTo>
                  <a:cubicBezTo>
                    <a:pt x="8220" y="1584"/>
                    <a:pt x="8202" y="1868"/>
                    <a:pt x="8184" y="2153"/>
                  </a:cubicBezTo>
                  <a:cubicBezTo>
                    <a:pt x="8149" y="2776"/>
                    <a:pt x="8078" y="3398"/>
                    <a:pt x="8024" y="3647"/>
                  </a:cubicBezTo>
                  <a:cubicBezTo>
                    <a:pt x="7935" y="4039"/>
                    <a:pt x="7366" y="4092"/>
                    <a:pt x="7028" y="4750"/>
                  </a:cubicBezTo>
                  <a:cubicBezTo>
                    <a:pt x="6708" y="5408"/>
                    <a:pt x="5783" y="6814"/>
                    <a:pt x="5783" y="6814"/>
                  </a:cubicBezTo>
                  <a:cubicBezTo>
                    <a:pt x="5783" y="6814"/>
                    <a:pt x="4680" y="4608"/>
                    <a:pt x="4413" y="4341"/>
                  </a:cubicBezTo>
                  <a:cubicBezTo>
                    <a:pt x="4146" y="4074"/>
                    <a:pt x="3826" y="3914"/>
                    <a:pt x="3826" y="3914"/>
                  </a:cubicBezTo>
                  <a:cubicBezTo>
                    <a:pt x="3826" y="3914"/>
                    <a:pt x="3772" y="3078"/>
                    <a:pt x="3754" y="2420"/>
                  </a:cubicBezTo>
                  <a:cubicBezTo>
                    <a:pt x="3737" y="2206"/>
                    <a:pt x="3737" y="2011"/>
                    <a:pt x="3737" y="1868"/>
                  </a:cubicBezTo>
                  <a:cubicBezTo>
                    <a:pt x="3737" y="1495"/>
                    <a:pt x="3719" y="925"/>
                    <a:pt x="3719" y="587"/>
                  </a:cubicBezTo>
                  <a:cubicBezTo>
                    <a:pt x="3719" y="427"/>
                    <a:pt x="3719" y="320"/>
                    <a:pt x="3719" y="320"/>
                  </a:cubicBezTo>
                  <a:cubicBezTo>
                    <a:pt x="3719" y="320"/>
                    <a:pt x="3345" y="1085"/>
                    <a:pt x="2989" y="1441"/>
                  </a:cubicBezTo>
                  <a:cubicBezTo>
                    <a:pt x="2634" y="1815"/>
                    <a:pt x="1620" y="2615"/>
                    <a:pt x="1353" y="2811"/>
                  </a:cubicBezTo>
                  <a:cubicBezTo>
                    <a:pt x="1282" y="2864"/>
                    <a:pt x="1193" y="2953"/>
                    <a:pt x="1086" y="3042"/>
                  </a:cubicBezTo>
                  <a:cubicBezTo>
                    <a:pt x="730" y="3345"/>
                    <a:pt x="232" y="3825"/>
                    <a:pt x="232" y="3825"/>
                  </a:cubicBezTo>
                  <a:cubicBezTo>
                    <a:pt x="232" y="3825"/>
                    <a:pt x="1" y="3879"/>
                    <a:pt x="552" y="3879"/>
                  </a:cubicBezTo>
                  <a:cubicBezTo>
                    <a:pt x="1121" y="3879"/>
                    <a:pt x="2544" y="3292"/>
                    <a:pt x="2545" y="3291"/>
                  </a:cubicBezTo>
                  <a:lnTo>
                    <a:pt x="2545" y="3291"/>
                  </a:lnTo>
                  <a:cubicBezTo>
                    <a:pt x="2544" y="3292"/>
                    <a:pt x="1851" y="3772"/>
                    <a:pt x="2331" y="4003"/>
                  </a:cubicBezTo>
                  <a:cubicBezTo>
                    <a:pt x="2812" y="4252"/>
                    <a:pt x="3932" y="5444"/>
                    <a:pt x="3932" y="5444"/>
                  </a:cubicBezTo>
                  <a:cubicBezTo>
                    <a:pt x="3932" y="5444"/>
                    <a:pt x="4448" y="7223"/>
                    <a:pt x="4502" y="7703"/>
                  </a:cubicBezTo>
                  <a:cubicBezTo>
                    <a:pt x="4573" y="8184"/>
                    <a:pt x="5676" y="11760"/>
                    <a:pt x="5729" y="11902"/>
                  </a:cubicBezTo>
                  <a:cubicBezTo>
                    <a:pt x="5783" y="12044"/>
                    <a:pt x="6210" y="13485"/>
                    <a:pt x="6210" y="13485"/>
                  </a:cubicBezTo>
                  <a:cubicBezTo>
                    <a:pt x="6210" y="13485"/>
                    <a:pt x="6761" y="10265"/>
                    <a:pt x="6850" y="9554"/>
                  </a:cubicBezTo>
                  <a:cubicBezTo>
                    <a:pt x="6939" y="8842"/>
                    <a:pt x="7668" y="6013"/>
                    <a:pt x="7864" y="5746"/>
                  </a:cubicBezTo>
                  <a:cubicBezTo>
                    <a:pt x="8078" y="5462"/>
                    <a:pt x="8255" y="5320"/>
                    <a:pt x="8309" y="4999"/>
                  </a:cubicBezTo>
                  <a:cubicBezTo>
                    <a:pt x="8380" y="4661"/>
                    <a:pt x="8504" y="4341"/>
                    <a:pt x="8771" y="4181"/>
                  </a:cubicBezTo>
                  <a:cubicBezTo>
                    <a:pt x="9038" y="4039"/>
                    <a:pt x="9412" y="3718"/>
                    <a:pt x="9305" y="3505"/>
                  </a:cubicBezTo>
                  <a:cubicBezTo>
                    <a:pt x="9221" y="3360"/>
                    <a:pt x="9300" y="3191"/>
                    <a:pt x="9619" y="3191"/>
                  </a:cubicBezTo>
                  <a:cubicBezTo>
                    <a:pt x="9772" y="3191"/>
                    <a:pt x="9978" y="3229"/>
                    <a:pt x="10248" y="3327"/>
                  </a:cubicBezTo>
                  <a:cubicBezTo>
                    <a:pt x="10644" y="3470"/>
                    <a:pt x="10992" y="3510"/>
                    <a:pt x="11260" y="3510"/>
                  </a:cubicBezTo>
                  <a:cubicBezTo>
                    <a:pt x="11558" y="3510"/>
                    <a:pt x="11757" y="3461"/>
                    <a:pt x="11813" y="3452"/>
                  </a:cubicBezTo>
                  <a:cubicBezTo>
                    <a:pt x="11813" y="3452"/>
                    <a:pt x="11991" y="3345"/>
                    <a:pt x="11244" y="2882"/>
                  </a:cubicBezTo>
                  <a:cubicBezTo>
                    <a:pt x="11209" y="2864"/>
                    <a:pt x="10995" y="2651"/>
                    <a:pt x="10693" y="2384"/>
                  </a:cubicBezTo>
                  <a:cubicBezTo>
                    <a:pt x="10301" y="2011"/>
                    <a:pt x="9803" y="1512"/>
                    <a:pt x="9341" y="1068"/>
                  </a:cubicBezTo>
                  <a:cubicBezTo>
                    <a:pt x="8736" y="498"/>
                    <a:pt x="8220" y="0"/>
                    <a:pt x="8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213475" y="2283950"/>
              <a:ext cx="221075" cy="244650"/>
            </a:xfrm>
            <a:custGeom>
              <a:avLst/>
              <a:gdLst/>
              <a:ahLst/>
              <a:cxnLst/>
              <a:rect l="l" t="t" r="r" b="b"/>
              <a:pathLst>
                <a:path w="8843" h="9786" extrusionOk="0">
                  <a:moveTo>
                    <a:pt x="3345" y="1"/>
                  </a:moveTo>
                  <a:cubicBezTo>
                    <a:pt x="2705" y="392"/>
                    <a:pt x="1957" y="677"/>
                    <a:pt x="1833" y="997"/>
                  </a:cubicBezTo>
                  <a:cubicBezTo>
                    <a:pt x="1708" y="1335"/>
                    <a:pt x="1335" y="2545"/>
                    <a:pt x="1281" y="2901"/>
                  </a:cubicBezTo>
                  <a:cubicBezTo>
                    <a:pt x="1246" y="3292"/>
                    <a:pt x="1246" y="3612"/>
                    <a:pt x="1228" y="4253"/>
                  </a:cubicBezTo>
                  <a:cubicBezTo>
                    <a:pt x="1228" y="4273"/>
                    <a:pt x="1222" y="4282"/>
                    <a:pt x="1211" y="4282"/>
                  </a:cubicBezTo>
                  <a:cubicBezTo>
                    <a:pt x="1126" y="4282"/>
                    <a:pt x="736" y="3691"/>
                    <a:pt x="641" y="3185"/>
                  </a:cubicBezTo>
                  <a:cubicBezTo>
                    <a:pt x="481" y="3185"/>
                    <a:pt x="1" y="3239"/>
                    <a:pt x="356" y="4128"/>
                  </a:cubicBezTo>
                  <a:cubicBezTo>
                    <a:pt x="712" y="5480"/>
                    <a:pt x="872" y="5409"/>
                    <a:pt x="997" y="5480"/>
                  </a:cubicBezTo>
                  <a:cubicBezTo>
                    <a:pt x="1121" y="5534"/>
                    <a:pt x="1246" y="5676"/>
                    <a:pt x="1246" y="5676"/>
                  </a:cubicBezTo>
                  <a:cubicBezTo>
                    <a:pt x="1246" y="5676"/>
                    <a:pt x="1210" y="6957"/>
                    <a:pt x="1886" y="8024"/>
                  </a:cubicBezTo>
                  <a:cubicBezTo>
                    <a:pt x="1993" y="8202"/>
                    <a:pt x="2135" y="8380"/>
                    <a:pt x="2278" y="8540"/>
                  </a:cubicBezTo>
                  <a:cubicBezTo>
                    <a:pt x="2349" y="8665"/>
                    <a:pt x="2705" y="8949"/>
                    <a:pt x="3114" y="9341"/>
                  </a:cubicBezTo>
                  <a:cubicBezTo>
                    <a:pt x="3541" y="9732"/>
                    <a:pt x="4217" y="9786"/>
                    <a:pt x="4537" y="9786"/>
                  </a:cubicBezTo>
                  <a:cubicBezTo>
                    <a:pt x="4751" y="9786"/>
                    <a:pt x="5711" y="9305"/>
                    <a:pt x="6441" y="8238"/>
                  </a:cubicBezTo>
                  <a:cubicBezTo>
                    <a:pt x="6530" y="8113"/>
                    <a:pt x="6619" y="7971"/>
                    <a:pt x="6690" y="7829"/>
                  </a:cubicBezTo>
                  <a:cubicBezTo>
                    <a:pt x="6921" y="7402"/>
                    <a:pt x="7117" y="6886"/>
                    <a:pt x="7223" y="6299"/>
                  </a:cubicBezTo>
                  <a:cubicBezTo>
                    <a:pt x="7241" y="6174"/>
                    <a:pt x="7259" y="6032"/>
                    <a:pt x="7277" y="5889"/>
                  </a:cubicBezTo>
                  <a:cubicBezTo>
                    <a:pt x="8113" y="5320"/>
                    <a:pt x="8077" y="5089"/>
                    <a:pt x="8166" y="4858"/>
                  </a:cubicBezTo>
                  <a:cubicBezTo>
                    <a:pt x="8273" y="4644"/>
                    <a:pt x="8842" y="3417"/>
                    <a:pt x="8433" y="3256"/>
                  </a:cubicBezTo>
                  <a:cubicBezTo>
                    <a:pt x="8381" y="3234"/>
                    <a:pt x="8329" y="3224"/>
                    <a:pt x="8277" y="3224"/>
                  </a:cubicBezTo>
                  <a:cubicBezTo>
                    <a:pt x="8204" y="3224"/>
                    <a:pt x="8132" y="3243"/>
                    <a:pt x="8060" y="3274"/>
                  </a:cubicBezTo>
                  <a:cubicBezTo>
                    <a:pt x="7975" y="3596"/>
                    <a:pt x="7213" y="4401"/>
                    <a:pt x="7125" y="4401"/>
                  </a:cubicBezTo>
                  <a:cubicBezTo>
                    <a:pt x="7120" y="4401"/>
                    <a:pt x="7118" y="4399"/>
                    <a:pt x="7117" y="4395"/>
                  </a:cubicBezTo>
                  <a:cubicBezTo>
                    <a:pt x="7081" y="4306"/>
                    <a:pt x="7704" y="2865"/>
                    <a:pt x="7490" y="1815"/>
                  </a:cubicBezTo>
                  <a:cubicBezTo>
                    <a:pt x="7455" y="1655"/>
                    <a:pt x="6814" y="1460"/>
                    <a:pt x="6209" y="1300"/>
                  </a:cubicBezTo>
                  <a:cubicBezTo>
                    <a:pt x="5605" y="1139"/>
                    <a:pt x="3345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6216600" y="2236675"/>
              <a:ext cx="205675" cy="157325"/>
            </a:xfrm>
            <a:custGeom>
              <a:avLst/>
              <a:gdLst/>
              <a:ahLst/>
              <a:cxnLst/>
              <a:rect l="l" t="t" r="r" b="b"/>
              <a:pathLst>
                <a:path w="8227" h="6293" extrusionOk="0">
                  <a:moveTo>
                    <a:pt x="4358" y="1"/>
                  </a:moveTo>
                  <a:cubicBezTo>
                    <a:pt x="4283" y="1"/>
                    <a:pt x="4206" y="2"/>
                    <a:pt x="4127" y="6"/>
                  </a:cubicBezTo>
                  <a:cubicBezTo>
                    <a:pt x="0" y="202"/>
                    <a:pt x="480" y="4276"/>
                    <a:pt x="480" y="4863"/>
                  </a:cubicBezTo>
                  <a:cubicBezTo>
                    <a:pt x="480" y="4934"/>
                    <a:pt x="498" y="5005"/>
                    <a:pt x="516" y="5076"/>
                  </a:cubicBezTo>
                  <a:cubicBezTo>
                    <a:pt x="611" y="5582"/>
                    <a:pt x="1001" y="6173"/>
                    <a:pt x="1086" y="6173"/>
                  </a:cubicBezTo>
                  <a:cubicBezTo>
                    <a:pt x="1097" y="6173"/>
                    <a:pt x="1103" y="6164"/>
                    <a:pt x="1103" y="6144"/>
                  </a:cubicBezTo>
                  <a:cubicBezTo>
                    <a:pt x="1121" y="5503"/>
                    <a:pt x="1121" y="5183"/>
                    <a:pt x="1156" y="4792"/>
                  </a:cubicBezTo>
                  <a:cubicBezTo>
                    <a:pt x="1210" y="4436"/>
                    <a:pt x="1583" y="3226"/>
                    <a:pt x="1708" y="2888"/>
                  </a:cubicBezTo>
                  <a:cubicBezTo>
                    <a:pt x="1832" y="2568"/>
                    <a:pt x="2580" y="2283"/>
                    <a:pt x="3220" y="1892"/>
                  </a:cubicBezTo>
                  <a:cubicBezTo>
                    <a:pt x="3220" y="1892"/>
                    <a:pt x="5480" y="3030"/>
                    <a:pt x="6084" y="3191"/>
                  </a:cubicBezTo>
                  <a:cubicBezTo>
                    <a:pt x="6689" y="3351"/>
                    <a:pt x="7330" y="3546"/>
                    <a:pt x="7365" y="3706"/>
                  </a:cubicBezTo>
                  <a:cubicBezTo>
                    <a:pt x="7579" y="4756"/>
                    <a:pt x="6956" y="6197"/>
                    <a:pt x="6992" y="6286"/>
                  </a:cubicBezTo>
                  <a:cubicBezTo>
                    <a:pt x="6993" y="6290"/>
                    <a:pt x="6995" y="6292"/>
                    <a:pt x="7000" y="6292"/>
                  </a:cubicBezTo>
                  <a:cubicBezTo>
                    <a:pt x="7088" y="6292"/>
                    <a:pt x="7850" y="5487"/>
                    <a:pt x="7935" y="5165"/>
                  </a:cubicBezTo>
                  <a:cubicBezTo>
                    <a:pt x="7952" y="5147"/>
                    <a:pt x="7952" y="5130"/>
                    <a:pt x="7952" y="5112"/>
                  </a:cubicBezTo>
                  <a:cubicBezTo>
                    <a:pt x="7952" y="4833"/>
                    <a:pt x="8226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41;p38">
            <a:extLst>
              <a:ext uri="{FF2B5EF4-FFF2-40B4-BE49-F238E27FC236}">
                <a16:creationId xmlns:a16="http://schemas.microsoft.com/office/drawing/2014/main" id="{A68A9374-5AE3-B4FC-9291-3C4B2DF983BA}"/>
              </a:ext>
            </a:extLst>
          </p:cNvPr>
          <p:cNvGrpSpPr/>
          <p:nvPr/>
        </p:nvGrpSpPr>
        <p:grpSpPr>
          <a:xfrm>
            <a:off x="232154" y="481273"/>
            <a:ext cx="890077" cy="890852"/>
            <a:chOff x="1424300" y="1456700"/>
            <a:chExt cx="545725" cy="546200"/>
          </a:xfrm>
        </p:grpSpPr>
        <p:sp>
          <p:nvSpPr>
            <p:cNvPr id="7" name="Google Shape;642;p38">
              <a:extLst>
                <a:ext uri="{FF2B5EF4-FFF2-40B4-BE49-F238E27FC236}">
                  <a16:creationId xmlns:a16="http://schemas.microsoft.com/office/drawing/2014/main" id="{A7CCEB38-AAEA-ED86-FD47-53C5B6BE24BA}"/>
                </a:ext>
              </a:extLst>
            </p:cNvPr>
            <p:cNvSpPr/>
            <p:nvPr/>
          </p:nvSpPr>
          <p:spPr>
            <a:xfrm>
              <a:off x="1424300" y="1456700"/>
              <a:ext cx="545725" cy="546200"/>
            </a:xfrm>
            <a:custGeom>
              <a:avLst/>
              <a:gdLst/>
              <a:ahLst/>
              <a:cxnLst/>
              <a:rect l="l" t="t" r="r" b="b"/>
              <a:pathLst>
                <a:path w="21829" h="21848" extrusionOk="0">
                  <a:moveTo>
                    <a:pt x="10906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1"/>
                    <a:pt x="10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3;p38">
              <a:extLst>
                <a:ext uri="{FF2B5EF4-FFF2-40B4-BE49-F238E27FC236}">
                  <a16:creationId xmlns:a16="http://schemas.microsoft.com/office/drawing/2014/main" id="{04C4F6A5-55CF-F1C1-E9A7-A7C1B4749AD6}"/>
                </a:ext>
              </a:extLst>
            </p:cNvPr>
            <p:cNvSpPr/>
            <p:nvPr/>
          </p:nvSpPr>
          <p:spPr>
            <a:xfrm>
              <a:off x="1615525" y="1602150"/>
              <a:ext cx="168150" cy="241525"/>
            </a:xfrm>
            <a:custGeom>
              <a:avLst/>
              <a:gdLst/>
              <a:ahLst/>
              <a:cxnLst/>
              <a:rect l="l" t="t" r="r" b="b"/>
              <a:pathLst>
                <a:path w="6726" h="9661" extrusionOk="0">
                  <a:moveTo>
                    <a:pt x="3363" y="0"/>
                  </a:moveTo>
                  <a:cubicBezTo>
                    <a:pt x="1495" y="0"/>
                    <a:pt x="1" y="1512"/>
                    <a:pt x="1" y="3380"/>
                  </a:cubicBezTo>
                  <a:cubicBezTo>
                    <a:pt x="1" y="5355"/>
                    <a:pt x="1140" y="5747"/>
                    <a:pt x="1744" y="6761"/>
                  </a:cubicBezTo>
                  <a:cubicBezTo>
                    <a:pt x="1869" y="6992"/>
                    <a:pt x="1922" y="7365"/>
                    <a:pt x="1940" y="7757"/>
                  </a:cubicBezTo>
                  <a:cubicBezTo>
                    <a:pt x="1940" y="7970"/>
                    <a:pt x="1940" y="8184"/>
                    <a:pt x="1922" y="8397"/>
                  </a:cubicBezTo>
                  <a:cubicBezTo>
                    <a:pt x="1905" y="8611"/>
                    <a:pt x="1887" y="8824"/>
                    <a:pt x="1869" y="9020"/>
                  </a:cubicBezTo>
                  <a:cubicBezTo>
                    <a:pt x="1833" y="9269"/>
                    <a:pt x="1798" y="9500"/>
                    <a:pt x="1780" y="9643"/>
                  </a:cubicBezTo>
                  <a:cubicBezTo>
                    <a:pt x="1798" y="9643"/>
                    <a:pt x="1816" y="9660"/>
                    <a:pt x="1833" y="9660"/>
                  </a:cubicBezTo>
                  <a:lnTo>
                    <a:pt x="4947" y="9660"/>
                  </a:lnTo>
                  <a:cubicBezTo>
                    <a:pt x="4929" y="9500"/>
                    <a:pt x="4893" y="9269"/>
                    <a:pt x="4858" y="9020"/>
                  </a:cubicBezTo>
                  <a:cubicBezTo>
                    <a:pt x="4840" y="8824"/>
                    <a:pt x="4822" y="8611"/>
                    <a:pt x="4804" y="8397"/>
                  </a:cubicBezTo>
                  <a:cubicBezTo>
                    <a:pt x="4787" y="8184"/>
                    <a:pt x="4787" y="7970"/>
                    <a:pt x="4787" y="7757"/>
                  </a:cubicBezTo>
                  <a:cubicBezTo>
                    <a:pt x="4804" y="7365"/>
                    <a:pt x="4858" y="6992"/>
                    <a:pt x="4982" y="6761"/>
                  </a:cubicBezTo>
                  <a:cubicBezTo>
                    <a:pt x="5587" y="5747"/>
                    <a:pt x="6726" y="5284"/>
                    <a:pt x="6726" y="3380"/>
                  </a:cubicBezTo>
                  <a:cubicBezTo>
                    <a:pt x="6726" y="1512"/>
                    <a:pt x="5231" y="0"/>
                    <a:pt x="3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4;p38">
              <a:extLst>
                <a:ext uri="{FF2B5EF4-FFF2-40B4-BE49-F238E27FC236}">
                  <a16:creationId xmlns:a16="http://schemas.microsoft.com/office/drawing/2014/main" id="{98DC796A-4A71-EFED-EF5D-0179C67F9FFB}"/>
                </a:ext>
              </a:extLst>
            </p:cNvPr>
            <p:cNvSpPr/>
            <p:nvPr/>
          </p:nvSpPr>
          <p:spPr>
            <a:xfrm>
              <a:off x="1646225" y="1807625"/>
              <a:ext cx="108550" cy="75625"/>
            </a:xfrm>
            <a:custGeom>
              <a:avLst/>
              <a:gdLst/>
              <a:ahLst/>
              <a:cxnLst/>
              <a:rect l="l" t="t" r="r" b="b"/>
              <a:pathLst>
                <a:path w="4342" h="3025" extrusionOk="0">
                  <a:moveTo>
                    <a:pt x="374" y="0"/>
                  </a:moveTo>
                  <a:cubicBezTo>
                    <a:pt x="178" y="0"/>
                    <a:pt x="1" y="161"/>
                    <a:pt x="1" y="374"/>
                  </a:cubicBezTo>
                  <a:cubicBezTo>
                    <a:pt x="1" y="570"/>
                    <a:pt x="178" y="730"/>
                    <a:pt x="374" y="730"/>
                  </a:cubicBezTo>
                  <a:cubicBezTo>
                    <a:pt x="178" y="730"/>
                    <a:pt x="1" y="890"/>
                    <a:pt x="1" y="1103"/>
                  </a:cubicBezTo>
                  <a:cubicBezTo>
                    <a:pt x="1" y="1299"/>
                    <a:pt x="178" y="1459"/>
                    <a:pt x="374" y="1459"/>
                  </a:cubicBezTo>
                  <a:cubicBezTo>
                    <a:pt x="178" y="1459"/>
                    <a:pt x="1" y="1619"/>
                    <a:pt x="1" y="1833"/>
                  </a:cubicBezTo>
                  <a:cubicBezTo>
                    <a:pt x="1" y="1993"/>
                    <a:pt x="143" y="2153"/>
                    <a:pt x="303" y="2189"/>
                  </a:cubicBezTo>
                  <a:lnTo>
                    <a:pt x="1015" y="2189"/>
                  </a:lnTo>
                  <a:cubicBezTo>
                    <a:pt x="1157" y="2669"/>
                    <a:pt x="1602" y="3025"/>
                    <a:pt x="2135" y="3025"/>
                  </a:cubicBezTo>
                  <a:cubicBezTo>
                    <a:pt x="2669" y="3025"/>
                    <a:pt x="3114" y="2669"/>
                    <a:pt x="3274" y="2189"/>
                  </a:cubicBezTo>
                  <a:lnTo>
                    <a:pt x="3986" y="2189"/>
                  </a:lnTo>
                  <a:cubicBezTo>
                    <a:pt x="4181" y="2189"/>
                    <a:pt x="4341" y="2029"/>
                    <a:pt x="4341" y="1833"/>
                  </a:cubicBezTo>
                  <a:cubicBezTo>
                    <a:pt x="4341" y="1619"/>
                    <a:pt x="4181" y="1459"/>
                    <a:pt x="3986" y="1459"/>
                  </a:cubicBezTo>
                  <a:cubicBezTo>
                    <a:pt x="4181" y="1459"/>
                    <a:pt x="4341" y="1299"/>
                    <a:pt x="4341" y="1103"/>
                  </a:cubicBezTo>
                  <a:cubicBezTo>
                    <a:pt x="4341" y="890"/>
                    <a:pt x="4181" y="730"/>
                    <a:pt x="3986" y="730"/>
                  </a:cubicBezTo>
                  <a:cubicBezTo>
                    <a:pt x="4181" y="730"/>
                    <a:pt x="4341" y="570"/>
                    <a:pt x="4341" y="374"/>
                  </a:cubicBezTo>
                  <a:cubicBezTo>
                    <a:pt x="4341" y="161"/>
                    <a:pt x="4181" y="0"/>
                    <a:pt x="3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5;p38">
              <a:extLst>
                <a:ext uri="{FF2B5EF4-FFF2-40B4-BE49-F238E27FC236}">
                  <a16:creationId xmlns:a16="http://schemas.microsoft.com/office/drawing/2014/main" id="{04253A04-B1E5-B207-F4A2-F617C8F65498}"/>
                </a:ext>
              </a:extLst>
            </p:cNvPr>
            <p:cNvSpPr/>
            <p:nvPr/>
          </p:nvSpPr>
          <p:spPr>
            <a:xfrm>
              <a:off x="1724050" y="1649725"/>
              <a:ext cx="20500" cy="20925"/>
            </a:xfrm>
            <a:custGeom>
              <a:avLst/>
              <a:gdLst/>
              <a:ahLst/>
              <a:cxnLst/>
              <a:rect l="l" t="t" r="r" b="b"/>
              <a:pathLst>
                <a:path w="820" h="837" extrusionOk="0">
                  <a:moveTo>
                    <a:pt x="410" y="1"/>
                  </a:moveTo>
                  <a:cubicBezTo>
                    <a:pt x="179" y="1"/>
                    <a:pt x="1" y="197"/>
                    <a:pt x="1" y="410"/>
                  </a:cubicBezTo>
                  <a:cubicBezTo>
                    <a:pt x="1" y="641"/>
                    <a:pt x="179" y="837"/>
                    <a:pt x="410" y="837"/>
                  </a:cubicBezTo>
                  <a:cubicBezTo>
                    <a:pt x="641" y="837"/>
                    <a:pt x="819" y="641"/>
                    <a:pt x="819" y="410"/>
                  </a:cubicBezTo>
                  <a:cubicBezTo>
                    <a:pt x="819" y="197"/>
                    <a:pt x="64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6;p38">
              <a:extLst>
                <a:ext uri="{FF2B5EF4-FFF2-40B4-BE49-F238E27FC236}">
                  <a16:creationId xmlns:a16="http://schemas.microsoft.com/office/drawing/2014/main" id="{C0738D94-6B79-9287-A8E3-650EBCDAC2EF}"/>
                </a:ext>
              </a:extLst>
            </p:cNvPr>
            <p:cNvSpPr/>
            <p:nvPr/>
          </p:nvSpPr>
          <p:spPr>
            <a:xfrm>
              <a:off x="1691150" y="1531425"/>
              <a:ext cx="19150" cy="55625"/>
            </a:xfrm>
            <a:custGeom>
              <a:avLst/>
              <a:gdLst/>
              <a:ahLst/>
              <a:cxnLst/>
              <a:rect l="l" t="t" r="r" b="b"/>
              <a:pathLst>
                <a:path w="766" h="2225" extrusionOk="0">
                  <a:moveTo>
                    <a:pt x="374" y="1"/>
                  </a:moveTo>
                  <a:cubicBezTo>
                    <a:pt x="178" y="1"/>
                    <a:pt x="0" y="161"/>
                    <a:pt x="0" y="374"/>
                  </a:cubicBezTo>
                  <a:lnTo>
                    <a:pt x="0" y="1833"/>
                  </a:lnTo>
                  <a:cubicBezTo>
                    <a:pt x="0" y="2047"/>
                    <a:pt x="178" y="2224"/>
                    <a:pt x="374" y="2224"/>
                  </a:cubicBezTo>
                  <a:cubicBezTo>
                    <a:pt x="587" y="2224"/>
                    <a:pt x="765" y="2047"/>
                    <a:pt x="765" y="1833"/>
                  </a:cubicBezTo>
                  <a:lnTo>
                    <a:pt x="765" y="374"/>
                  </a:lnTo>
                  <a:cubicBezTo>
                    <a:pt x="765" y="161"/>
                    <a:pt x="587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7;p38">
              <a:extLst>
                <a:ext uri="{FF2B5EF4-FFF2-40B4-BE49-F238E27FC236}">
                  <a16:creationId xmlns:a16="http://schemas.microsoft.com/office/drawing/2014/main" id="{27849F02-05F8-C489-2F25-47AB6AFFC7D5}"/>
                </a:ext>
              </a:extLst>
            </p:cNvPr>
            <p:cNvSpPr/>
            <p:nvPr/>
          </p:nvSpPr>
          <p:spPr>
            <a:xfrm>
              <a:off x="1585750" y="1570575"/>
              <a:ext cx="46725" cy="44925"/>
            </a:xfrm>
            <a:custGeom>
              <a:avLst/>
              <a:gdLst/>
              <a:ahLst/>
              <a:cxnLst/>
              <a:rect l="l" t="t" r="r" b="b"/>
              <a:pathLst>
                <a:path w="1869" h="1797" extrusionOk="0">
                  <a:moveTo>
                    <a:pt x="427" y="0"/>
                  </a:moveTo>
                  <a:cubicBezTo>
                    <a:pt x="329" y="0"/>
                    <a:pt x="231" y="36"/>
                    <a:pt x="160" y="107"/>
                  </a:cubicBezTo>
                  <a:cubicBezTo>
                    <a:pt x="0" y="267"/>
                    <a:pt x="0" y="498"/>
                    <a:pt x="160" y="658"/>
                  </a:cubicBezTo>
                  <a:lnTo>
                    <a:pt x="1192" y="1690"/>
                  </a:lnTo>
                  <a:cubicBezTo>
                    <a:pt x="1263" y="1761"/>
                    <a:pt x="1361" y="1797"/>
                    <a:pt x="1459" y="1797"/>
                  </a:cubicBezTo>
                  <a:cubicBezTo>
                    <a:pt x="1557" y="1797"/>
                    <a:pt x="1655" y="1761"/>
                    <a:pt x="1726" y="1690"/>
                  </a:cubicBezTo>
                  <a:cubicBezTo>
                    <a:pt x="1868" y="1530"/>
                    <a:pt x="1868" y="1299"/>
                    <a:pt x="1726" y="1139"/>
                  </a:cubicBezTo>
                  <a:lnTo>
                    <a:pt x="694" y="107"/>
                  </a:lnTo>
                  <a:cubicBezTo>
                    <a:pt x="623" y="36"/>
                    <a:pt x="525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8;p38">
              <a:extLst>
                <a:ext uri="{FF2B5EF4-FFF2-40B4-BE49-F238E27FC236}">
                  <a16:creationId xmlns:a16="http://schemas.microsoft.com/office/drawing/2014/main" id="{BE334E09-4869-B9EA-C93C-F18AF959159C}"/>
                </a:ext>
              </a:extLst>
            </p:cNvPr>
            <p:cNvSpPr/>
            <p:nvPr/>
          </p:nvSpPr>
          <p:spPr>
            <a:xfrm>
              <a:off x="1769875" y="1574225"/>
              <a:ext cx="46725" cy="44850"/>
            </a:xfrm>
            <a:custGeom>
              <a:avLst/>
              <a:gdLst/>
              <a:ahLst/>
              <a:cxnLst/>
              <a:rect l="l" t="t" r="r" b="b"/>
              <a:pathLst>
                <a:path w="1869" h="1794" extrusionOk="0">
                  <a:moveTo>
                    <a:pt x="1457" y="1"/>
                  </a:moveTo>
                  <a:cubicBezTo>
                    <a:pt x="1357" y="1"/>
                    <a:pt x="1254" y="41"/>
                    <a:pt x="1174" y="121"/>
                  </a:cubicBezTo>
                  <a:lnTo>
                    <a:pt x="160" y="1153"/>
                  </a:lnTo>
                  <a:cubicBezTo>
                    <a:pt x="0" y="1295"/>
                    <a:pt x="0" y="1544"/>
                    <a:pt x="160" y="1687"/>
                  </a:cubicBezTo>
                  <a:cubicBezTo>
                    <a:pt x="232" y="1758"/>
                    <a:pt x="329" y="1793"/>
                    <a:pt x="427" y="1793"/>
                  </a:cubicBezTo>
                  <a:cubicBezTo>
                    <a:pt x="525" y="1793"/>
                    <a:pt x="623" y="1758"/>
                    <a:pt x="694" y="1687"/>
                  </a:cubicBezTo>
                  <a:lnTo>
                    <a:pt x="1726" y="655"/>
                  </a:lnTo>
                  <a:cubicBezTo>
                    <a:pt x="1868" y="512"/>
                    <a:pt x="1868" y="263"/>
                    <a:pt x="1726" y="121"/>
                  </a:cubicBezTo>
                  <a:cubicBezTo>
                    <a:pt x="1655" y="41"/>
                    <a:pt x="1557" y="1"/>
                    <a:pt x="1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9;p38">
              <a:extLst>
                <a:ext uri="{FF2B5EF4-FFF2-40B4-BE49-F238E27FC236}">
                  <a16:creationId xmlns:a16="http://schemas.microsoft.com/office/drawing/2014/main" id="{0FFCCAF5-8E0A-6BA5-0CA5-469E046227F5}"/>
                </a:ext>
              </a:extLst>
            </p:cNvPr>
            <p:cNvSpPr/>
            <p:nvPr/>
          </p:nvSpPr>
          <p:spPr>
            <a:xfrm>
              <a:off x="1799675" y="1668850"/>
              <a:ext cx="55625" cy="1915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374" y="1"/>
                  </a:moveTo>
                  <a:cubicBezTo>
                    <a:pt x="160" y="1"/>
                    <a:pt x="0" y="161"/>
                    <a:pt x="0" y="374"/>
                  </a:cubicBezTo>
                  <a:cubicBezTo>
                    <a:pt x="0" y="588"/>
                    <a:pt x="160" y="766"/>
                    <a:pt x="374" y="766"/>
                  </a:cubicBezTo>
                  <a:lnTo>
                    <a:pt x="1833" y="766"/>
                  </a:lnTo>
                  <a:cubicBezTo>
                    <a:pt x="2046" y="766"/>
                    <a:pt x="2224" y="588"/>
                    <a:pt x="2224" y="374"/>
                  </a:cubicBezTo>
                  <a:cubicBezTo>
                    <a:pt x="2224" y="161"/>
                    <a:pt x="2046" y="1"/>
                    <a:pt x="1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0;p38">
              <a:extLst>
                <a:ext uri="{FF2B5EF4-FFF2-40B4-BE49-F238E27FC236}">
                  <a16:creationId xmlns:a16="http://schemas.microsoft.com/office/drawing/2014/main" id="{B14EBCD1-B11D-D5EF-E1EE-3A6C4705696D}"/>
                </a:ext>
              </a:extLst>
            </p:cNvPr>
            <p:cNvSpPr/>
            <p:nvPr/>
          </p:nvSpPr>
          <p:spPr>
            <a:xfrm>
              <a:off x="1781425" y="1736450"/>
              <a:ext cx="46725" cy="44950"/>
            </a:xfrm>
            <a:custGeom>
              <a:avLst/>
              <a:gdLst/>
              <a:ahLst/>
              <a:cxnLst/>
              <a:rect l="l" t="t" r="r" b="b"/>
              <a:pathLst>
                <a:path w="1869" h="1798" extrusionOk="0">
                  <a:moveTo>
                    <a:pt x="419" y="1"/>
                  </a:moveTo>
                  <a:cubicBezTo>
                    <a:pt x="321" y="1"/>
                    <a:pt x="223" y="37"/>
                    <a:pt x="143" y="108"/>
                  </a:cubicBezTo>
                  <a:cubicBezTo>
                    <a:pt x="1" y="268"/>
                    <a:pt x="1" y="499"/>
                    <a:pt x="143" y="659"/>
                  </a:cubicBezTo>
                  <a:lnTo>
                    <a:pt x="1175" y="1691"/>
                  </a:lnTo>
                  <a:cubicBezTo>
                    <a:pt x="1255" y="1762"/>
                    <a:pt x="1353" y="1798"/>
                    <a:pt x="1451" y="1798"/>
                  </a:cubicBezTo>
                  <a:cubicBezTo>
                    <a:pt x="1549" y="1798"/>
                    <a:pt x="1646" y="1762"/>
                    <a:pt x="1726" y="1691"/>
                  </a:cubicBezTo>
                  <a:cubicBezTo>
                    <a:pt x="1869" y="1531"/>
                    <a:pt x="1869" y="1300"/>
                    <a:pt x="1726" y="1140"/>
                  </a:cubicBezTo>
                  <a:lnTo>
                    <a:pt x="695" y="108"/>
                  </a:lnTo>
                  <a:cubicBezTo>
                    <a:pt x="615" y="37"/>
                    <a:pt x="517" y="1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1;p38">
              <a:extLst>
                <a:ext uri="{FF2B5EF4-FFF2-40B4-BE49-F238E27FC236}">
                  <a16:creationId xmlns:a16="http://schemas.microsoft.com/office/drawing/2014/main" id="{13133A82-BB94-FFC4-BA26-1909205C8A8B}"/>
                </a:ext>
              </a:extLst>
            </p:cNvPr>
            <p:cNvSpPr/>
            <p:nvPr/>
          </p:nvSpPr>
          <p:spPr>
            <a:xfrm>
              <a:off x="1547925" y="1668850"/>
              <a:ext cx="55625" cy="1915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392" y="1"/>
                  </a:moveTo>
                  <a:cubicBezTo>
                    <a:pt x="179" y="1"/>
                    <a:pt x="1" y="161"/>
                    <a:pt x="1" y="374"/>
                  </a:cubicBezTo>
                  <a:cubicBezTo>
                    <a:pt x="1" y="588"/>
                    <a:pt x="179" y="766"/>
                    <a:pt x="392" y="766"/>
                  </a:cubicBezTo>
                  <a:lnTo>
                    <a:pt x="1851" y="766"/>
                  </a:lnTo>
                  <a:cubicBezTo>
                    <a:pt x="2065" y="766"/>
                    <a:pt x="2225" y="588"/>
                    <a:pt x="2225" y="374"/>
                  </a:cubicBezTo>
                  <a:cubicBezTo>
                    <a:pt x="2225" y="161"/>
                    <a:pt x="2065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2;p38">
              <a:extLst>
                <a:ext uri="{FF2B5EF4-FFF2-40B4-BE49-F238E27FC236}">
                  <a16:creationId xmlns:a16="http://schemas.microsoft.com/office/drawing/2014/main" id="{F62AA128-C839-1F06-1DF9-6B7E912CFC2D}"/>
                </a:ext>
              </a:extLst>
            </p:cNvPr>
            <p:cNvSpPr/>
            <p:nvPr/>
          </p:nvSpPr>
          <p:spPr>
            <a:xfrm>
              <a:off x="1578175" y="1744575"/>
              <a:ext cx="46725" cy="45175"/>
            </a:xfrm>
            <a:custGeom>
              <a:avLst/>
              <a:gdLst/>
              <a:ahLst/>
              <a:cxnLst/>
              <a:rect l="l" t="t" r="r" b="b"/>
              <a:pathLst>
                <a:path w="1869" h="1807" extrusionOk="0">
                  <a:moveTo>
                    <a:pt x="1442" y="1"/>
                  </a:moveTo>
                  <a:cubicBezTo>
                    <a:pt x="1344" y="1"/>
                    <a:pt x="1246" y="41"/>
                    <a:pt x="1175" y="121"/>
                  </a:cubicBezTo>
                  <a:lnTo>
                    <a:pt x="143" y="1153"/>
                  </a:lnTo>
                  <a:cubicBezTo>
                    <a:pt x="1" y="1295"/>
                    <a:pt x="1" y="1544"/>
                    <a:pt x="143" y="1686"/>
                  </a:cubicBezTo>
                  <a:cubicBezTo>
                    <a:pt x="214" y="1766"/>
                    <a:pt x="312" y="1806"/>
                    <a:pt x="410" y="1806"/>
                  </a:cubicBezTo>
                  <a:cubicBezTo>
                    <a:pt x="508" y="1806"/>
                    <a:pt x="605" y="1766"/>
                    <a:pt x="677" y="1686"/>
                  </a:cubicBezTo>
                  <a:lnTo>
                    <a:pt x="1708" y="654"/>
                  </a:lnTo>
                  <a:cubicBezTo>
                    <a:pt x="1869" y="512"/>
                    <a:pt x="1869" y="263"/>
                    <a:pt x="1708" y="121"/>
                  </a:cubicBezTo>
                  <a:cubicBezTo>
                    <a:pt x="1637" y="41"/>
                    <a:pt x="1539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834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1"/>
          <p:cNvGrpSpPr/>
          <p:nvPr/>
        </p:nvGrpSpPr>
        <p:grpSpPr>
          <a:xfrm>
            <a:off x="4681200" y="-68547"/>
            <a:ext cx="4420584" cy="4682267"/>
            <a:chOff x="4681200" y="-68547"/>
            <a:chExt cx="4420584" cy="4682267"/>
          </a:xfrm>
        </p:grpSpPr>
        <p:sp>
          <p:nvSpPr>
            <p:cNvPr id="405" name="Google Shape;405;p31"/>
            <p:cNvSpPr/>
            <p:nvPr/>
          </p:nvSpPr>
          <p:spPr>
            <a:xfrm>
              <a:off x="4681200" y="529775"/>
              <a:ext cx="4083944" cy="408394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 rot="-2700000">
              <a:off x="5352397" y="1099405"/>
              <a:ext cx="3848075" cy="1314794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1"/>
          <p:cNvSpPr txBox="1">
            <a:spLocks noGrp="1"/>
          </p:cNvSpPr>
          <p:nvPr>
            <p:ph type="title"/>
          </p:nvPr>
        </p:nvSpPr>
        <p:spPr>
          <a:xfrm>
            <a:off x="713225" y="1304975"/>
            <a:ext cx="365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Introducción</a:t>
            </a:r>
            <a:endParaRPr lang="es-ES" err="1"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"/>
          </p:nvPr>
        </p:nvSpPr>
        <p:spPr>
          <a:xfrm>
            <a:off x="713225" y="2325323"/>
            <a:ext cx="36510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s-ES" sz="1800"/>
              <a:t>¿Qué se busca?</a:t>
            </a:r>
          </a:p>
          <a:p>
            <a:pPr>
              <a:spcBef>
                <a:spcPts val="1000"/>
              </a:spcBef>
            </a:pPr>
            <a:r>
              <a:rPr lang="es-ES" sz="1800"/>
              <a:t>Objetivo</a:t>
            </a:r>
          </a:p>
          <a:p>
            <a:pPr>
              <a:spcBef>
                <a:spcPts val="1000"/>
              </a:spcBef>
            </a:pPr>
            <a:r>
              <a:rPr lang="es-ES" sz="1800"/>
              <a:t>Beneficiarios</a:t>
            </a:r>
          </a:p>
          <a:p>
            <a:pPr marL="152400" indent="0">
              <a:spcBef>
                <a:spcPts val="1000"/>
              </a:spcBef>
              <a:buNone/>
            </a:pPr>
            <a:endParaRPr lang="es-ES" sz="1800"/>
          </a:p>
        </p:txBody>
      </p:sp>
      <p:pic>
        <p:nvPicPr>
          <p:cNvPr id="409" name="Google Shape;409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627" t="20969" r="4400" b="20975"/>
          <a:stretch/>
        </p:blipFill>
        <p:spPr>
          <a:xfrm>
            <a:off x="5008675" y="857250"/>
            <a:ext cx="3429000" cy="3429000"/>
          </a:xfrm>
          <a:prstGeom prst="ellipse">
            <a:avLst/>
          </a:prstGeom>
        </p:spPr>
      </p:pic>
      <p:grpSp>
        <p:nvGrpSpPr>
          <p:cNvPr id="410" name="Google Shape;410;p31"/>
          <p:cNvGrpSpPr/>
          <p:nvPr/>
        </p:nvGrpSpPr>
        <p:grpSpPr>
          <a:xfrm>
            <a:off x="5015572" y="529778"/>
            <a:ext cx="880786" cy="881512"/>
            <a:chOff x="2338725" y="2447625"/>
            <a:chExt cx="545750" cy="546200"/>
          </a:xfrm>
        </p:grpSpPr>
        <p:sp>
          <p:nvSpPr>
            <p:cNvPr id="411" name="Google Shape;411;p31"/>
            <p:cNvSpPr/>
            <p:nvPr/>
          </p:nvSpPr>
          <p:spPr>
            <a:xfrm>
              <a:off x="2338725" y="2447625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2643375" y="2742500"/>
              <a:ext cx="45400" cy="46275"/>
            </a:xfrm>
            <a:custGeom>
              <a:avLst/>
              <a:gdLst/>
              <a:ahLst/>
              <a:cxnLst/>
              <a:rect l="l" t="t" r="r" b="b"/>
              <a:pathLst>
                <a:path w="1816" h="1851" extrusionOk="0">
                  <a:moveTo>
                    <a:pt x="659" y="1"/>
                  </a:moveTo>
                  <a:lnTo>
                    <a:pt x="1" y="659"/>
                  </a:lnTo>
                  <a:lnTo>
                    <a:pt x="1157" y="1851"/>
                  </a:lnTo>
                  <a:lnTo>
                    <a:pt x="1815" y="1193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2458350" y="2567050"/>
              <a:ext cx="240650" cy="218850"/>
            </a:xfrm>
            <a:custGeom>
              <a:avLst/>
              <a:gdLst/>
              <a:ahLst/>
              <a:cxnLst/>
              <a:rect l="l" t="t" r="r" b="b"/>
              <a:pathLst>
                <a:path w="9626" h="8754" extrusionOk="0">
                  <a:moveTo>
                    <a:pt x="4818" y="0"/>
                  </a:moveTo>
                  <a:cubicBezTo>
                    <a:pt x="3709" y="0"/>
                    <a:pt x="2598" y="418"/>
                    <a:pt x="1744" y="1255"/>
                  </a:cubicBezTo>
                  <a:cubicBezTo>
                    <a:pt x="36" y="2945"/>
                    <a:pt x="1" y="5720"/>
                    <a:pt x="1691" y="7446"/>
                  </a:cubicBezTo>
                  <a:cubicBezTo>
                    <a:pt x="2545" y="8317"/>
                    <a:pt x="3676" y="8753"/>
                    <a:pt x="4808" y="8753"/>
                  </a:cubicBezTo>
                  <a:cubicBezTo>
                    <a:pt x="5917" y="8753"/>
                    <a:pt x="7028" y="8335"/>
                    <a:pt x="7882" y="7499"/>
                  </a:cubicBezTo>
                  <a:cubicBezTo>
                    <a:pt x="9608" y="5809"/>
                    <a:pt x="9625" y="3034"/>
                    <a:pt x="7935" y="1308"/>
                  </a:cubicBezTo>
                  <a:cubicBezTo>
                    <a:pt x="7082" y="436"/>
                    <a:pt x="5951" y="0"/>
                    <a:pt x="4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2484150" y="2585725"/>
              <a:ext cx="189050" cy="181500"/>
            </a:xfrm>
            <a:custGeom>
              <a:avLst/>
              <a:gdLst/>
              <a:ahLst/>
              <a:cxnLst/>
              <a:rect l="l" t="t" r="r" b="b"/>
              <a:pathLst>
                <a:path w="7562" h="7260" extrusionOk="0">
                  <a:moveTo>
                    <a:pt x="3780" y="0"/>
                  </a:moveTo>
                  <a:cubicBezTo>
                    <a:pt x="2864" y="0"/>
                    <a:pt x="1949" y="347"/>
                    <a:pt x="1246" y="1041"/>
                  </a:cubicBezTo>
                  <a:cubicBezTo>
                    <a:pt x="712" y="1557"/>
                    <a:pt x="374" y="2216"/>
                    <a:pt x="232" y="2892"/>
                  </a:cubicBezTo>
                  <a:cubicBezTo>
                    <a:pt x="1" y="4030"/>
                    <a:pt x="321" y="5275"/>
                    <a:pt x="1193" y="6165"/>
                  </a:cubicBezTo>
                  <a:cubicBezTo>
                    <a:pt x="1904" y="6894"/>
                    <a:pt x="2844" y="7259"/>
                    <a:pt x="3783" y="7259"/>
                  </a:cubicBezTo>
                  <a:cubicBezTo>
                    <a:pt x="4698" y="7259"/>
                    <a:pt x="5614" y="6912"/>
                    <a:pt x="6316" y="6218"/>
                  </a:cubicBezTo>
                  <a:cubicBezTo>
                    <a:pt x="7224" y="5347"/>
                    <a:pt x="7562" y="4101"/>
                    <a:pt x="7348" y="2963"/>
                  </a:cubicBezTo>
                  <a:cubicBezTo>
                    <a:pt x="7224" y="2269"/>
                    <a:pt x="6903" y="1628"/>
                    <a:pt x="6370" y="1095"/>
                  </a:cubicBezTo>
                  <a:cubicBezTo>
                    <a:pt x="5658" y="365"/>
                    <a:pt x="4719" y="0"/>
                    <a:pt x="3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2663400" y="2765025"/>
              <a:ext cx="109875" cy="107925"/>
            </a:xfrm>
            <a:custGeom>
              <a:avLst/>
              <a:gdLst/>
              <a:ahLst/>
              <a:cxnLst/>
              <a:rect l="l" t="t" r="r" b="b"/>
              <a:pathLst>
                <a:path w="4395" h="4317" extrusionOk="0">
                  <a:moveTo>
                    <a:pt x="741" y="0"/>
                  </a:moveTo>
                  <a:cubicBezTo>
                    <a:pt x="573" y="0"/>
                    <a:pt x="407" y="63"/>
                    <a:pt x="285" y="185"/>
                  </a:cubicBezTo>
                  <a:cubicBezTo>
                    <a:pt x="18" y="452"/>
                    <a:pt x="0" y="879"/>
                    <a:pt x="267" y="1146"/>
                  </a:cubicBezTo>
                  <a:lnTo>
                    <a:pt x="3185" y="4117"/>
                  </a:lnTo>
                  <a:cubicBezTo>
                    <a:pt x="3309" y="4250"/>
                    <a:pt x="3478" y="4317"/>
                    <a:pt x="3650" y="4317"/>
                  </a:cubicBezTo>
                  <a:cubicBezTo>
                    <a:pt x="3821" y="4317"/>
                    <a:pt x="3994" y="4250"/>
                    <a:pt x="4128" y="4117"/>
                  </a:cubicBezTo>
                  <a:cubicBezTo>
                    <a:pt x="4394" y="3868"/>
                    <a:pt x="4394" y="3441"/>
                    <a:pt x="4145" y="3174"/>
                  </a:cubicBezTo>
                  <a:lnTo>
                    <a:pt x="1228" y="203"/>
                  </a:lnTo>
                  <a:cubicBezTo>
                    <a:pt x="1092" y="67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2565550" y="2603625"/>
              <a:ext cx="83625" cy="67375"/>
            </a:xfrm>
            <a:custGeom>
              <a:avLst/>
              <a:gdLst/>
              <a:ahLst/>
              <a:cxnLst/>
              <a:rect l="l" t="t" r="r" b="b"/>
              <a:pathLst>
                <a:path w="3345" h="2695" extrusionOk="0">
                  <a:moveTo>
                    <a:pt x="534" y="0"/>
                  </a:moveTo>
                  <a:cubicBezTo>
                    <a:pt x="417" y="0"/>
                    <a:pt x="298" y="8"/>
                    <a:pt x="178" y="23"/>
                  </a:cubicBezTo>
                  <a:cubicBezTo>
                    <a:pt x="72" y="41"/>
                    <a:pt x="0" y="130"/>
                    <a:pt x="18" y="236"/>
                  </a:cubicBezTo>
                  <a:cubicBezTo>
                    <a:pt x="18" y="332"/>
                    <a:pt x="90" y="399"/>
                    <a:pt x="181" y="399"/>
                  </a:cubicBezTo>
                  <a:cubicBezTo>
                    <a:pt x="192" y="399"/>
                    <a:pt x="203" y="398"/>
                    <a:pt x="214" y="397"/>
                  </a:cubicBezTo>
                  <a:cubicBezTo>
                    <a:pt x="322" y="382"/>
                    <a:pt x="430" y="375"/>
                    <a:pt x="536" y="375"/>
                  </a:cubicBezTo>
                  <a:cubicBezTo>
                    <a:pt x="1756" y="375"/>
                    <a:pt x="2808" y="1288"/>
                    <a:pt x="2971" y="2531"/>
                  </a:cubicBezTo>
                  <a:cubicBezTo>
                    <a:pt x="2987" y="2627"/>
                    <a:pt x="3061" y="2694"/>
                    <a:pt x="3152" y="2694"/>
                  </a:cubicBezTo>
                  <a:cubicBezTo>
                    <a:pt x="3163" y="2694"/>
                    <a:pt x="3174" y="2693"/>
                    <a:pt x="3185" y="2691"/>
                  </a:cubicBezTo>
                  <a:cubicBezTo>
                    <a:pt x="3274" y="2691"/>
                    <a:pt x="3345" y="2585"/>
                    <a:pt x="3345" y="2496"/>
                  </a:cubicBezTo>
                  <a:cubicBezTo>
                    <a:pt x="3164" y="1051"/>
                    <a:pt x="1939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1"/>
          <p:cNvGrpSpPr/>
          <p:nvPr/>
        </p:nvGrpSpPr>
        <p:grpSpPr>
          <a:xfrm>
            <a:off x="7205096" y="2364863"/>
            <a:ext cx="1979303" cy="2778634"/>
            <a:chOff x="7297996" y="2200688"/>
            <a:chExt cx="1979303" cy="2778634"/>
          </a:xfrm>
        </p:grpSpPr>
        <p:sp>
          <p:nvSpPr>
            <p:cNvPr id="418" name="Google Shape;418;p31"/>
            <p:cNvSpPr/>
            <p:nvPr/>
          </p:nvSpPr>
          <p:spPr>
            <a:xfrm>
              <a:off x="7297996" y="4604000"/>
              <a:ext cx="1979303" cy="375322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31"/>
            <p:cNvGrpSpPr/>
            <p:nvPr/>
          </p:nvGrpSpPr>
          <p:grpSpPr>
            <a:xfrm>
              <a:off x="8060907" y="2200688"/>
              <a:ext cx="739751" cy="2642686"/>
              <a:chOff x="4689500" y="2298338"/>
              <a:chExt cx="565775" cy="2021175"/>
            </a:xfrm>
          </p:grpSpPr>
          <p:sp>
            <p:nvSpPr>
              <p:cNvPr id="420" name="Google Shape;420;p31"/>
              <p:cNvSpPr/>
              <p:nvPr/>
            </p:nvSpPr>
            <p:spPr>
              <a:xfrm>
                <a:off x="4959025" y="2668988"/>
                <a:ext cx="122350" cy="237975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9519" extrusionOk="0">
                    <a:moveTo>
                      <a:pt x="1" y="0"/>
                    </a:moveTo>
                    <a:cubicBezTo>
                      <a:pt x="677" y="3185"/>
                      <a:pt x="2420" y="9518"/>
                      <a:pt x="2420" y="9518"/>
                    </a:cubicBezTo>
                    <a:cubicBezTo>
                      <a:pt x="2420" y="9518"/>
                      <a:pt x="4680" y="2740"/>
                      <a:pt x="4893" y="89"/>
                    </a:cubicBezTo>
                    <a:lnTo>
                      <a:pt x="4840" y="89"/>
                    </a:lnTo>
                    <a:cubicBezTo>
                      <a:pt x="4804" y="161"/>
                      <a:pt x="4751" y="214"/>
                      <a:pt x="4697" y="232"/>
                    </a:cubicBezTo>
                    <a:cubicBezTo>
                      <a:pt x="4347" y="392"/>
                      <a:pt x="2652" y="517"/>
                      <a:pt x="1811" y="517"/>
                    </a:cubicBezTo>
                    <a:cubicBezTo>
                      <a:pt x="1628" y="517"/>
                      <a:pt x="1486" y="511"/>
                      <a:pt x="1406" y="499"/>
                    </a:cubicBezTo>
                    <a:cubicBezTo>
                      <a:pt x="979" y="427"/>
                      <a:pt x="463" y="267"/>
                      <a:pt x="285" y="125"/>
                    </a:cubicBezTo>
                    <a:cubicBezTo>
                      <a:pt x="232" y="89"/>
                      <a:pt x="125" y="36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4950125" y="2527113"/>
                <a:ext cx="133900" cy="154825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6193" extrusionOk="0">
                    <a:moveTo>
                      <a:pt x="926" y="0"/>
                    </a:moveTo>
                    <a:cubicBezTo>
                      <a:pt x="908" y="463"/>
                      <a:pt x="837" y="1601"/>
                      <a:pt x="784" y="1726"/>
                    </a:cubicBezTo>
                    <a:cubicBezTo>
                      <a:pt x="784" y="1726"/>
                      <a:pt x="784" y="1726"/>
                      <a:pt x="766" y="1744"/>
                    </a:cubicBezTo>
                    <a:lnTo>
                      <a:pt x="766" y="1868"/>
                    </a:lnTo>
                    <a:cubicBezTo>
                      <a:pt x="766" y="1868"/>
                      <a:pt x="1" y="2295"/>
                      <a:pt x="108" y="4039"/>
                    </a:cubicBezTo>
                    <a:cubicBezTo>
                      <a:pt x="108" y="4110"/>
                      <a:pt x="108" y="4181"/>
                      <a:pt x="108" y="4252"/>
                    </a:cubicBezTo>
                    <a:cubicBezTo>
                      <a:pt x="143" y="4537"/>
                      <a:pt x="214" y="4964"/>
                      <a:pt x="321" y="5497"/>
                    </a:cubicBezTo>
                    <a:cubicBezTo>
                      <a:pt x="339" y="5551"/>
                      <a:pt x="357" y="5622"/>
                      <a:pt x="357" y="5675"/>
                    </a:cubicBezTo>
                    <a:cubicBezTo>
                      <a:pt x="481" y="5711"/>
                      <a:pt x="588" y="5764"/>
                      <a:pt x="641" y="5800"/>
                    </a:cubicBezTo>
                    <a:cubicBezTo>
                      <a:pt x="819" y="5942"/>
                      <a:pt x="1335" y="6102"/>
                      <a:pt x="1762" y="6174"/>
                    </a:cubicBezTo>
                    <a:cubicBezTo>
                      <a:pt x="1842" y="6186"/>
                      <a:pt x="1984" y="6192"/>
                      <a:pt x="2167" y="6192"/>
                    </a:cubicBezTo>
                    <a:cubicBezTo>
                      <a:pt x="3008" y="6192"/>
                      <a:pt x="4703" y="6067"/>
                      <a:pt x="5053" y="5907"/>
                    </a:cubicBezTo>
                    <a:cubicBezTo>
                      <a:pt x="5107" y="5889"/>
                      <a:pt x="5160" y="5836"/>
                      <a:pt x="5196" y="5764"/>
                    </a:cubicBezTo>
                    <a:cubicBezTo>
                      <a:pt x="5213" y="5729"/>
                      <a:pt x="5231" y="5675"/>
                      <a:pt x="5231" y="5622"/>
                    </a:cubicBezTo>
                    <a:cubicBezTo>
                      <a:pt x="5249" y="5586"/>
                      <a:pt x="5249" y="5551"/>
                      <a:pt x="5267" y="5515"/>
                    </a:cubicBezTo>
                    <a:cubicBezTo>
                      <a:pt x="5356" y="3060"/>
                      <a:pt x="4982" y="2046"/>
                      <a:pt x="4982" y="2046"/>
                    </a:cubicBezTo>
                    <a:lnTo>
                      <a:pt x="4982" y="2046"/>
                    </a:lnTo>
                    <a:cubicBezTo>
                      <a:pt x="5000" y="2064"/>
                      <a:pt x="5018" y="2064"/>
                      <a:pt x="5053" y="2082"/>
                    </a:cubicBezTo>
                    <a:cubicBezTo>
                      <a:pt x="5018" y="1957"/>
                      <a:pt x="4982" y="1868"/>
                      <a:pt x="4982" y="1868"/>
                    </a:cubicBezTo>
                    <a:lnTo>
                      <a:pt x="5124" y="107"/>
                    </a:lnTo>
                    <a:lnTo>
                      <a:pt x="5124" y="107"/>
                    </a:lnTo>
                    <a:cubicBezTo>
                      <a:pt x="4804" y="516"/>
                      <a:pt x="4484" y="819"/>
                      <a:pt x="4431" y="890"/>
                    </a:cubicBezTo>
                    <a:cubicBezTo>
                      <a:pt x="4328" y="1010"/>
                      <a:pt x="4176" y="1443"/>
                      <a:pt x="3147" y="1443"/>
                    </a:cubicBezTo>
                    <a:cubicBezTo>
                      <a:pt x="3108" y="1443"/>
                      <a:pt x="3067" y="1443"/>
                      <a:pt x="3025" y="1441"/>
                    </a:cubicBezTo>
                    <a:cubicBezTo>
                      <a:pt x="1904" y="1388"/>
                      <a:pt x="1976" y="836"/>
                      <a:pt x="1353" y="445"/>
                    </a:cubicBezTo>
                    <a:cubicBezTo>
                      <a:pt x="1193" y="338"/>
                      <a:pt x="1050" y="196"/>
                      <a:pt x="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5133825" y="3135988"/>
                <a:ext cx="113875" cy="11032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4413" extrusionOk="0">
                    <a:moveTo>
                      <a:pt x="3309" y="0"/>
                    </a:moveTo>
                    <a:cubicBezTo>
                      <a:pt x="3309" y="0"/>
                      <a:pt x="2936" y="374"/>
                      <a:pt x="2687" y="374"/>
                    </a:cubicBezTo>
                    <a:lnTo>
                      <a:pt x="1833" y="374"/>
                    </a:lnTo>
                    <a:cubicBezTo>
                      <a:pt x="1530" y="374"/>
                      <a:pt x="1530" y="676"/>
                      <a:pt x="1103" y="872"/>
                    </a:cubicBezTo>
                    <a:cubicBezTo>
                      <a:pt x="676" y="1050"/>
                      <a:pt x="125" y="1228"/>
                      <a:pt x="54" y="1423"/>
                    </a:cubicBezTo>
                    <a:cubicBezTo>
                      <a:pt x="0" y="1601"/>
                      <a:pt x="374" y="1850"/>
                      <a:pt x="854" y="1850"/>
                    </a:cubicBezTo>
                    <a:cubicBezTo>
                      <a:pt x="1352" y="1850"/>
                      <a:pt x="1708" y="1530"/>
                      <a:pt x="1708" y="1530"/>
                    </a:cubicBezTo>
                    <a:cubicBezTo>
                      <a:pt x="1708" y="1530"/>
                      <a:pt x="2206" y="2206"/>
                      <a:pt x="2455" y="2704"/>
                    </a:cubicBezTo>
                    <a:cubicBezTo>
                      <a:pt x="2651" y="3114"/>
                      <a:pt x="2722" y="4021"/>
                      <a:pt x="2758" y="4323"/>
                    </a:cubicBezTo>
                    <a:cubicBezTo>
                      <a:pt x="2758" y="4377"/>
                      <a:pt x="2758" y="4412"/>
                      <a:pt x="2758" y="4412"/>
                    </a:cubicBezTo>
                    <a:cubicBezTo>
                      <a:pt x="2758" y="4412"/>
                      <a:pt x="3238" y="3861"/>
                      <a:pt x="3558" y="3629"/>
                    </a:cubicBezTo>
                    <a:cubicBezTo>
                      <a:pt x="3861" y="3380"/>
                      <a:pt x="3914" y="2829"/>
                      <a:pt x="4288" y="2455"/>
                    </a:cubicBezTo>
                    <a:cubicBezTo>
                      <a:pt x="4466" y="2277"/>
                      <a:pt x="4519" y="1939"/>
                      <a:pt x="4537" y="1584"/>
                    </a:cubicBezTo>
                    <a:cubicBezTo>
                      <a:pt x="4555" y="1192"/>
                      <a:pt x="4501" y="819"/>
                      <a:pt x="4466" y="676"/>
                    </a:cubicBezTo>
                    <a:cubicBezTo>
                      <a:pt x="4412" y="427"/>
                      <a:pt x="3309" y="0"/>
                      <a:pt x="33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4991500" y="4193163"/>
                <a:ext cx="90300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2835" extrusionOk="0">
                    <a:moveTo>
                      <a:pt x="445" y="1"/>
                    </a:moveTo>
                    <a:cubicBezTo>
                      <a:pt x="338" y="517"/>
                      <a:pt x="160" y="1460"/>
                      <a:pt x="107" y="1602"/>
                    </a:cubicBezTo>
                    <a:cubicBezTo>
                      <a:pt x="89" y="1673"/>
                      <a:pt x="54" y="1851"/>
                      <a:pt x="0" y="2065"/>
                    </a:cubicBezTo>
                    <a:cubicBezTo>
                      <a:pt x="143" y="2242"/>
                      <a:pt x="445" y="2598"/>
                      <a:pt x="605" y="2634"/>
                    </a:cubicBezTo>
                    <a:cubicBezTo>
                      <a:pt x="1166" y="2808"/>
                      <a:pt x="1247" y="2834"/>
                      <a:pt x="1519" y="2834"/>
                    </a:cubicBezTo>
                    <a:cubicBezTo>
                      <a:pt x="1636" y="2834"/>
                      <a:pt x="1788" y="2830"/>
                      <a:pt x="2028" y="2830"/>
                    </a:cubicBezTo>
                    <a:cubicBezTo>
                      <a:pt x="2278" y="2830"/>
                      <a:pt x="2527" y="2794"/>
                      <a:pt x="2758" y="2758"/>
                    </a:cubicBezTo>
                    <a:cubicBezTo>
                      <a:pt x="3043" y="2705"/>
                      <a:pt x="3274" y="2634"/>
                      <a:pt x="3416" y="2580"/>
                    </a:cubicBezTo>
                    <a:cubicBezTo>
                      <a:pt x="3523" y="1904"/>
                      <a:pt x="3612" y="535"/>
                      <a:pt x="3612" y="374"/>
                    </a:cubicBezTo>
                    <a:cubicBezTo>
                      <a:pt x="3612" y="357"/>
                      <a:pt x="3612" y="321"/>
                      <a:pt x="3576" y="286"/>
                    </a:cubicBezTo>
                    <a:cubicBezTo>
                      <a:pt x="3469" y="286"/>
                      <a:pt x="3292" y="268"/>
                      <a:pt x="3060" y="250"/>
                    </a:cubicBezTo>
                    <a:cubicBezTo>
                      <a:pt x="2989" y="250"/>
                      <a:pt x="2918" y="232"/>
                      <a:pt x="2847" y="232"/>
                    </a:cubicBezTo>
                    <a:cubicBezTo>
                      <a:pt x="2028" y="161"/>
                      <a:pt x="605" y="19"/>
                      <a:pt x="4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4709075" y="4188288"/>
                <a:ext cx="86300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327" extrusionOk="0">
                    <a:moveTo>
                      <a:pt x="481" y="0"/>
                    </a:moveTo>
                    <a:cubicBezTo>
                      <a:pt x="356" y="569"/>
                      <a:pt x="0" y="2402"/>
                      <a:pt x="18" y="3113"/>
                    </a:cubicBezTo>
                    <a:cubicBezTo>
                      <a:pt x="54" y="3185"/>
                      <a:pt x="249" y="3274"/>
                      <a:pt x="872" y="3274"/>
                    </a:cubicBezTo>
                    <a:cubicBezTo>
                      <a:pt x="1904" y="3274"/>
                      <a:pt x="2900" y="3327"/>
                      <a:pt x="2900" y="3327"/>
                    </a:cubicBezTo>
                    <a:cubicBezTo>
                      <a:pt x="2900" y="3327"/>
                      <a:pt x="3132" y="2099"/>
                      <a:pt x="3132" y="1619"/>
                    </a:cubicBezTo>
                    <a:cubicBezTo>
                      <a:pt x="3132" y="1121"/>
                      <a:pt x="3452" y="321"/>
                      <a:pt x="3452" y="320"/>
                    </a:cubicBezTo>
                    <a:lnTo>
                      <a:pt x="3452" y="320"/>
                    </a:lnTo>
                    <a:cubicBezTo>
                      <a:pt x="3185" y="429"/>
                      <a:pt x="2875" y="471"/>
                      <a:pt x="2559" y="471"/>
                    </a:cubicBezTo>
                    <a:cubicBezTo>
                      <a:pt x="1631" y="471"/>
                      <a:pt x="644" y="111"/>
                      <a:pt x="499" y="18"/>
                    </a:cubicBezTo>
                    <a:cubicBezTo>
                      <a:pt x="499" y="1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4879425" y="3115663"/>
                <a:ext cx="183700" cy="11240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496" extrusionOk="0">
                    <a:moveTo>
                      <a:pt x="4277" y="1"/>
                    </a:moveTo>
                    <a:cubicBezTo>
                      <a:pt x="4169" y="1"/>
                      <a:pt x="4048" y="9"/>
                      <a:pt x="3914" y="30"/>
                    </a:cubicBezTo>
                    <a:cubicBezTo>
                      <a:pt x="3487" y="84"/>
                      <a:pt x="2936" y="386"/>
                      <a:pt x="2509" y="386"/>
                    </a:cubicBezTo>
                    <a:cubicBezTo>
                      <a:pt x="2082" y="386"/>
                      <a:pt x="1779" y="208"/>
                      <a:pt x="1530" y="84"/>
                    </a:cubicBezTo>
                    <a:cubicBezTo>
                      <a:pt x="1506" y="72"/>
                      <a:pt x="1475" y="66"/>
                      <a:pt x="1438" y="66"/>
                    </a:cubicBezTo>
                    <a:cubicBezTo>
                      <a:pt x="1089" y="66"/>
                      <a:pt x="225" y="610"/>
                      <a:pt x="0" y="2041"/>
                    </a:cubicBezTo>
                    <a:cubicBezTo>
                      <a:pt x="0" y="2041"/>
                      <a:pt x="1957" y="3820"/>
                      <a:pt x="2580" y="4122"/>
                    </a:cubicBezTo>
                    <a:cubicBezTo>
                      <a:pt x="3185" y="4442"/>
                      <a:pt x="3985" y="4496"/>
                      <a:pt x="4466" y="4496"/>
                    </a:cubicBezTo>
                    <a:cubicBezTo>
                      <a:pt x="4964" y="4496"/>
                      <a:pt x="5462" y="3998"/>
                      <a:pt x="5266" y="3944"/>
                    </a:cubicBezTo>
                    <a:cubicBezTo>
                      <a:pt x="5088" y="3891"/>
                      <a:pt x="5764" y="3642"/>
                      <a:pt x="5764" y="3339"/>
                    </a:cubicBezTo>
                    <a:cubicBezTo>
                      <a:pt x="6191" y="3090"/>
                      <a:pt x="6440" y="2468"/>
                      <a:pt x="6191" y="2414"/>
                    </a:cubicBezTo>
                    <a:cubicBezTo>
                      <a:pt x="6440" y="2112"/>
                      <a:pt x="6440" y="1560"/>
                      <a:pt x="6245" y="1436"/>
                    </a:cubicBezTo>
                    <a:cubicBezTo>
                      <a:pt x="6067" y="1311"/>
                      <a:pt x="7241" y="1436"/>
                      <a:pt x="7294" y="884"/>
                    </a:cubicBezTo>
                    <a:cubicBezTo>
                      <a:pt x="7348" y="333"/>
                      <a:pt x="6067" y="333"/>
                      <a:pt x="5889" y="333"/>
                    </a:cubicBezTo>
                    <a:cubicBezTo>
                      <a:pt x="5693" y="333"/>
                      <a:pt x="5017" y="137"/>
                      <a:pt x="4839" y="84"/>
                    </a:cubicBezTo>
                    <a:cubicBezTo>
                      <a:pt x="4715" y="47"/>
                      <a:pt x="4530" y="1"/>
                      <a:pt x="42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4689500" y="2478188"/>
                <a:ext cx="565775" cy="1841325"/>
              </a:xfrm>
              <a:custGeom>
                <a:avLst/>
                <a:gdLst/>
                <a:ahLst/>
                <a:cxnLst/>
                <a:rect l="l" t="t" r="r" b="b"/>
                <a:pathLst>
                  <a:path w="22631" h="73653" extrusionOk="0">
                    <a:moveTo>
                      <a:pt x="11874" y="25500"/>
                    </a:moveTo>
                    <a:cubicBezTo>
                      <a:pt x="12127" y="25500"/>
                      <a:pt x="12312" y="25546"/>
                      <a:pt x="12436" y="25583"/>
                    </a:cubicBezTo>
                    <a:cubicBezTo>
                      <a:pt x="12614" y="25636"/>
                      <a:pt x="13290" y="25832"/>
                      <a:pt x="13486" y="25832"/>
                    </a:cubicBezTo>
                    <a:cubicBezTo>
                      <a:pt x="13664" y="25832"/>
                      <a:pt x="14945" y="25832"/>
                      <a:pt x="14891" y="26383"/>
                    </a:cubicBezTo>
                    <a:cubicBezTo>
                      <a:pt x="14838" y="26935"/>
                      <a:pt x="13664" y="26810"/>
                      <a:pt x="13842" y="26935"/>
                    </a:cubicBezTo>
                    <a:cubicBezTo>
                      <a:pt x="14037" y="27059"/>
                      <a:pt x="14037" y="27611"/>
                      <a:pt x="13788" y="27913"/>
                    </a:cubicBezTo>
                    <a:cubicBezTo>
                      <a:pt x="14037" y="27967"/>
                      <a:pt x="13788" y="28589"/>
                      <a:pt x="13361" y="28838"/>
                    </a:cubicBezTo>
                    <a:cubicBezTo>
                      <a:pt x="13361" y="29141"/>
                      <a:pt x="12685" y="29390"/>
                      <a:pt x="12863" y="29443"/>
                    </a:cubicBezTo>
                    <a:cubicBezTo>
                      <a:pt x="13059" y="29497"/>
                      <a:pt x="12561" y="29995"/>
                      <a:pt x="12063" y="29995"/>
                    </a:cubicBezTo>
                    <a:cubicBezTo>
                      <a:pt x="11582" y="29995"/>
                      <a:pt x="10782" y="29941"/>
                      <a:pt x="10177" y="29621"/>
                    </a:cubicBezTo>
                    <a:cubicBezTo>
                      <a:pt x="9554" y="29319"/>
                      <a:pt x="7597" y="27540"/>
                      <a:pt x="7597" y="27540"/>
                    </a:cubicBezTo>
                    <a:cubicBezTo>
                      <a:pt x="7822" y="26109"/>
                      <a:pt x="8686" y="25565"/>
                      <a:pt x="9035" y="25565"/>
                    </a:cubicBezTo>
                    <a:cubicBezTo>
                      <a:pt x="9072" y="25565"/>
                      <a:pt x="9103" y="25571"/>
                      <a:pt x="9127" y="25583"/>
                    </a:cubicBezTo>
                    <a:cubicBezTo>
                      <a:pt x="9376" y="25707"/>
                      <a:pt x="9679" y="25885"/>
                      <a:pt x="10106" y="25885"/>
                    </a:cubicBezTo>
                    <a:cubicBezTo>
                      <a:pt x="10533" y="25885"/>
                      <a:pt x="11084" y="25583"/>
                      <a:pt x="11511" y="25529"/>
                    </a:cubicBezTo>
                    <a:cubicBezTo>
                      <a:pt x="11645" y="25508"/>
                      <a:pt x="11766" y="25500"/>
                      <a:pt x="11874" y="25500"/>
                    </a:cubicBezTo>
                    <a:close/>
                    <a:moveTo>
                      <a:pt x="10123" y="0"/>
                    </a:moveTo>
                    <a:cubicBezTo>
                      <a:pt x="10123" y="534"/>
                      <a:pt x="10070" y="1014"/>
                      <a:pt x="9963" y="1352"/>
                    </a:cubicBezTo>
                    <a:cubicBezTo>
                      <a:pt x="9590" y="2349"/>
                      <a:pt x="9536" y="2633"/>
                      <a:pt x="9536" y="3185"/>
                    </a:cubicBezTo>
                    <a:cubicBezTo>
                      <a:pt x="9536" y="3452"/>
                      <a:pt x="9465" y="4021"/>
                      <a:pt x="9412" y="4537"/>
                    </a:cubicBezTo>
                    <a:cubicBezTo>
                      <a:pt x="9198" y="4715"/>
                      <a:pt x="8985" y="4857"/>
                      <a:pt x="8825" y="4928"/>
                    </a:cubicBezTo>
                    <a:cubicBezTo>
                      <a:pt x="8273" y="5177"/>
                      <a:pt x="5694" y="5355"/>
                      <a:pt x="5213" y="5978"/>
                    </a:cubicBezTo>
                    <a:cubicBezTo>
                      <a:pt x="5178" y="5974"/>
                      <a:pt x="5144" y="5972"/>
                      <a:pt x="5111" y="5972"/>
                    </a:cubicBezTo>
                    <a:cubicBezTo>
                      <a:pt x="4556" y="5972"/>
                      <a:pt x="4267" y="6538"/>
                      <a:pt x="3915" y="7864"/>
                    </a:cubicBezTo>
                    <a:cubicBezTo>
                      <a:pt x="3559" y="9287"/>
                      <a:pt x="1904" y="15602"/>
                      <a:pt x="1833" y="16154"/>
                    </a:cubicBezTo>
                    <a:cubicBezTo>
                      <a:pt x="1780" y="16705"/>
                      <a:pt x="1282" y="18040"/>
                      <a:pt x="1157" y="18413"/>
                    </a:cubicBezTo>
                    <a:cubicBezTo>
                      <a:pt x="1032" y="18787"/>
                      <a:pt x="926" y="19267"/>
                      <a:pt x="1032" y="19641"/>
                    </a:cubicBezTo>
                    <a:cubicBezTo>
                      <a:pt x="1157" y="20014"/>
                      <a:pt x="1104" y="20495"/>
                      <a:pt x="1157" y="20993"/>
                    </a:cubicBezTo>
                    <a:cubicBezTo>
                      <a:pt x="1228" y="21473"/>
                      <a:pt x="1780" y="22576"/>
                      <a:pt x="2082" y="23003"/>
                    </a:cubicBezTo>
                    <a:cubicBezTo>
                      <a:pt x="2385" y="23430"/>
                      <a:pt x="3239" y="24907"/>
                      <a:pt x="3612" y="25209"/>
                    </a:cubicBezTo>
                    <a:cubicBezTo>
                      <a:pt x="3986" y="25529"/>
                      <a:pt x="4786" y="26437"/>
                      <a:pt x="4786" y="26437"/>
                    </a:cubicBezTo>
                    <a:cubicBezTo>
                      <a:pt x="4786" y="26437"/>
                      <a:pt x="5267" y="27967"/>
                      <a:pt x="5267" y="28589"/>
                    </a:cubicBezTo>
                    <a:cubicBezTo>
                      <a:pt x="5267" y="29194"/>
                      <a:pt x="4342" y="31276"/>
                      <a:pt x="4235" y="31898"/>
                    </a:cubicBezTo>
                    <a:cubicBezTo>
                      <a:pt x="4110" y="32503"/>
                      <a:pt x="3737" y="37289"/>
                      <a:pt x="3683" y="38765"/>
                    </a:cubicBezTo>
                    <a:cubicBezTo>
                      <a:pt x="3612" y="40224"/>
                      <a:pt x="2936" y="43854"/>
                      <a:pt x="2936" y="45010"/>
                    </a:cubicBezTo>
                    <a:cubicBezTo>
                      <a:pt x="2936" y="46166"/>
                      <a:pt x="2883" y="47714"/>
                      <a:pt x="2883" y="48141"/>
                    </a:cubicBezTo>
                    <a:cubicBezTo>
                      <a:pt x="2883" y="48568"/>
                      <a:pt x="2331" y="51201"/>
                      <a:pt x="2207" y="52606"/>
                    </a:cubicBezTo>
                    <a:cubicBezTo>
                      <a:pt x="2082" y="54012"/>
                      <a:pt x="1406" y="57641"/>
                      <a:pt x="1353" y="58744"/>
                    </a:cubicBezTo>
                    <a:cubicBezTo>
                      <a:pt x="1282" y="59847"/>
                      <a:pt x="979" y="63512"/>
                      <a:pt x="979" y="64615"/>
                    </a:cubicBezTo>
                    <a:cubicBezTo>
                      <a:pt x="979" y="65718"/>
                      <a:pt x="926" y="65789"/>
                      <a:pt x="855" y="66767"/>
                    </a:cubicBezTo>
                    <a:cubicBezTo>
                      <a:pt x="801" y="67710"/>
                      <a:pt x="1086" y="68262"/>
                      <a:pt x="1264" y="68404"/>
                    </a:cubicBezTo>
                    <a:cubicBezTo>
                      <a:pt x="1264" y="68404"/>
                      <a:pt x="1282" y="68422"/>
                      <a:pt x="1282" y="68422"/>
                    </a:cubicBezTo>
                    <a:cubicBezTo>
                      <a:pt x="1427" y="68515"/>
                      <a:pt x="2414" y="68875"/>
                      <a:pt x="3342" y="68875"/>
                    </a:cubicBezTo>
                    <a:cubicBezTo>
                      <a:pt x="3658" y="68875"/>
                      <a:pt x="3968" y="68833"/>
                      <a:pt x="4235" y="68724"/>
                    </a:cubicBezTo>
                    <a:lnTo>
                      <a:pt x="4235" y="68724"/>
                    </a:lnTo>
                    <a:cubicBezTo>
                      <a:pt x="4235" y="68725"/>
                      <a:pt x="3915" y="69525"/>
                      <a:pt x="3915" y="70023"/>
                    </a:cubicBezTo>
                    <a:cubicBezTo>
                      <a:pt x="3915" y="70503"/>
                      <a:pt x="3683" y="71731"/>
                      <a:pt x="3683" y="71731"/>
                    </a:cubicBezTo>
                    <a:cubicBezTo>
                      <a:pt x="3683" y="71731"/>
                      <a:pt x="2687" y="71678"/>
                      <a:pt x="1655" y="71678"/>
                    </a:cubicBezTo>
                    <a:cubicBezTo>
                      <a:pt x="1032" y="71678"/>
                      <a:pt x="837" y="71589"/>
                      <a:pt x="801" y="71517"/>
                    </a:cubicBezTo>
                    <a:cubicBezTo>
                      <a:pt x="783" y="71482"/>
                      <a:pt x="783" y="71464"/>
                      <a:pt x="783" y="71446"/>
                    </a:cubicBezTo>
                    <a:cubicBezTo>
                      <a:pt x="748" y="71535"/>
                      <a:pt x="570" y="71909"/>
                      <a:pt x="303" y="72229"/>
                    </a:cubicBezTo>
                    <a:cubicBezTo>
                      <a:pt x="1" y="72585"/>
                      <a:pt x="18" y="72585"/>
                      <a:pt x="18" y="72887"/>
                    </a:cubicBezTo>
                    <a:cubicBezTo>
                      <a:pt x="18" y="73208"/>
                      <a:pt x="481" y="73385"/>
                      <a:pt x="730" y="73439"/>
                    </a:cubicBezTo>
                    <a:cubicBezTo>
                      <a:pt x="777" y="73452"/>
                      <a:pt x="902" y="73459"/>
                      <a:pt x="1077" y="73459"/>
                    </a:cubicBezTo>
                    <a:cubicBezTo>
                      <a:pt x="1832" y="73459"/>
                      <a:pt x="3515" y="73339"/>
                      <a:pt x="3861" y="73136"/>
                    </a:cubicBezTo>
                    <a:cubicBezTo>
                      <a:pt x="4288" y="72887"/>
                      <a:pt x="3915" y="71980"/>
                      <a:pt x="4110" y="71482"/>
                    </a:cubicBezTo>
                    <a:cubicBezTo>
                      <a:pt x="4288" y="71002"/>
                      <a:pt x="4235" y="70450"/>
                      <a:pt x="4537" y="69952"/>
                    </a:cubicBezTo>
                    <a:cubicBezTo>
                      <a:pt x="4840" y="69472"/>
                      <a:pt x="4964" y="69223"/>
                      <a:pt x="5267" y="68724"/>
                    </a:cubicBezTo>
                    <a:cubicBezTo>
                      <a:pt x="5427" y="68475"/>
                      <a:pt x="5373" y="68173"/>
                      <a:pt x="5267" y="67959"/>
                    </a:cubicBezTo>
                    <a:cubicBezTo>
                      <a:pt x="5818" y="67355"/>
                      <a:pt x="6192" y="66625"/>
                      <a:pt x="6192" y="66145"/>
                    </a:cubicBezTo>
                    <a:cubicBezTo>
                      <a:pt x="6192" y="65415"/>
                      <a:pt x="5996" y="63885"/>
                      <a:pt x="5996" y="62729"/>
                    </a:cubicBezTo>
                    <a:cubicBezTo>
                      <a:pt x="5996" y="61555"/>
                      <a:pt x="6441" y="56164"/>
                      <a:pt x="6494" y="55435"/>
                    </a:cubicBezTo>
                    <a:cubicBezTo>
                      <a:pt x="6548" y="54688"/>
                      <a:pt x="6672" y="52980"/>
                      <a:pt x="6743" y="52553"/>
                    </a:cubicBezTo>
                    <a:cubicBezTo>
                      <a:pt x="6797" y="52126"/>
                      <a:pt x="7046" y="51699"/>
                      <a:pt x="7099" y="51076"/>
                    </a:cubicBezTo>
                    <a:cubicBezTo>
                      <a:pt x="7170" y="50472"/>
                      <a:pt x="8024" y="49600"/>
                      <a:pt x="8024" y="48568"/>
                    </a:cubicBezTo>
                    <a:cubicBezTo>
                      <a:pt x="8024" y="47518"/>
                      <a:pt x="8095" y="46913"/>
                      <a:pt x="8398" y="45988"/>
                    </a:cubicBezTo>
                    <a:cubicBezTo>
                      <a:pt x="8700" y="45063"/>
                      <a:pt x="10230" y="38570"/>
                      <a:pt x="10604" y="37965"/>
                    </a:cubicBezTo>
                    <a:cubicBezTo>
                      <a:pt x="10960" y="37342"/>
                      <a:pt x="11280" y="36061"/>
                      <a:pt x="11511" y="35759"/>
                    </a:cubicBezTo>
                    <a:cubicBezTo>
                      <a:pt x="11760" y="35456"/>
                      <a:pt x="12507" y="34656"/>
                      <a:pt x="12507" y="34656"/>
                    </a:cubicBezTo>
                    <a:cubicBezTo>
                      <a:pt x="12507" y="34656"/>
                      <a:pt x="13290" y="37040"/>
                      <a:pt x="13486" y="38819"/>
                    </a:cubicBezTo>
                    <a:cubicBezTo>
                      <a:pt x="13664" y="40598"/>
                      <a:pt x="13842" y="47163"/>
                      <a:pt x="13842" y="48266"/>
                    </a:cubicBezTo>
                    <a:cubicBezTo>
                      <a:pt x="13842" y="49369"/>
                      <a:pt x="13788" y="50827"/>
                      <a:pt x="13788" y="51575"/>
                    </a:cubicBezTo>
                    <a:cubicBezTo>
                      <a:pt x="13788" y="52304"/>
                      <a:pt x="13788" y="52855"/>
                      <a:pt x="13842" y="53460"/>
                    </a:cubicBezTo>
                    <a:cubicBezTo>
                      <a:pt x="13913" y="54083"/>
                      <a:pt x="13788" y="55061"/>
                      <a:pt x="13717" y="56164"/>
                    </a:cubicBezTo>
                    <a:cubicBezTo>
                      <a:pt x="13664" y="57267"/>
                      <a:pt x="13290" y="59224"/>
                      <a:pt x="13237" y="60523"/>
                    </a:cubicBezTo>
                    <a:cubicBezTo>
                      <a:pt x="13166" y="61804"/>
                      <a:pt x="12810" y="63583"/>
                      <a:pt x="12685" y="64615"/>
                    </a:cubicBezTo>
                    <a:cubicBezTo>
                      <a:pt x="12561" y="65664"/>
                      <a:pt x="12507" y="66590"/>
                      <a:pt x="12436" y="67194"/>
                    </a:cubicBezTo>
                    <a:cubicBezTo>
                      <a:pt x="12383" y="67817"/>
                      <a:pt x="12507" y="68600"/>
                      <a:pt x="12507" y="68600"/>
                    </a:cubicBezTo>
                    <a:lnTo>
                      <a:pt x="12525" y="68600"/>
                    </a:lnTo>
                    <a:cubicBezTo>
                      <a:pt x="12685" y="68618"/>
                      <a:pt x="14108" y="68760"/>
                      <a:pt x="14927" y="68831"/>
                    </a:cubicBezTo>
                    <a:cubicBezTo>
                      <a:pt x="14998" y="68831"/>
                      <a:pt x="15069" y="68849"/>
                      <a:pt x="15140" y="68849"/>
                    </a:cubicBezTo>
                    <a:cubicBezTo>
                      <a:pt x="15372" y="68867"/>
                      <a:pt x="15549" y="68885"/>
                      <a:pt x="15656" y="68885"/>
                    </a:cubicBezTo>
                    <a:cubicBezTo>
                      <a:pt x="15692" y="68920"/>
                      <a:pt x="15692" y="68956"/>
                      <a:pt x="15692" y="68973"/>
                    </a:cubicBezTo>
                    <a:cubicBezTo>
                      <a:pt x="15692" y="69134"/>
                      <a:pt x="15603" y="70503"/>
                      <a:pt x="15496" y="71179"/>
                    </a:cubicBezTo>
                    <a:cubicBezTo>
                      <a:pt x="15354" y="71233"/>
                      <a:pt x="15123" y="71304"/>
                      <a:pt x="14838" y="71357"/>
                    </a:cubicBezTo>
                    <a:cubicBezTo>
                      <a:pt x="14607" y="71393"/>
                      <a:pt x="14358" y="71429"/>
                      <a:pt x="14108" y="71429"/>
                    </a:cubicBezTo>
                    <a:cubicBezTo>
                      <a:pt x="13868" y="71429"/>
                      <a:pt x="13716" y="71433"/>
                      <a:pt x="13599" y="71433"/>
                    </a:cubicBezTo>
                    <a:cubicBezTo>
                      <a:pt x="13327" y="71433"/>
                      <a:pt x="13246" y="71407"/>
                      <a:pt x="12685" y="71233"/>
                    </a:cubicBezTo>
                    <a:cubicBezTo>
                      <a:pt x="12525" y="71197"/>
                      <a:pt x="12223" y="70841"/>
                      <a:pt x="12080" y="70664"/>
                    </a:cubicBezTo>
                    <a:cubicBezTo>
                      <a:pt x="12045" y="70610"/>
                      <a:pt x="12009" y="70575"/>
                      <a:pt x="12009" y="70575"/>
                    </a:cubicBezTo>
                    <a:cubicBezTo>
                      <a:pt x="12009" y="70575"/>
                      <a:pt x="11511" y="71606"/>
                      <a:pt x="11511" y="72158"/>
                    </a:cubicBezTo>
                    <a:cubicBezTo>
                      <a:pt x="11511" y="72336"/>
                      <a:pt x="11582" y="72959"/>
                      <a:pt x="11885" y="73083"/>
                    </a:cubicBezTo>
                    <a:cubicBezTo>
                      <a:pt x="12187" y="73208"/>
                      <a:pt x="12632" y="73652"/>
                      <a:pt x="13059" y="73652"/>
                    </a:cubicBezTo>
                    <a:cubicBezTo>
                      <a:pt x="13486" y="73652"/>
                      <a:pt x="14713" y="73261"/>
                      <a:pt x="14945" y="73261"/>
                    </a:cubicBezTo>
                    <a:cubicBezTo>
                      <a:pt x="15194" y="73261"/>
                      <a:pt x="15567" y="73208"/>
                      <a:pt x="15621" y="72887"/>
                    </a:cubicBezTo>
                    <a:cubicBezTo>
                      <a:pt x="15692" y="72603"/>
                      <a:pt x="15692" y="71998"/>
                      <a:pt x="15692" y="71927"/>
                    </a:cubicBezTo>
                    <a:cubicBezTo>
                      <a:pt x="15763" y="71393"/>
                      <a:pt x="15852" y="70681"/>
                      <a:pt x="15888" y="70539"/>
                    </a:cubicBezTo>
                    <a:cubicBezTo>
                      <a:pt x="15941" y="70308"/>
                      <a:pt x="16030" y="68671"/>
                      <a:pt x="16030" y="68547"/>
                    </a:cubicBezTo>
                    <a:cubicBezTo>
                      <a:pt x="16350" y="67497"/>
                      <a:pt x="17222" y="64366"/>
                      <a:pt x="17222" y="63458"/>
                    </a:cubicBezTo>
                    <a:cubicBezTo>
                      <a:pt x="17222" y="62355"/>
                      <a:pt x="17951" y="58424"/>
                      <a:pt x="18200" y="56769"/>
                    </a:cubicBezTo>
                    <a:cubicBezTo>
                      <a:pt x="18449" y="55115"/>
                      <a:pt x="18698" y="54207"/>
                      <a:pt x="18698" y="53531"/>
                    </a:cubicBezTo>
                    <a:lnTo>
                      <a:pt x="18698" y="51325"/>
                    </a:lnTo>
                    <a:cubicBezTo>
                      <a:pt x="18698" y="50472"/>
                      <a:pt x="18805" y="47216"/>
                      <a:pt x="19054" y="45935"/>
                    </a:cubicBezTo>
                    <a:cubicBezTo>
                      <a:pt x="19303" y="44636"/>
                      <a:pt x="18930" y="41754"/>
                      <a:pt x="19303" y="40420"/>
                    </a:cubicBezTo>
                    <a:cubicBezTo>
                      <a:pt x="19677" y="39068"/>
                      <a:pt x="20157" y="36613"/>
                      <a:pt x="20228" y="36008"/>
                    </a:cubicBezTo>
                    <a:cubicBezTo>
                      <a:pt x="20282" y="35385"/>
                      <a:pt x="20709" y="34033"/>
                      <a:pt x="20709" y="33304"/>
                    </a:cubicBezTo>
                    <a:cubicBezTo>
                      <a:pt x="20709" y="32574"/>
                      <a:pt x="20655" y="31222"/>
                      <a:pt x="20531" y="30724"/>
                    </a:cubicBezTo>
                    <a:cubicBezTo>
                      <a:pt x="20513" y="30706"/>
                      <a:pt x="20513" y="30671"/>
                      <a:pt x="20531" y="30635"/>
                    </a:cubicBezTo>
                    <a:cubicBezTo>
                      <a:pt x="20495" y="30333"/>
                      <a:pt x="20424" y="29426"/>
                      <a:pt x="20228" y="29016"/>
                    </a:cubicBezTo>
                    <a:cubicBezTo>
                      <a:pt x="19979" y="28518"/>
                      <a:pt x="19481" y="27842"/>
                      <a:pt x="19481" y="27842"/>
                    </a:cubicBezTo>
                    <a:cubicBezTo>
                      <a:pt x="19481" y="27842"/>
                      <a:pt x="19125" y="28162"/>
                      <a:pt x="18627" y="28162"/>
                    </a:cubicBezTo>
                    <a:cubicBezTo>
                      <a:pt x="18147" y="28162"/>
                      <a:pt x="17773" y="27913"/>
                      <a:pt x="17827" y="27735"/>
                    </a:cubicBezTo>
                    <a:cubicBezTo>
                      <a:pt x="17898" y="27540"/>
                      <a:pt x="18449" y="27362"/>
                      <a:pt x="18876" y="27184"/>
                    </a:cubicBezTo>
                    <a:cubicBezTo>
                      <a:pt x="19303" y="26988"/>
                      <a:pt x="19303" y="26686"/>
                      <a:pt x="19606" y="26686"/>
                    </a:cubicBezTo>
                    <a:lnTo>
                      <a:pt x="20460" y="26686"/>
                    </a:lnTo>
                    <a:cubicBezTo>
                      <a:pt x="20709" y="26686"/>
                      <a:pt x="21082" y="26312"/>
                      <a:pt x="21082" y="26312"/>
                    </a:cubicBezTo>
                    <a:cubicBezTo>
                      <a:pt x="21082" y="26312"/>
                      <a:pt x="22185" y="26739"/>
                      <a:pt x="22239" y="26988"/>
                    </a:cubicBezTo>
                    <a:cubicBezTo>
                      <a:pt x="22274" y="27131"/>
                      <a:pt x="22328" y="27504"/>
                      <a:pt x="22310" y="27896"/>
                    </a:cubicBezTo>
                    <a:cubicBezTo>
                      <a:pt x="22488" y="27486"/>
                      <a:pt x="22630" y="27059"/>
                      <a:pt x="22612" y="26810"/>
                    </a:cubicBezTo>
                    <a:cubicBezTo>
                      <a:pt x="22559" y="26188"/>
                      <a:pt x="21563" y="22950"/>
                      <a:pt x="21563" y="22149"/>
                    </a:cubicBezTo>
                    <a:cubicBezTo>
                      <a:pt x="21563" y="21349"/>
                      <a:pt x="21509" y="20014"/>
                      <a:pt x="21509" y="19641"/>
                    </a:cubicBezTo>
                    <a:cubicBezTo>
                      <a:pt x="21509" y="19267"/>
                      <a:pt x="21136" y="15051"/>
                      <a:pt x="21136" y="14250"/>
                    </a:cubicBezTo>
                    <a:cubicBezTo>
                      <a:pt x="21136" y="13450"/>
                      <a:pt x="21331" y="10265"/>
                      <a:pt x="21331" y="9892"/>
                    </a:cubicBezTo>
                    <a:cubicBezTo>
                      <a:pt x="21331" y="9518"/>
                      <a:pt x="20958" y="6761"/>
                      <a:pt x="20282" y="6583"/>
                    </a:cubicBezTo>
                    <a:cubicBezTo>
                      <a:pt x="19606" y="6405"/>
                      <a:pt x="19606" y="6334"/>
                      <a:pt x="19054" y="6209"/>
                    </a:cubicBezTo>
                    <a:cubicBezTo>
                      <a:pt x="18716" y="6138"/>
                      <a:pt x="18254" y="5978"/>
                      <a:pt x="17916" y="5818"/>
                    </a:cubicBezTo>
                    <a:cubicBezTo>
                      <a:pt x="17667" y="5071"/>
                      <a:pt x="17275" y="3985"/>
                      <a:pt x="17222" y="3327"/>
                    </a:cubicBezTo>
                    <a:cubicBezTo>
                      <a:pt x="17133" y="2260"/>
                      <a:pt x="17168" y="1068"/>
                      <a:pt x="17168" y="605"/>
                    </a:cubicBezTo>
                    <a:cubicBezTo>
                      <a:pt x="17168" y="427"/>
                      <a:pt x="17097" y="214"/>
                      <a:pt x="17008" y="0"/>
                    </a:cubicBezTo>
                    <a:cubicBezTo>
                      <a:pt x="16991" y="71"/>
                      <a:pt x="16991" y="143"/>
                      <a:pt x="16973" y="214"/>
                    </a:cubicBezTo>
                    <a:cubicBezTo>
                      <a:pt x="16926" y="472"/>
                      <a:pt x="16709" y="591"/>
                      <a:pt x="16495" y="591"/>
                    </a:cubicBezTo>
                    <a:cubicBezTo>
                      <a:pt x="16384" y="591"/>
                      <a:pt x="16275" y="559"/>
                      <a:pt x="16190" y="498"/>
                    </a:cubicBezTo>
                    <a:cubicBezTo>
                      <a:pt x="16172" y="1068"/>
                      <a:pt x="15852" y="1637"/>
                      <a:pt x="15549" y="2064"/>
                    </a:cubicBezTo>
                    <a:lnTo>
                      <a:pt x="15407" y="3825"/>
                    </a:lnTo>
                    <a:cubicBezTo>
                      <a:pt x="15407" y="3825"/>
                      <a:pt x="15443" y="3914"/>
                      <a:pt x="15478" y="4039"/>
                    </a:cubicBezTo>
                    <a:cubicBezTo>
                      <a:pt x="15443" y="4021"/>
                      <a:pt x="15425" y="4021"/>
                      <a:pt x="15407" y="4003"/>
                    </a:cubicBezTo>
                    <a:lnTo>
                      <a:pt x="15407" y="4003"/>
                    </a:lnTo>
                    <a:cubicBezTo>
                      <a:pt x="15407" y="4003"/>
                      <a:pt x="15781" y="5017"/>
                      <a:pt x="15692" y="7472"/>
                    </a:cubicBezTo>
                    <a:cubicBezTo>
                      <a:pt x="15674" y="7508"/>
                      <a:pt x="15674" y="7543"/>
                      <a:pt x="15656" y="7579"/>
                    </a:cubicBezTo>
                    <a:lnTo>
                      <a:pt x="15692" y="7579"/>
                    </a:lnTo>
                    <a:cubicBezTo>
                      <a:pt x="15674" y="7632"/>
                      <a:pt x="15674" y="7668"/>
                      <a:pt x="15674" y="7721"/>
                    </a:cubicBezTo>
                    <a:cubicBezTo>
                      <a:pt x="15461" y="10372"/>
                      <a:pt x="13201" y="17150"/>
                      <a:pt x="13201" y="17150"/>
                    </a:cubicBezTo>
                    <a:cubicBezTo>
                      <a:pt x="13201" y="17150"/>
                      <a:pt x="11458" y="10817"/>
                      <a:pt x="10782" y="7632"/>
                    </a:cubicBezTo>
                    <a:cubicBezTo>
                      <a:pt x="10782" y="7579"/>
                      <a:pt x="10764" y="7508"/>
                      <a:pt x="10746" y="7454"/>
                    </a:cubicBezTo>
                    <a:cubicBezTo>
                      <a:pt x="10639" y="6921"/>
                      <a:pt x="10568" y="6494"/>
                      <a:pt x="10533" y="6209"/>
                    </a:cubicBezTo>
                    <a:cubicBezTo>
                      <a:pt x="10533" y="6138"/>
                      <a:pt x="10533" y="6067"/>
                      <a:pt x="10533" y="5996"/>
                    </a:cubicBezTo>
                    <a:cubicBezTo>
                      <a:pt x="10426" y="4252"/>
                      <a:pt x="11191" y="3825"/>
                      <a:pt x="11191" y="3825"/>
                    </a:cubicBezTo>
                    <a:lnTo>
                      <a:pt x="11191" y="3701"/>
                    </a:lnTo>
                    <a:cubicBezTo>
                      <a:pt x="11209" y="3683"/>
                      <a:pt x="11209" y="3683"/>
                      <a:pt x="11209" y="3683"/>
                    </a:cubicBezTo>
                    <a:cubicBezTo>
                      <a:pt x="11262" y="3558"/>
                      <a:pt x="11333" y="2420"/>
                      <a:pt x="11351" y="1957"/>
                    </a:cubicBezTo>
                    <a:cubicBezTo>
                      <a:pt x="11013" y="1459"/>
                      <a:pt x="10835" y="730"/>
                      <a:pt x="10764" y="338"/>
                    </a:cubicBezTo>
                    <a:cubicBezTo>
                      <a:pt x="10701" y="353"/>
                      <a:pt x="10643" y="360"/>
                      <a:pt x="10591" y="360"/>
                    </a:cubicBezTo>
                    <a:cubicBezTo>
                      <a:pt x="10333" y="360"/>
                      <a:pt x="10197" y="193"/>
                      <a:pt x="10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4932800" y="2324413"/>
                <a:ext cx="192150" cy="24685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9874" extrusionOk="0">
                    <a:moveTo>
                      <a:pt x="2831" y="1"/>
                    </a:moveTo>
                    <a:cubicBezTo>
                      <a:pt x="2653" y="1"/>
                      <a:pt x="2779" y="661"/>
                      <a:pt x="2722" y="690"/>
                    </a:cubicBezTo>
                    <a:cubicBezTo>
                      <a:pt x="2704" y="992"/>
                      <a:pt x="2633" y="1295"/>
                      <a:pt x="2491" y="1348"/>
                    </a:cubicBezTo>
                    <a:cubicBezTo>
                      <a:pt x="2242" y="1455"/>
                      <a:pt x="2135" y="1597"/>
                      <a:pt x="2099" y="1935"/>
                    </a:cubicBezTo>
                    <a:cubicBezTo>
                      <a:pt x="2046" y="2291"/>
                      <a:pt x="1477" y="3163"/>
                      <a:pt x="1032" y="3429"/>
                    </a:cubicBezTo>
                    <a:cubicBezTo>
                      <a:pt x="907" y="3518"/>
                      <a:pt x="836" y="3625"/>
                      <a:pt x="801" y="3732"/>
                    </a:cubicBezTo>
                    <a:cubicBezTo>
                      <a:pt x="747" y="3981"/>
                      <a:pt x="872" y="4283"/>
                      <a:pt x="872" y="4586"/>
                    </a:cubicBezTo>
                    <a:cubicBezTo>
                      <a:pt x="872" y="5031"/>
                      <a:pt x="676" y="5315"/>
                      <a:pt x="676" y="5315"/>
                    </a:cubicBezTo>
                    <a:cubicBezTo>
                      <a:pt x="676" y="5315"/>
                      <a:pt x="480" y="4781"/>
                      <a:pt x="374" y="4461"/>
                    </a:cubicBezTo>
                    <a:cubicBezTo>
                      <a:pt x="338" y="4337"/>
                      <a:pt x="249" y="4230"/>
                      <a:pt x="160" y="4141"/>
                    </a:cubicBezTo>
                    <a:cubicBezTo>
                      <a:pt x="142" y="4159"/>
                      <a:pt x="107" y="4177"/>
                      <a:pt x="71" y="4230"/>
                    </a:cubicBezTo>
                    <a:cubicBezTo>
                      <a:pt x="36" y="4319"/>
                      <a:pt x="0" y="4443"/>
                      <a:pt x="18" y="4639"/>
                    </a:cubicBezTo>
                    <a:cubicBezTo>
                      <a:pt x="36" y="5173"/>
                      <a:pt x="89" y="5511"/>
                      <a:pt x="89" y="5742"/>
                    </a:cubicBezTo>
                    <a:cubicBezTo>
                      <a:pt x="89" y="5831"/>
                      <a:pt x="89" y="6062"/>
                      <a:pt x="160" y="6258"/>
                    </a:cubicBezTo>
                    <a:cubicBezTo>
                      <a:pt x="233" y="6462"/>
                      <a:pt x="377" y="6642"/>
                      <a:pt x="642" y="6642"/>
                    </a:cubicBezTo>
                    <a:cubicBezTo>
                      <a:pt x="701" y="6642"/>
                      <a:pt x="765" y="6633"/>
                      <a:pt x="836" y="6614"/>
                    </a:cubicBezTo>
                    <a:cubicBezTo>
                      <a:pt x="925" y="7041"/>
                      <a:pt x="1103" y="7806"/>
                      <a:pt x="1477" y="8357"/>
                    </a:cubicBezTo>
                    <a:cubicBezTo>
                      <a:pt x="1601" y="8553"/>
                      <a:pt x="1743" y="8713"/>
                      <a:pt x="1921" y="8820"/>
                    </a:cubicBezTo>
                    <a:cubicBezTo>
                      <a:pt x="2580" y="9247"/>
                      <a:pt x="2508" y="9834"/>
                      <a:pt x="3700" y="9870"/>
                    </a:cubicBezTo>
                    <a:cubicBezTo>
                      <a:pt x="3764" y="9872"/>
                      <a:pt x="3824" y="9874"/>
                      <a:pt x="3881" y="9874"/>
                    </a:cubicBezTo>
                    <a:cubicBezTo>
                      <a:pt x="4929" y="9874"/>
                      <a:pt x="5094" y="9434"/>
                      <a:pt x="5195" y="9282"/>
                    </a:cubicBezTo>
                    <a:cubicBezTo>
                      <a:pt x="5266" y="9211"/>
                      <a:pt x="5604" y="8909"/>
                      <a:pt x="5924" y="8446"/>
                    </a:cubicBezTo>
                    <a:cubicBezTo>
                      <a:pt x="6262" y="8002"/>
                      <a:pt x="6600" y="7414"/>
                      <a:pt x="6618" y="6792"/>
                    </a:cubicBezTo>
                    <a:cubicBezTo>
                      <a:pt x="6711" y="6860"/>
                      <a:pt x="6831" y="6895"/>
                      <a:pt x="6952" y="6895"/>
                    </a:cubicBezTo>
                    <a:cubicBezTo>
                      <a:pt x="7179" y="6895"/>
                      <a:pt x="7408" y="6768"/>
                      <a:pt x="7454" y="6489"/>
                    </a:cubicBezTo>
                    <a:cubicBezTo>
                      <a:pt x="7472" y="6418"/>
                      <a:pt x="7472" y="6347"/>
                      <a:pt x="7490" y="6276"/>
                    </a:cubicBezTo>
                    <a:cubicBezTo>
                      <a:pt x="7543" y="5902"/>
                      <a:pt x="7561" y="5529"/>
                      <a:pt x="7597" y="5315"/>
                    </a:cubicBezTo>
                    <a:cubicBezTo>
                      <a:pt x="7632" y="5208"/>
                      <a:pt x="7685" y="4924"/>
                      <a:pt x="7685" y="4710"/>
                    </a:cubicBezTo>
                    <a:lnTo>
                      <a:pt x="7685" y="4710"/>
                    </a:lnTo>
                    <a:cubicBezTo>
                      <a:pt x="7561" y="4746"/>
                      <a:pt x="7401" y="4835"/>
                      <a:pt x="7330" y="5048"/>
                    </a:cubicBezTo>
                    <a:cubicBezTo>
                      <a:pt x="7294" y="5173"/>
                      <a:pt x="7241" y="5244"/>
                      <a:pt x="7170" y="5262"/>
                    </a:cubicBezTo>
                    <a:cubicBezTo>
                      <a:pt x="7148" y="5271"/>
                      <a:pt x="7127" y="5275"/>
                      <a:pt x="7107" y="5275"/>
                    </a:cubicBezTo>
                    <a:cubicBezTo>
                      <a:pt x="7009" y="5275"/>
                      <a:pt x="6936" y="5169"/>
                      <a:pt x="7009" y="4977"/>
                    </a:cubicBezTo>
                    <a:cubicBezTo>
                      <a:pt x="7152" y="4639"/>
                      <a:pt x="6885" y="4052"/>
                      <a:pt x="6618" y="3928"/>
                    </a:cubicBezTo>
                    <a:cubicBezTo>
                      <a:pt x="6547" y="3892"/>
                      <a:pt x="6476" y="3821"/>
                      <a:pt x="6422" y="3732"/>
                    </a:cubicBezTo>
                    <a:cubicBezTo>
                      <a:pt x="6298" y="3518"/>
                      <a:pt x="6209" y="3145"/>
                      <a:pt x="5960" y="2558"/>
                    </a:cubicBezTo>
                    <a:cubicBezTo>
                      <a:pt x="5622" y="1722"/>
                      <a:pt x="4732" y="1579"/>
                      <a:pt x="3932" y="1312"/>
                    </a:cubicBezTo>
                    <a:cubicBezTo>
                      <a:pt x="3505" y="1170"/>
                      <a:pt x="3238" y="405"/>
                      <a:pt x="3024" y="138"/>
                    </a:cubicBezTo>
                    <a:cubicBezTo>
                      <a:pt x="2937" y="40"/>
                      <a:pt x="2875" y="1"/>
                      <a:pt x="28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4928775" y="2298338"/>
                <a:ext cx="211300" cy="158975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6359" extrusionOk="0">
                    <a:moveTo>
                      <a:pt x="4279" y="1"/>
                    </a:moveTo>
                    <a:cubicBezTo>
                      <a:pt x="4231" y="1"/>
                      <a:pt x="4186" y="3"/>
                      <a:pt x="4146" y="7"/>
                    </a:cubicBezTo>
                    <a:cubicBezTo>
                      <a:pt x="3790" y="25"/>
                      <a:pt x="3061" y="487"/>
                      <a:pt x="3061" y="487"/>
                    </a:cubicBezTo>
                    <a:cubicBezTo>
                      <a:pt x="3061" y="487"/>
                      <a:pt x="2874" y="270"/>
                      <a:pt x="2516" y="270"/>
                    </a:cubicBezTo>
                    <a:cubicBezTo>
                      <a:pt x="2406" y="270"/>
                      <a:pt x="2279" y="290"/>
                      <a:pt x="2136" y="345"/>
                    </a:cubicBezTo>
                    <a:cubicBezTo>
                      <a:pt x="1513" y="559"/>
                      <a:pt x="801" y="1270"/>
                      <a:pt x="659" y="1768"/>
                    </a:cubicBezTo>
                    <a:cubicBezTo>
                      <a:pt x="517" y="2249"/>
                      <a:pt x="303" y="3227"/>
                      <a:pt x="197" y="3672"/>
                    </a:cubicBezTo>
                    <a:cubicBezTo>
                      <a:pt x="108" y="4117"/>
                      <a:pt x="1" y="4508"/>
                      <a:pt x="54" y="4775"/>
                    </a:cubicBezTo>
                    <a:cubicBezTo>
                      <a:pt x="72" y="4882"/>
                      <a:pt x="143" y="4971"/>
                      <a:pt x="214" y="5059"/>
                    </a:cubicBezTo>
                    <a:cubicBezTo>
                      <a:pt x="232" y="5131"/>
                      <a:pt x="232" y="5202"/>
                      <a:pt x="232" y="5273"/>
                    </a:cubicBezTo>
                    <a:cubicBezTo>
                      <a:pt x="268" y="5220"/>
                      <a:pt x="303" y="5202"/>
                      <a:pt x="321" y="5184"/>
                    </a:cubicBezTo>
                    <a:cubicBezTo>
                      <a:pt x="410" y="5273"/>
                      <a:pt x="499" y="5380"/>
                      <a:pt x="535" y="5504"/>
                    </a:cubicBezTo>
                    <a:cubicBezTo>
                      <a:pt x="641" y="5824"/>
                      <a:pt x="837" y="6358"/>
                      <a:pt x="837" y="6358"/>
                    </a:cubicBezTo>
                    <a:cubicBezTo>
                      <a:pt x="837" y="6358"/>
                      <a:pt x="1033" y="6074"/>
                      <a:pt x="1033" y="5629"/>
                    </a:cubicBezTo>
                    <a:cubicBezTo>
                      <a:pt x="1033" y="5326"/>
                      <a:pt x="908" y="5024"/>
                      <a:pt x="962" y="4775"/>
                    </a:cubicBezTo>
                    <a:cubicBezTo>
                      <a:pt x="997" y="4668"/>
                      <a:pt x="1068" y="4561"/>
                      <a:pt x="1193" y="4472"/>
                    </a:cubicBezTo>
                    <a:cubicBezTo>
                      <a:pt x="1638" y="4206"/>
                      <a:pt x="2207" y="3334"/>
                      <a:pt x="2260" y="2978"/>
                    </a:cubicBezTo>
                    <a:cubicBezTo>
                      <a:pt x="2296" y="2640"/>
                      <a:pt x="2403" y="2498"/>
                      <a:pt x="2652" y="2391"/>
                    </a:cubicBezTo>
                    <a:cubicBezTo>
                      <a:pt x="2794" y="2338"/>
                      <a:pt x="2865" y="2035"/>
                      <a:pt x="2883" y="1733"/>
                    </a:cubicBezTo>
                    <a:cubicBezTo>
                      <a:pt x="2883" y="1537"/>
                      <a:pt x="2865" y="1341"/>
                      <a:pt x="2847" y="1217"/>
                    </a:cubicBezTo>
                    <a:lnTo>
                      <a:pt x="2847" y="1217"/>
                    </a:lnTo>
                    <a:cubicBezTo>
                      <a:pt x="2847" y="1217"/>
                      <a:pt x="2936" y="1413"/>
                      <a:pt x="3114" y="1644"/>
                    </a:cubicBezTo>
                    <a:cubicBezTo>
                      <a:pt x="3328" y="1893"/>
                      <a:pt x="3666" y="2213"/>
                      <a:pt x="4093" y="2355"/>
                    </a:cubicBezTo>
                    <a:cubicBezTo>
                      <a:pt x="4893" y="2622"/>
                      <a:pt x="5783" y="2765"/>
                      <a:pt x="6121" y="3601"/>
                    </a:cubicBezTo>
                    <a:cubicBezTo>
                      <a:pt x="6370" y="4188"/>
                      <a:pt x="6459" y="4561"/>
                      <a:pt x="6583" y="4775"/>
                    </a:cubicBezTo>
                    <a:cubicBezTo>
                      <a:pt x="6637" y="4864"/>
                      <a:pt x="6708" y="4935"/>
                      <a:pt x="6779" y="4971"/>
                    </a:cubicBezTo>
                    <a:cubicBezTo>
                      <a:pt x="7046" y="5095"/>
                      <a:pt x="7313" y="5682"/>
                      <a:pt x="7170" y="6020"/>
                    </a:cubicBezTo>
                    <a:cubicBezTo>
                      <a:pt x="7097" y="6212"/>
                      <a:pt x="7170" y="6318"/>
                      <a:pt x="7268" y="6318"/>
                    </a:cubicBezTo>
                    <a:cubicBezTo>
                      <a:pt x="7288" y="6318"/>
                      <a:pt x="7309" y="6314"/>
                      <a:pt x="7331" y="6305"/>
                    </a:cubicBezTo>
                    <a:cubicBezTo>
                      <a:pt x="7402" y="6287"/>
                      <a:pt x="7455" y="6216"/>
                      <a:pt x="7491" y="6091"/>
                    </a:cubicBezTo>
                    <a:cubicBezTo>
                      <a:pt x="7562" y="5878"/>
                      <a:pt x="7722" y="5789"/>
                      <a:pt x="7846" y="5753"/>
                    </a:cubicBezTo>
                    <a:cubicBezTo>
                      <a:pt x="7918" y="5736"/>
                      <a:pt x="7953" y="5736"/>
                      <a:pt x="7953" y="5736"/>
                    </a:cubicBezTo>
                    <a:cubicBezTo>
                      <a:pt x="7953" y="5736"/>
                      <a:pt x="8451" y="5024"/>
                      <a:pt x="8184" y="3992"/>
                    </a:cubicBezTo>
                    <a:cubicBezTo>
                      <a:pt x="7918" y="2960"/>
                      <a:pt x="7918" y="3067"/>
                      <a:pt x="7793" y="2373"/>
                    </a:cubicBezTo>
                    <a:cubicBezTo>
                      <a:pt x="7669" y="1697"/>
                      <a:pt x="7153" y="1057"/>
                      <a:pt x="6690" y="879"/>
                    </a:cubicBezTo>
                    <a:cubicBezTo>
                      <a:pt x="6228" y="719"/>
                      <a:pt x="5801" y="345"/>
                      <a:pt x="5480" y="221"/>
                    </a:cubicBezTo>
                    <a:cubicBezTo>
                      <a:pt x="5198" y="111"/>
                      <a:pt x="4639" y="1"/>
                      <a:pt x="4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9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/>
          <p:nvPr/>
        </p:nvSpPr>
        <p:spPr>
          <a:xfrm>
            <a:off x="995325" y="251050"/>
            <a:ext cx="3067200" cy="1038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248275" y="539500"/>
            <a:ext cx="4083944" cy="4083944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title"/>
          </p:nvPr>
        </p:nvSpPr>
        <p:spPr>
          <a:xfrm>
            <a:off x="5047299" y="2231286"/>
            <a:ext cx="4083944" cy="1083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/>
              <a:t>Preprocesamiento de Datos</a:t>
            </a:r>
            <a:endParaRPr sz="3200" b="0"/>
          </a:p>
        </p:txBody>
      </p:sp>
      <p:sp>
        <p:nvSpPr>
          <p:cNvPr id="436" name="Google Shape;436;p32"/>
          <p:cNvSpPr txBox="1">
            <a:spLocks noGrp="1"/>
          </p:cNvSpPr>
          <p:nvPr>
            <p:ph type="title" idx="2"/>
          </p:nvPr>
        </p:nvSpPr>
        <p:spPr>
          <a:xfrm>
            <a:off x="5047300" y="1358763"/>
            <a:ext cx="1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5" name="Marcador de posición de 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D19EECE-BEB7-23AA-8104-0E5723047141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21726" t="445" r="15774" b="-445"/>
          <a:stretch/>
        </p:blipFill>
        <p:spPr>
          <a:xfrm>
            <a:off x="601015" y="899340"/>
            <a:ext cx="3429000" cy="3429000"/>
          </a:xfrm>
        </p:spPr>
      </p:pic>
      <p:grpSp>
        <p:nvGrpSpPr>
          <p:cNvPr id="438" name="Google Shape;438;p32"/>
          <p:cNvGrpSpPr/>
          <p:nvPr/>
        </p:nvGrpSpPr>
        <p:grpSpPr>
          <a:xfrm>
            <a:off x="3323084" y="177556"/>
            <a:ext cx="890118" cy="890852"/>
            <a:chOff x="2098550" y="1762250"/>
            <a:chExt cx="545750" cy="546200"/>
          </a:xfrm>
        </p:grpSpPr>
        <p:sp>
          <p:nvSpPr>
            <p:cNvPr id="439" name="Google Shape;439;p32"/>
            <p:cNvSpPr/>
            <p:nvPr/>
          </p:nvSpPr>
          <p:spPr>
            <a:xfrm>
              <a:off x="2098550" y="1762250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93" y="1"/>
                    <a:pt x="0" y="4893"/>
                    <a:pt x="0" y="10924"/>
                  </a:cubicBezTo>
                  <a:cubicBezTo>
                    <a:pt x="0" y="16955"/>
                    <a:pt x="4893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2307575" y="1919250"/>
              <a:ext cx="128125" cy="136125"/>
            </a:xfrm>
            <a:custGeom>
              <a:avLst/>
              <a:gdLst/>
              <a:ahLst/>
              <a:cxnLst/>
              <a:rect l="l" t="t" r="r" b="b"/>
              <a:pathLst>
                <a:path w="5125" h="5445" extrusionOk="0">
                  <a:moveTo>
                    <a:pt x="1" y="1"/>
                  </a:moveTo>
                  <a:lnTo>
                    <a:pt x="1" y="2883"/>
                  </a:lnTo>
                  <a:cubicBezTo>
                    <a:pt x="1" y="3577"/>
                    <a:pt x="286" y="4217"/>
                    <a:pt x="748" y="4680"/>
                  </a:cubicBezTo>
                  <a:cubicBezTo>
                    <a:pt x="1211" y="5142"/>
                    <a:pt x="1851" y="5445"/>
                    <a:pt x="2563" y="5445"/>
                  </a:cubicBezTo>
                  <a:cubicBezTo>
                    <a:pt x="3968" y="5445"/>
                    <a:pt x="5125" y="4288"/>
                    <a:pt x="5125" y="2883"/>
                  </a:cubicBezTo>
                  <a:lnTo>
                    <a:pt x="5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2307575" y="2042900"/>
              <a:ext cx="128125" cy="135675"/>
            </a:xfrm>
            <a:custGeom>
              <a:avLst/>
              <a:gdLst/>
              <a:ahLst/>
              <a:cxnLst/>
              <a:rect l="l" t="t" r="r" b="b"/>
              <a:pathLst>
                <a:path w="5125" h="5427" extrusionOk="0">
                  <a:moveTo>
                    <a:pt x="2563" y="1"/>
                  </a:moveTo>
                  <a:cubicBezTo>
                    <a:pt x="1851" y="1"/>
                    <a:pt x="1211" y="285"/>
                    <a:pt x="748" y="748"/>
                  </a:cubicBezTo>
                  <a:cubicBezTo>
                    <a:pt x="286" y="1210"/>
                    <a:pt x="1" y="1851"/>
                    <a:pt x="1" y="2562"/>
                  </a:cubicBezTo>
                  <a:lnTo>
                    <a:pt x="1" y="5427"/>
                  </a:lnTo>
                  <a:lnTo>
                    <a:pt x="5125" y="5427"/>
                  </a:lnTo>
                  <a:lnTo>
                    <a:pt x="5125" y="2562"/>
                  </a:lnTo>
                  <a:cubicBezTo>
                    <a:pt x="5125" y="1139"/>
                    <a:pt x="3968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2293350" y="1905025"/>
              <a:ext cx="156575" cy="18700"/>
            </a:xfrm>
            <a:custGeom>
              <a:avLst/>
              <a:gdLst/>
              <a:ahLst/>
              <a:cxnLst/>
              <a:rect l="l" t="t" r="r" b="b"/>
              <a:pathLst>
                <a:path w="6263" h="748" extrusionOk="0">
                  <a:moveTo>
                    <a:pt x="374" y="0"/>
                  </a:moveTo>
                  <a:cubicBezTo>
                    <a:pt x="161" y="0"/>
                    <a:pt x="1" y="161"/>
                    <a:pt x="1" y="374"/>
                  </a:cubicBezTo>
                  <a:cubicBezTo>
                    <a:pt x="1" y="570"/>
                    <a:pt x="161" y="748"/>
                    <a:pt x="374" y="748"/>
                  </a:cubicBezTo>
                  <a:lnTo>
                    <a:pt x="5889" y="748"/>
                  </a:lnTo>
                  <a:cubicBezTo>
                    <a:pt x="6085" y="748"/>
                    <a:pt x="6263" y="570"/>
                    <a:pt x="6263" y="374"/>
                  </a:cubicBezTo>
                  <a:cubicBezTo>
                    <a:pt x="6263" y="161"/>
                    <a:pt x="6085" y="0"/>
                    <a:pt x="5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2293350" y="2169650"/>
              <a:ext cx="156575" cy="18275"/>
            </a:xfrm>
            <a:custGeom>
              <a:avLst/>
              <a:gdLst/>
              <a:ahLst/>
              <a:cxnLst/>
              <a:rect l="l" t="t" r="r" b="b"/>
              <a:pathLst>
                <a:path w="6263" h="731" extrusionOk="0">
                  <a:moveTo>
                    <a:pt x="374" y="1"/>
                  </a:moveTo>
                  <a:cubicBezTo>
                    <a:pt x="161" y="1"/>
                    <a:pt x="1" y="161"/>
                    <a:pt x="1" y="357"/>
                  </a:cubicBezTo>
                  <a:cubicBezTo>
                    <a:pt x="1" y="570"/>
                    <a:pt x="161" y="730"/>
                    <a:pt x="374" y="730"/>
                  </a:cubicBezTo>
                  <a:lnTo>
                    <a:pt x="5889" y="730"/>
                  </a:lnTo>
                  <a:cubicBezTo>
                    <a:pt x="6085" y="730"/>
                    <a:pt x="6263" y="570"/>
                    <a:pt x="6263" y="357"/>
                  </a:cubicBezTo>
                  <a:cubicBezTo>
                    <a:pt x="6263" y="161"/>
                    <a:pt x="6085" y="1"/>
                    <a:pt x="5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2322250" y="2117175"/>
              <a:ext cx="98325" cy="46725"/>
            </a:xfrm>
            <a:custGeom>
              <a:avLst/>
              <a:gdLst/>
              <a:ahLst/>
              <a:cxnLst/>
              <a:rect l="l" t="t" r="r" b="b"/>
              <a:pathLst>
                <a:path w="3933" h="1869" extrusionOk="0">
                  <a:moveTo>
                    <a:pt x="1" y="0"/>
                  </a:moveTo>
                  <a:lnTo>
                    <a:pt x="1" y="1868"/>
                  </a:lnTo>
                  <a:lnTo>
                    <a:pt x="3933" y="186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322250" y="1967300"/>
              <a:ext cx="98325" cy="72950"/>
            </a:xfrm>
            <a:custGeom>
              <a:avLst/>
              <a:gdLst/>
              <a:ahLst/>
              <a:cxnLst/>
              <a:rect l="l" t="t" r="r" b="b"/>
              <a:pathLst>
                <a:path w="3933" h="2918" extrusionOk="0">
                  <a:moveTo>
                    <a:pt x="1" y="0"/>
                  </a:moveTo>
                  <a:lnTo>
                    <a:pt x="1" y="961"/>
                  </a:lnTo>
                  <a:cubicBezTo>
                    <a:pt x="1" y="1477"/>
                    <a:pt x="214" y="1975"/>
                    <a:pt x="570" y="2348"/>
                  </a:cubicBezTo>
                  <a:cubicBezTo>
                    <a:pt x="944" y="2722"/>
                    <a:pt x="1442" y="2918"/>
                    <a:pt x="1976" y="2918"/>
                  </a:cubicBezTo>
                  <a:cubicBezTo>
                    <a:pt x="3061" y="2918"/>
                    <a:pt x="3933" y="2046"/>
                    <a:pt x="3933" y="961"/>
                  </a:cubicBez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2365850" y="2032225"/>
              <a:ext cx="10250" cy="96100"/>
            </a:xfrm>
            <a:custGeom>
              <a:avLst/>
              <a:gdLst/>
              <a:ahLst/>
              <a:cxnLst/>
              <a:rect l="l" t="t" r="r" b="b"/>
              <a:pathLst>
                <a:path w="410" h="3844" extrusionOk="0">
                  <a:moveTo>
                    <a:pt x="0" y="1"/>
                  </a:moveTo>
                  <a:lnTo>
                    <a:pt x="0" y="3843"/>
                  </a:lnTo>
                  <a:lnTo>
                    <a:pt x="410" y="384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2"/>
          <p:cNvGrpSpPr/>
          <p:nvPr/>
        </p:nvGrpSpPr>
        <p:grpSpPr>
          <a:xfrm>
            <a:off x="81221" y="2504561"/>
            <a:ext cx="1979303" cy="2638937"/>
            <a:chOff x="47421" y="2264186"/>
            <a:chExt cx="1979303" cy="2638937"/>
          </a:xfrm>
        </p:grpSpPr>
        <p:sp>
          <p:nvSpPr>
            <p:cNvPr id="448" name="Google Shape;448;p32"/>
            <p:cNvSpPr/>
            <p:nvPr/>
          </p:nvSpPr>
          <p:spPr>
            <a:xfrm>
              <a:off x="47421" y="4527800"/>
              <a:ext cx="1979303" cy="375322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32"/>
            <p:cNvGrpSpPr/>
            <p:nvPr/>
          </p:nvGrpSpPr>
          <p:grpSpPr>
            <a:xfrm>
              <a:off x="644477" y="2264186"/>
              <a:ext cx="785192" cy="2502354"/>
              <a:chOff x="5443700" y="3134875"/>
              <a:chExt cx="711225" cy="2266625"/>
            </a:xfrm>
          </p:grpSpPr>
          <p:sp>
            <p:nvSpPr>
              <p:cNvPr id="450" name="Google Shape;450;p32"/>
              <p:cNvSpPr/>
              <p:nvPr/>
            </p:nvSpPr>
            <p:spPr>
              <a:xfrm>
                <a:off x="5868275" y="5304075"/>
                <a:ext cx="234625" cy="95800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3832" extrusionOk="0">
                    <a:moveTo>
                      <a:pt x="6022" y="0"/>
                    </a:moveTo>
                    <a:lnTo>
                      <a:pt x="133" y="1174"/>
                    </a:lnTo>
                    <a:cubicBezTo>
                      <a:pt x="98" y="989"/>
                      <a:pt x="76" y="912"/>
                      <a:pt x="63" y="912"/>
                    </a:cubicBezTo>
                    <a:cubicBezTo>
                      <a:pt x="0" y="912"/>
                      <a:pt x="198" y="2897"/>
                      <a:pt x="347" y="2971"/>
                    </a:cubicBezTo>
                    <a:cubicBezTo>
                      <a:pt x="525" y="3060"/>
                      <a:pt x="1984" y="3238"/>
                      <a:pt x="2108" y="3238"/>
                    </a:cubicBezTo>
                    <a:cubicBezTo>
                      <a:pt x="2250" y="3238"/>
                      <a:pt x="3015" y="3149"/>
                      <a:pt x="3176" y="3113"/>
                    </a:cubicBezTo>
                    <a:cubicBezTo>
                      <a:pt x="3185" y="3110"/>
                      <a:pt x="3193" y="3108"/>
                      <a:pt x="3201" y="3108"/>
                    </a:cubicBezTo>
                    <a:cubicBezTo>
                      <a:pt x="3307" y="3108"/>
                      <a:pt x="3253" y="3445"/>
                      <a:pt x="3852" y="3611"/>
                    </a:cubicBezTo>
                    <a:cubicBezTo>
                      <a:pt x="4328" y="3748"/>
                      <a:pt x="5691" y="3832"/>
                      <a:pt x="6695" y="3832"/>
                    </a:cubicBezTo>
                    <a:cubicBezTo>
                      <a:pt x="7003" y="3832"/>
                      <a:pt x="7277" y="3824"/>
                      <a:pt x="7481" y="3807"/>
                    </a:cubicBezTo>
                    <a:cubicBezTo>
                      <a:pt x="8335" y="3736"/>
                      <a:pt x="9135" y="3523"/>
                      <a:pt x="9135" y="3202"/>
                    </a:cubicBezTo>
                    <a:cubicBezTo>
                      <a:pt x="9242" y="2829"/>
                      <a:pt x="9384" y="2384"/>
                      <a:pt x="8886" y="2277"/>
                    </a:cubicBezTo>
                    <a:cubicBezTo>
                      <a:pt x="8406" y="2170"/>
                      <a:pt x="7979" y="2153"/>
                      <a:pt x="7694" y="1832"/>
                    </a:cubicBezTo>
                    <a:cubicBezTo>
                      <a:pt x="7410" y="1512"/>
                      <a:pt x="6271" y="391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5443700" y="5287600"/>
                <a:ext cx="25535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4556" extrusionOk="0">
                    <a:moveTo>
                      <a:pt x="4396" y="1"/>
                    </a:moveTo>
                    <a:cubicBezTo>
                      <a:pt x="4396" y="1"/>
                      <a:pt x="2422" y="2171"/>
                      <a:pt x="2172" y="2367"/>
                    </a:cubicBezTo>
                    <a:cubicBezTo>
                      <a:pt x="1923" y="2563"/>
                      <a:pt x="1176" y="2901"/>
                      <a:pt x="1176" y="2901"/>
                    </a:cubicBezTo>
                    <a:cubicBezTo>
                      <a:pt x="1176" y="2901"/>
                      <a:pt x="1061" y="2877"/>
                      <a:pt x="904" y="2877"/>
                    </a:cubicBezTo>
                    <a:cubicBezTo>
                      <a:pt x="606" y="2877"/>
                      <a:pt x="161" y="2962"/>
                      <a:pt x="91" y="3452"/>
                    </a:cubicBezTo>
                    <a:cubicBezTo>
                      <a:pt x="0" y="4010"/>
                      <a:pt x="127" y="4085"/>
                      <a:pt x="202" y="4085"/>
                    </a:cubicBezTo>
                    <a:cubicBezTo>
                      <a:pt x="230" y="4085"/>
                      <a:pt x="251" y="4075"/>
                      <a:pt x="251" y="4075"/>
                    </a:cubicBezTo>
                    <a:cubicBezTo>
                      <a:pt x="251" y="4075"/>
                      <a:pt x="1906" y="4555"/>
                      <a:pt x="3418" y="4555"/>
                    </a:cubicBezTo>
                    <a:cubicBezTo>
                      <a:pt x="4948" y="4555"/>
                      <a:pt x="6015" y="4253"/>
                      <a:pt x="6015" y="4253"/>
                    </a:cubicBezTo>
                    <a:cubicBezTo>
                      <a:pt x="6015" y="4253"/>
                      <a:pt x="6638" y="3790"/>
                      <a:pt x="6673" y="3737"/>
                    </a:cubicBezTo>
                    <a:cubicBezTo>
                      <a:pt x="6678" y="3734"/>
                      <a:pt x="6691" y="3732"/>
                      <a:pt x="6712" y="3732"/>
                    </a:cubicBezTo>
                    <a:cubicBezTo>
                      <a:pt x="6937" y="3732"/>
                      <a:pt x="8043" y="3897"/>
                      <a:pt x="8043" y="3897"/>
                    </a:cubicBezTo>
                    <a:lnTo>
                      <a:pt x="9805" y="3701"/>
                    </a:lnTo>
                    <a:cubicBezTo>
                      <a:pt x="9805" y="3701"/>
                      <a:pt x="10107" y="3683"/>
                      <a:pt x="10071" y="3488"/>
                    </a:cubicBezTo>
                    <a:cubicBezTo>
                      <a:pt x="10054" y="3292"/>
                      <a:pt x="10071" y="2634"/>
                      <a:pt x="10071" y="2634"/>
                    </a:cubicBezTo>
                    <a:cubicBezTo>
                      <a:pt x="10071" y="2634"/>
                      <a:pt x="10178" y="2563"/>
                      <a:pt x="10214" y="2367"/>
                    </a:cubicBezTo>
                    <a:lnTo>
                      <a:pt x="4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5787550" y="3525925"/>
                <a:ext cx="6850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3717" extrusionOk="0">
                    <a:moveTo>
                      <a:pt x="1583" y="0"/>
                    </a:moveTo>
                    <a:cubicBezTo>
                      <a:pt x="1530" y="0"/>
                      <a:pt x="1459" y="0"/>
                      <a:pt x="1388" y="18"/>
                    </a:cubicBezTo>
                    <a:cubicBezTo>
                      <a:pt x="1352" y="18"/>
                      <a:pt x="1334" y="36"/>
                      <a:pt x="1317" y="36"/>
                    </a:cubicBezTo>
                    <a:cubicBezTo>
                      <a:pt x="1317" y="36"/>
                      <a:pt x="1317" y="36"/>
                      <a:pt x="1299" y="54"/>
                    </a:cubicBezTo>
                    <a:lnTo>
                      <a:pt x="1281" y="54"/>
                    </a:lnTo>
                    <a:cubicBezTo>
                      <a:pt x="1174" y="107"/>
                      <a:pt x="1032" y="232"/>
                      <a:pt x="872" y="374"/>
                    </a:cubicBezTo>
                    <a:cubicBezTo>
                      <a:pt x="712" y="534"/>
                      <a:pt x="534" y="747"/>
                      <a:pt x="356" y="961"/>
                    </a:cubicBezTo>
                    <a:lnTo>
                      <a:pt x="890" y="1939"/>
                    </a:lnTo>
                    <a:lnTo>
                      <a:pt x="0" y="7010"/>
                    </a:lnTo>
                    <a:lnTo>
                      <a:pt x="0" y="7099"/>
                    </a:lnTo>
                    <a:lnTo>
                      <a:pt x="1085" y="13717"/>
                    </a:lnTo>
                    <a:lnTo>
                      <a:pt x="2740" y="6174"/>
                    </a:lnTo>
                    <a:cubicBezTo>
                      <a:pt x="2740" y="6174"/>
                      <a:pt x="2722" y="6102"/>
                      <a:pt x="2686" y="5960"/>
                    </a:cubicBezTo>
                    <a:cubicBezTo>
                      <a:pt x="2508" y="5159"/>
                      <a:pt x="1904" y="2455"/>
                      <a:pt x="1957" y="2188"/>
                    </a:cubicBezTo>
                    <a:lnTo>
                      <a:pt x="2028" y="1850"/>
                    </a:lnTo>
                    <a:lnTo>
                      <a:pt x="2562" y="961"/>
                    </a:lnTo>
                    <a:cubicBezTo>
                      <a:pt x="2366" y="730"/>
                      <a:pt x="2188" y="498"/>
                      <a:pt x="2010" y="338"/>
                    </a:cubicBezTo>
                    <a:cubicBezTo>
                      <a:pt x="1868" y="178"/>
                      <a:pt x="1726" y="54"/>
                      <a:pt x="16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5827575" y="3525925"/>
                <a:ext cx="180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9" extrusionOk="0">
                    <a:moveTo>
                      <a:pt x="71" y="18"/>
                    </a:moveTo>
                    <a:cubicBezTo>
                      <a:pt x="54" y="0"/>
                      <a:pt x="36" y="0"/>
                      <a:pt x="18" y="0"/>
                    </a:cubicBezTo>
                    <a:cubicBezTo>
                      <a:pt x="18" y="0"/>
                      <a:pt x="18" y="0"/>
                      <a:pt x="0" y="0"/>
                    </a:cubicBezTo>
                    <a:cubicBezTo>
                      <a:pt x="0" y="0"/>
                      <a:pt x="18" y="0"/>
                      <a:pt x="18" y="0"/>
                    </a:cubicBezTo>
                    <a:cubicBezTo>
                      <a:pt x="36" y="0"/>
                      <a:pt x="54" y="0"/>
                      <a:pt x="71" y="18"/>
                    </a:cubicBezTo>
                    <a:close/>
                  </a:path>
                </a:pathLst>
              </a:custGeom>
              <a:solidFill>
                <a:srgbClr val="E147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5745725" y="3406275"/>
                <a:ext cx="154350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6174" h="4822" extrusionOk="0">
                    <a:moveTo>
                      <a:pt x="1" y="1"/>
                    </a:moveTo>
                    <a:cubicBezTo>
                      <a:pt x="1" y="1"/>
                      <a:pt x="1" y="196"/>
                      <a:pt x="1" y="463"/>
                    </a:cubicBezTo>
                    <a:cubicBezTo>
                      <a:pt x="1" y="712"/>
                      <a:pt x="1" y="1015"/>
                      <a:pt x="1" y="1299"/>
                    </a:cubicBezTo>
                    <a:cubicBezTo>
                      <a:pt x="1" y="1299"/>
                      <a:pt x="1" y="1317"/>
                      <a:pt x="1" y="1335"/>
                    </a:cubicBezTo>
                    <a:cubicBezTo>
                      <a:pt x="285" y="2278"/>
                      <a:pt x="2331" y="4217"/>
                      <a:pt x="2331" y="4217"/>
                    </a:cubicBezTo>
                    <a:lnTo>
                      <a:pt x="2491" y="4359"/>
                    </a:lnTo>
                    <a:lnTo>
                      <a:pt x="2972" y="4822"/>
                    </a:lnTo>
                    <a:lnTo>
                      <a:pt x="2990" y="4822"/>
                    </a:lnTo>
                    <a:cubicBezTo>
                      <a:pt x="3007" y="4822"/>
                      <a:pt x="3025" y="4804"/>
                      <a:pt x="3061" y="4804"/>
                    </a:cubicBezTo>
                    <a:cubicBezTo>
                      <a:pt x="3132" y="4786"/>
                      <a:pt x="3203" y="4786"/>
                      <a:pt x="3256" y="4786"/>
                    </a:cubicBezTo>
                    <a:lnTo>
                      <a:pt x="3719" y="4324"/>
                    </a:lnTo>
                    <a:cubicBezTo>
                      <a:pt x="3719" y="4324"/>
                      <a:pt x="5445" y="2331"/>
                      <a:pt x="5961" y="1531"/>
                    </a:cubicBezTo>
                    <a:cubicBezTo>
                      <a:pt x="5961" y="1531"/>
                      <a:pt x="5961" y="1531"/>
                      <a:pt x="5978" y="1513"/>
                    </a:cubicBezTo>
                    <a:cubicBezTo>
                      <a:pt x="6032" y="1424"/>
                      <a:pt x="6067" y="1353"/>
                      <a:pt x="6085" y="1299"/>
                    </a:cubicBezTo>
                    <a:cubicBezTo>
                      <a:pt x="6103" y="1264"/>
                      <a:pt x="6121" y="1246"/>
                      <a:pt x="6138" y="1246"/>
                    </a:cubicBezTo>
                    <a:cubicBezTo>
                      <a:pt x="6174" y="801"/>
                      <a:pt x="6156" y="445"/>
                      <a:pt x="6156" y="303"/>
                    </a:cubicBezTo>
                    <a:cubicBezTo>
                      <a:pt x="6156" y="268"/>
                      <a:pt x="6156" y="250"/>
                      <a:pt x="6156" y="250"/>
                    </a:cubicBezTo>
                    <a:cubicBezTo>
                      <a:pt x="6156" y="250"/>
                      <a:pt x="4591" y="1709"/>
                      <a:pt x="4093" y="1833"/>
                    </a:cubicBezTo>
                    <a:cubicBezTo>
                      <a:pt x="3924" y="1883"/>
                      <a:pt x="3695" y="1904"/>
                      <a:pt x="3439" y="1904"/>
                    </a:cubicBezTo>
                    <a:cubicBezTo>
                      <a:pt x="2964" y="1904"/>
                      <a:pt x="2397" y="1830"/>
                      <a:pt x="1958" y="1726"/>
                    </a:cubicBezTo>
                    <a:cubicBezTo>
                      <a:pt x="1282" y="156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5717275" y="4117900"/>
                <a:ext cx="894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3185" extrusionOk="0">
                    <a:moveTo>
                      <a:pt x="1833" y="0"/>
                    </a:moveTo>
                    <a:cubicBezTo>
                      <a:pt x="1352" y="481"/>
                      <a:pt x="0" y="1797"/>
                      <a:pt x="0" y="1922"/>
                    </a:cubicBezTo>
                    <a:cubicBezTo>
                      <a:pt x="0" y="2046"/>
                      <a:pt x="320" y="2918"/>
                      <a:pt x="783" y="3185"/>
                    </a:cubicBezTo>
                    <a:cubicBezTo>
                      <a:pt x="943" y="3025"/>
                      <a:pt x="1263" y="2989"/>
                      <a:pt x="1566" y="2829"/>
                    </a:cubicBezTo>
                    <a:cubicBezTo>
                      <a:pt x="2046" y="2598"/>
                      <a:pt x="3398" y="1495"/>
                      <a:pt x="3487" y="1317"/>
                    </a:cubicBezTo>
                    <a:cubicBezTo>
                      <a:pt x="3576" y="1139"/>
                      <a:pt x="3576" y="178"/>
                      <a:pt x="3576" y="178"/>
                    </a:cubicBezTo>
                    <a:cubicBezTo>
                      <a:pt x="3576" y="178"/>
                      <a:pt x="3007" y="125"/>
                      <a:pt x="2437" y="125"/>
                    </a:cubicBezTo>
                    <a:cubicBezTo>
                      <a:pt x="2277" y="125"/>
                      <a:pt x="2064" y="89"/>
                      <a:pt x="18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5702150" y="3196650"/>
                <a:ext cx="246625" cy="258575"/>
              </a:xfrm>
              <a:custGeom>
                <a:avLst/>
                <a:gdLst/>
                <a:ahLst/>
                <a:cxnLst/>
                <a:rect l="l" t="t" r="r" b="b"/>
                <a:pathLst>
                  <a:path w="9865" h="10343" extrusionOk="0">
                    <a:moveTo>
                      <a:pt x="7501" y="0"/>
                    </a:moveTo>
                    <a:cubicBezTo>
                      <a:pt x="7350" y="0"/>
                      <a:pt x="7186" y="39"/>
                      <a:pt x="7027" y="95"/>
                    </a:cubicBezTo>
                    <a:cubicBezTo>
                      <a:pt x="6547" y="273"/>
                      <a:pt x="4946" y="362"/>
                      <a:pt x="3896" y="362"/>
                    </a:cubicBezTo>
                    <a:cubicBezTo>
                      <a:pt x="2847" y="362"/>
                      <a:pt x="1815" y="184"/>
                      <a:pt x="1815" y="184"/>
                    </a:cubicBezTo>
                    <a:cubicBezTo>
                      <a:pt x="1815" y="184"/>
                      <a:pt x="1495" y="967"/>
                      <a:pt x="1406" y="1198"/>
                    </a:cubicBezTo>
                    <a:cubicBezTo>
                      <a:pt x="1299" y="1412"/>
                      <a:pt x="1299" y="2871"/>
                      <a:pt x="1335" y="3529"/>
                    </a:cubicBezTo>
                    <a:cubicBezTo>
                      <a:pt x="1350" y="4115"/>
                      <a:pt x="1253" y="5069"/>
                      <a:pt x="1131" y="5069"/>
                    </a:cubicBezTo>
                    <a:cubicBezTo>
                      <a:pt x="1116" y="5069"/>
                      <a:pt x="1101" y="5054"/>
                      <a:pt x="1085" y="5023"/>
                    </a:cubicBezTo>
                    <a:cubicBezTo>
                      <a:pt x="943" y="4721"/>
                      <a:pt x="552" y="3600"/>
                      <a:pt x="249" y="2995"/>
                    </a:cubicBezTo>
                    <a:cubicBezTo>
                      <a:pt x="107" y="3049"/>
                      <a:pt x="0" y="3191"/>
                      <a:pt x="0" y="3458"/>
                    </a:cubicBezTo>
                    <a:cubicBezTo>
                      <a:pt x="36" y="4241"/>
                      <a:pt x="285" y="4756"/>
                      <a:pt x="285" y="5201"/>
                    </a:cubicBezTo>
                    <a:cubicBezTo>
                      <a:pt x="285" y="5628"/>
                      <a:pt x="232" y="5717"/>
                      <a:pt x="694" y="5948"/>
                    </a:cubicBezTo>
                    <a:cubicBezTo>
                      <a:pt x="789" y="5996"/>
                      <a:pt x="971" y="6004"/>
                      <a:pt x="1082" y="6004"/>
                    </a:cubicBezTo>
                    <a:cubicBezTo>
                      <a:pt x="1137" y="6004"/>
                      <a:pt x="1174" y="6002"/>
                      <a:pt x="1174" y="6002"/>
                    </a:cubicBezTo>
                    <a:cubicBezTo>
                      <a:pt x="1174" y="6002"/>
                      <a:pt x="1441" y="7407"/>
                      <a:pt x="1441" y="7799"/>
                    </a:cubicBezTo>
                    <a:cubicBezTo>
                      <a:pt x="1441" y="7959"/>
                      <a:pt x="1459" y="8261"/>
                      <a:pt x="1459" y="8261"/>
                    </a:cubicBezTo>
                    <a:cubicBezTo>
                      <a:pt x="1459" y="8261"/>
                      <a:pt x="2865" y="9969"/>
                      <a:pt x="3594" y="10147"/>
                    </a:cubicBezTo>
                    <a:cubicBezTo>
                      <a:pt x="4072" y="10264"/>
                      <a:pt x="4704" y="10342"/>
                      <a:pt x="5232" y="10342"/>
                    </a:cubicBezTo>
                    <a:cubicBezTo>
                      <a:pt x="5510" y="10342"/>
                      <a:pt x="5759" y="10320"/>
                      <a:pt x="5942" y="10271"/>
                    </a:cubicBezTo>
                    <a:cubicBezTo>
                      <a:pt x="6476" y="10129"/>
                      <a:pt x="8184" y="8528"/>
                      <a:pt x="8184" y="8528"/>
                    </a:cubicBezTo>
                    <a:lnTo>
                      <a:pt x="8202" y="8439"/>
                    </a:lnTo>
                    <a:cubicBezTo>
                      <a:pt x="8202" y="8439"/>
                      <a:pt x="8575" y="6535"/>
                      <a:pt x="8575" y="6020"/>
                    </a:cubicBezTo>
                    <a:cubicBezTo>
                      <a:pt x="8616" y="6028"/>
                      <a:pt x="8656" y="6032"/>
                      <a:pt x="8694" y="6032"/>
                    </a:cubicBezTo>
                    <a:cubicBezTo>
                      <a:pt x="9146" y="6032"/>
                      <a:pt x="9361" y="5473"/>
                      <a:pt x="9394" y="5112"/>
                    </a:cubicBezTo>
                    <a:cubicBezTo>
                      <a:pt x="9444" y="4740"/>
                      <a:pt x="9864" y="3052"/>
                      <a:pt x="9403" y="3052"/>
                    </a:cubicBezTo>
                    <a:cubicBezTo>
                      <a:pt x="9378" y="3052"/>
                      <a:pt x="9352" y="3057"/>
                      <a:pt x="9322" y="3066"/>
                    </a:cubicBezTo>
                    <a:lnTo>
                      <a:pt x="9305" y="3066"/>
                    </a:lnTo>
                    <a:cubicBezTo>
                      <a:pt x="9098" y="3617"/>
                      <a:pt x="8558" y="4635"/>
                      <a:pt x="8507" y="4635"/>
                    </a:cubicBezTo>
                    <a:cubicBezTo>
                      <a:pt x="8506" y="4635"/>
                      <a:pt x="8505" y="4634"/>
                      <a:pt x="8504" y="4632"/>
                    </a:cubicBezTo>
                    <a:cubicBezTo>
                      <a:pt x="8469" y="4561"/>
                      <a:pt x="8273" y="3564"/>
                      <a:pt x="8273" y="3173"/>
                    </a:cubicBezTo>
                    <a:cubicBezTo>
                      <a:pt x="8273" y="2782"/>
                      <a:pt x="8184" y="1536"/>
                      <a:pt x="8130" y="736"/>
                    </a:cubicBezTo>
                    <a:cubicBezTo>
                      <a:pt x="8094" y="178"/>
                      <a:pt x="7826" y="0"/>
                      <a:pt x="7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5733725" y="4081600"/>
                <a:ext cx="203725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7247" extrusionOk="0">
                    <a:moveTo>
                      <a:pt x="342" y="0"/>
                    </a:moveTo>
                    <a:cubicBezTo>
                      <a:pt x="170" y="0"/>
                      <a:pt x="57" y="85"/>
                      <a:pt x="89" y="349"/>
                    </a:cubicBezTo>
                    <a:cubicBezTo>
                      <a:pt x="143" y="883"/>
                      <a:pt x="676" y="1274"/>
                      <a:pt x="1175" y="1452"/>
                    </a:cubicBezTo>
                    <a:cubicBezTo>
                      <a:pt x="1406" y="1541"/>
                      <a:pt x="1619" y="1577"/>
                      <a:pt x="1779" y="1577"/>
                    </a:cubicBezTo>
                    <a:cubicBezTo>
                      <a:pt x="2349" y="1577"/>
                      <a:pt x="2918" y="1630"/>
                      <a:pt x="2918" y="1630"/>
                    </a:cubicBezTo>
                    <a:cubicBezTo>
                      <a:pt x="2918" y="1630"/>
                      <a:pt x="2918" y="2591"/>
                      <a:pt x="2829" y="2769"/>
                    </a:cubicBezTo>
                    <a:cubicBezTo>
                      <a:pt x="2740" y="2947"/>
                      <a:pt x="1388" y="4050"/>
                      <a:pt x="925" y="4281"/>
                    </a:cubicBezTo>
                    <a:cubicBezTo>
                      <a:pt x="605" y="4441"/>
                      <a:pt x="285" y="4477"/>
                      <a:pt x="125" y="4637"/>
                    </a:cubicBezTo>
                    <a:cubicBezTo>
                      <a:pt x="36" y="4708"/>
                      <a:pt x="0" y="4815"/>
                      <a:pt x="54" y="5010"/>
                    </a:cubicBezTo>
                    <a:cubicBezTo>
                      <a:pt x="196" y="5508"/>
                      <a:pt x="552" y="5544"/>
                      <a:pt x="552" y="5544"/>
                    </a:cubicBezTo>
                    <a:cubicBezTo>
                      <a:pt x="552" y="5544"/>
                      <a:pt x="712" y="6380"/>
                      <a:pt x="1335" y="6398"/>
                    </a:cubicBezTo>
                    <a:cubicBezTo>
                      <a:pt x="1645" y="6726"/>
                      <a:pt x="2525" y="7004"/>
                      <a:pt x="2740" y="7004"/>
                    </a:cubicBezTo>
                    <a:cubicBezTo>
                      <a:pt x="2747" y="7004"/>
                      <a:pt x="2753" y="7003"/>
                      <a:pt x="2758" y="7003"/>
                    </a:cubicBezTo>
                    <a:cubicBezTo>
                      <a:pt x="2958" y="7153"/>
                      <a:pt x="3236" y="7246"/>
                      <a:pt x="3529" y="7246"/>
                    </a:cubicBezTo>
                    <a:cubicBezTo>
                      <a:pt x="3759" y="7246"/>
                      <a:pt x="3998" y="7189"/>
                      <a:pt x="4217" y="7056"/>
                    </a:cubicBezTo>
                    <a:cubicBezTo>
                      <a:pt x="4733" y="6754"/>
                      <a:pt x="5053" y="6202"/>
                      <a:pt x="5622" y="5935"/>
                    </a:cubicBezTo>
                    <a:cubicBezTo>
                      <a:pt x="6191" y="5651"/>
                      <a:pt x="6761" y="5028"/>
                      <a:pt x="6903" y="4743"/>
                    </a:cubicBezTo>
                    <a:cubicBezTo>
                      <a:pt x="7045" y="4441"/>
                      <a:pt x="7294" y="3925"/>
                      <a:pt x="7579" y="3658"/>
                    </a:cubicBezTo>
                    <a:cubicBezTo>
                      <a:pt x="7882" y="3391"/>
                      <a:pt x="8148" y="3249"/>
                      <a:pt x="8148" y="3249"/>
                    </a:cubicBezTo>
                    <a:cubicBezTo>
                      <a:pt x="8148" y="3249"/>
                      <a:pt x="7348" y="1007"/>
                      <a:pt x="5889" y="598"/>
                    </a:cubicBezTo>
                    <a:cubicBezTo>
                      <a:pt x="5889" y="598"/>
                      <a:pt x="4964" y="456"/>
                      <a:pt x="4395" y="331"/>
                    </a:cubicBezTo>
                    <a:cubicBezTo>
                      <a:pt x="4000" y="242"/>
                      <a:pt x="3778" y="80"/>
                      <a:pt x="3488" y="80"/>
                    </a:cubicBezTo>
                    <a:cubicBezTo>
                      <a:pt x="3373" y="80"/>
                      <a:pt x="3247" y="106"/>
                      <a:pt x="3096" y="171"/>
                    </a:cubicBezTo>
                    <a:cubicBezTo>
                      <a:pt x="2862" y="280"/>
                      <a:pt x="2557" y="311"/>
                      <a:pt x="2261" y="311"/>
                    </a:cubicBezTo>
                    <a:cubicBezTo>
                      <a:pt x="1881" y="311"/>
                      <a:pt x="1515" y="260"/>
                      <a:pt x="1335" y="260"/>
                    </a:cubicBezTo>
                    <a:cubicBezTo>
                      <a:pt x="1131" y="260"/>
                      <a:pt x="645" y="0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5477975" y="3438750"/>
                <a:ext cx="676950" cy="1912050"/>
              </a:xfrm>
              <a:custGeom>
                <a:avLst/>
                <a:gdLst/>
                <a:ahLst/>
                <a:cxnLst/>
                <a:rect l="l" t="t" r="r" b="b"/>
                <a:pathLst>
                  <a:path w="27078" h="76482" extrusionOk="0">
                    <a:moveTo>
                      <a:pt x="10572" y="25714"/>
                    </a:moveTo>
                    <a:cubicBezTo>
                      <a:pt x="10875" y="25714"/>
                      <a:pt x="11361" y="25974"/>
                      <a:pt x="11565" y="25974"/>
                    </a:cubicBezTo>
                    <a:cubicBezTo>
                      <a:pt x="11745" y="25974"/>
                      <a:pt x="12111" y="26025"/>
                      <a:pt x="12491" y="26025"/>
                    </a:cubicBezTo>
                    <a:cubicBezTo>
                      <a:pt x="12787" y="26025"/>
                      <a:pt x="13092" y="25994"/>
                      <a:pt x="13326" y="25885"/>
                    </a:cubicBezTo>
                    <a:cubicBezTo>
                      <a:pt x="13477" y="25820"/>
                      <a:pt x="13603" y="25794"/>
                      <a:pt x="13718" y="25794"/>
                    </a:cubicBezTo>
                    <a:cubicBezTo>
                      <a:pt x="14008" y="25794"/>
                      <a:pt x="14230" y="25956"/>
                      <a:pt x="14625" y="26045"/>
                    </a:cubicBezTo>
                    <a:cubicBezTo>
                      <a:pt x="15194" y="26152"/>
                      <a:pt x="16119" y="26312"/>
                      <a:pt x="16119" y="26312"/>
                    </a:cubicBezTo>
                    <a:cubicBezTo>
                      <a:pt x="17578" y="26721"/>
                      <a:pt x="18378" y="28963"/>
                      <a:pt x="18378" y="28963"/>
                    </a:cubicBezTo>
                    <a:cubicBezTo>
                      <a:pt x="18378" y="28963"/>
                      <a:pt x="18112" y="29105"/>
                      <a:pt x="17809" y="29372"/>
                    </a:cubicBezTo>
                    <a:cubicBezTo>
                      <a:pt x="17524" y="29639"/>
                      <a:pt x="17275" y="30155"/>
                      <a:pt x="17133" y="30457"/>
                    </a:cubicBezTo>
                    <a:cubicBezTo>
                      <a:pt x="16991" y="30742"/>
                      <a:pt x="16421" y="31365"/>
                      <a:pt x="15852" y="31649"/>
                    </a:cubicBezTo>
                    <a:cubicBezTo>
                      <a:pt x="15283" y="31916"/>
                      <a:pt x="14963" y="32468"/>
                      <a:pt x="14447" y="32770"/>
                    </a:cubicBezTo>
                    <a:cubicBezTo>
                      <a:pt x="14228" y="32903"/>
                      <a:pt x="13989" y="32960"/>
                      <a:pt x="13759" y="32960"/>
                    </a:cubicBezTo>
                    <a:cubicBezTo>
                      <a:pt x="13466" y="32960"/>
                      <a:pt x="13188" y="32867"/>
                      <a:pt x="12988" y="32717"/>
                    </a:cubicBezTo>
                    <a:cubicBezTo>
                      <a:pt x="12983" y="32717"/>
                      <a:pt x="12977" y="32718"/>
                      <a:pt x="12970" y="32718"/>
                    </a:cubicBezTo>
                    <a:cubicBezTo>
                      <a:pt x="12755" y="32718"/>
                      <a:pt x="11875" y="32440"/>
                      <a:pt x="11565" y="32112"/>
                    </a:cubicBezTo>
                    <a:cubicBezTo>
                      <a:pt x="10942" y="32094"/>
                      <a:pt x="10782" y="31258"/>
                      <a:pt x="10782" y="31258"/>
                    </a:cubicBezTo>
                    <a:cubicBezTo>
                      <a:pt x="10782" y="31258"/>
                      <a:pt x="10426" y="31222"/>
                      <a:pt x="10284" y="30724"/>
                    </a:cubicBezTo>
                    <a:cubicBezTo>
                      <a:pt x="10230" y="30529"/>
                      <a:pt x="10266" y="30422"/>
                      <a:pt x="10355" y="30351"/>
                    </a:cubicBezTo>
                    <a:cubicBezTo>
                      <a:pt x="9892" y="30084"/>
                      <a:pt x="9572" y="29212"/>
                      <a:pt x="9572" y="29088"/>
                    </a:cubicBezTo>
                    <a:cubicBezTo>
                      <a:pt x="9572" y="28963"/>
                      <a:pt x="10924" y="27647"/>
                      <a:pt x="11405" y="27166"/>
                    </a:cubicBezTo>
                    <a:cubicBezTo>
                      <a:pt x="10906" y="26988"/>
                      <a:pt x="10373" y="26597"/>
                      <a:pt x="10319" y="26063"/>
                    </a:cubicBezTo>
                    <a:cubicBezTo>
                      <a:pt x="10287" y="25799"/>
                      <a:pt x="10400" y="25714"/>
                      <a:pt x="10572" y="25714"/>
                    </a:cubicBezTo>
                    <a:close/>
                    <a:moveTo>
                      <a:pt x="10586" y="0"/>
                    </a:moveTo>
                    <a:cubicBezTo>
                      <a:pt x="10497" y="54"/>
                      <a:pt x="10337" y="196"/>
                      <a:pt x="10266" y="321"/>
                    </a:cubicBezTo>
                    <a:cubicBezTo>
                      <a:pt x="10177" y="498"/>
                      <a:pt x="9768" y="854"/>
                      <a:pt x="9537" y="1014"/>
                    </a:cubicBezTo>
                    <a:cubicBezTo>
                      <a:pt x="9323" y="1175"/>
                      <a:pt x="8985" y="1335"/>
                      <a:pt x="8789" y="1406"/>
                    </a:cubicBezTo>
                    <a:cubicBezTo>
                      <a:pt x="8594" y="1495"/>
                      <a:pt x="6690" y="2189"/>
                      <a:pt x="6210" y="2331"/>
                    </a:cubicBezTo>
                    <a:cubicBezTo>
                      <a:pt x="5712" y="2455"/>
                      <a:pt x="3203" y="3149"/>
                      <a:pt x="3203" y="3149"/>
                    </a:cubicBezTo>
                    <a:cubicBezTo>
                      <a:pt x="3203" y="3149"/>
                      <a:pt x="3104" y="3056"/>
                      <a:pt x="2970" y="3056"/>
                    </a:cubicBezTo>
                    <a:cubicBezTo>
                      <a:pt x="2869" y="3056"/>
                      <a:pt x="2748" y="3109"/>
                      <a:pt x="2634" y="3292"/>
                    </a:cubicBezTo>
                    <a:cubicBezTo>
                      <a:pt x="2367" y="3719"/>
                      <a:pt x="2385" y="4519"/>
                      <a:pt x="2171" y="5017"/>
                    </a:cubicBezTo>
                    <a:cubicBezTo>
                      <a:pt x="1940" y="5515"/>
                      <a:pt x="1798" y="5800"/>
                      <a:pt x="1638" y="6352"/>
                    </a:cubicBezTo>
                    <a:cubicBezTo>
                      <a:pt x="1460" y="6885"/>
                      <a:pt x="766" y="9447"/>
                      <a:pt x="606" y="10248"/>
                    </a:cubicBezTo>
                    <a:cubicBezTo>
                      <a:pt x="446" y="11048"/>
                      <a:pt x="410" y="12240"/>
                      <a:pt x="374" y="12827"/>
                    </a:cubicBezTo>
                    <a:cubicBezTo>
                      <a:pt x="321" y="13396"/>
                      <a:pt x="19" y="16314"/>
                      <a:pt x="19" y="16848"/>
                    </a:cubicBezTo>
                    <a:cubicBezTo>
                      <a:pt x="19" y="17364"/>
                      <a:pt x="1" y="19463"/>
                      <a:pt x="72" y="20050"/>
                    </a:cubicBezTo>
                    <a:cubicBezTo>
                      <a:pt x="125" y="20655"/>
                      <a:pt x="268" y="21829"/>
                      <a:pt x="1051" y="22772"/>
                    </a:cubicBezTo>
                    <a:cubicBezTo>
                      <a:pt x="1833" y="23697"/>
                      <a:pt x="3844" y="26757"/>
                      <a:pt x="4093" y="26953"/>
                    </a:cubicBezTo>
                    <a:cubicBezTo>
                      <a:pt x="4324" y="27148"/>
                      <a:pt x="4306" y="27255"/>
                      <a:pt x="4306" y="27255"/>
                    </a:cubicBezTo>
                    <a:cubicBezTo>
                      <a:pt x="4306" y="27255"/>
                      <a:pt x="4022" y="29692"/>
                      <a:pt x="4022" y="30546"/>
                    </a:cubicBezTo>
                    <a:cubicBezTo>
                      <a:pt x="4022" y="31418"/>
                      <a:pt x="3826" y="32788"/>
                      <a:pt x="3737" y="33162"/>
                    </a:cubicBezTo>
                    <a:cubicBezTo>
                      <a:pt x="3648" y="33535"/>
                      <a:pt x="3132" y="36061"/>
                      <a:pt x="3061" y="36577"/>
                    </a:cubicBezTo>
                    <a:cubicBezTo>
                      <a:pt x="2990" y="37075"/>
                      <a:pt x="2883" y="37431"/>
                      <a:pt x="3079" y="37574"/>
                    </a:cubicBezTo>
                    <a:cubicBezTo>
                      <a:pt x="3025" y="38161"/>
                      <a:pt x="3025" y="39210"/>
                      <a:pt x="3025" y="39655"/>
                    </a:cubicBezTo>
                    <a:cubicBezTo>
                      <a:pt x="3025" y="40100"/>
                      <a:pt x="3345" y="45437"/>
                      <a:pt x="3363" y="46362"/>
                    </a:cubicBezTo>
                    <a:cubicBezTo>
                      <a:pt x="3381" y="47305"/>
                      <a:pt x="3488" y="47607"/>
                      <a:pt x="3434" y="48372"/>
                    </a:cubicBezTo>
                    <a:cubicBezTo>
                      <a:pt x="3381" y="49155"/>
                      <a:pt x="3434" y="49991"/>
                      <a:pt x="3399" y="50543"/>
                    </a:cubicBezTo>
                    <a:cubicBezTo>
                      <a:pt x="3381" y="51094"/>
                      <a:pt x="3381" y="53763"/>
                      <a:pt x="3345" y="54385"/>
                    </a:cubicBezTo>
                    <a:cubicBezTo>
                      <a:pt x="3292" y="55026"/>
                      <a:pt x="2847" y="57303"/>
                      <a:pt x="2847" y="57801"/>
                    </a:cubicBezTo>
                    <a:cubicBezTo>
                      <a:pt x="2847" y="58317"/>
                      <a:pt x="2723" y="61128"/>
                      <a:pt x="2812" y="61964"/>
                    </a:cubicBezTo>
                    <a:cubicBezTo>
                      <a:pt x="2901" y="62782"/>
                      <a:pt x="2936" y="64775"/>
                      <a:pt x="2954" y="65131"/>
                    </a:cubicBezTo>
                    <a:cubicBezTo>
                      <a:pt x="2990" y="65487"/>
                      <a:pt x="2954" y="67550"/>
                      <a:pt x="2954" y="67995"/>
                    </a:cubicBezTo>
                    <a:cubicBezTo>
                      <a:pt x="2954" y="68440"/>
                      <a:pt x="2990" y="70254"/>
                      <a:pt x="3007" y="70415"/>
                    </a:cubicBezTo>
                    <a:cubicBezTo>
                      <a:pt x="3025" y="70575"/>
                      <a:pt x="3257" y="71002"/>
                      <a:pt x="3452" y="71233"/>
                    </a:cubicBezTo>
                    <a:cubicBezTo>
                      <a:pt x="3648" y="71464"/>
                      <a:pt x="3737" y="71660"/>
                      <a:pt x="3737" y="71660"/>
                    </a:cubicBezTo>
                    <a:cubicBezTo>
                      <a:pt x="3737" y="71660"/>
                      <a:pt x="3595" y="71767"/>
                      <a:pt x="3417" y="71909"/>
                    </a:cubicBezTo>
                    <a:cubicBezTo>
                      <a:pt x="2687" y="72443"/>
                      <a:pt x="2723" y="74364"/>
                      <a:pt x="2723" y="74364"/>
                    </a:cubicBezTo>
                    <a:cubicBezTo>
                      <a:pt x="2723" y="74364"/>
                      <a:pt x="3168" y="74560"/>
                      <a:pt x="3612" y="74649"/>
                    </a:cubicBezTo>
                    <a:cubicBezTo>
                      <a:pt x="4075" y="74738"/>
                      <a:pt x="4395" y="75752"/>
                      <a:pt x="6014" y="76036"/>
                    </a:cubicBezTo>
                    <a:cubicBezTo>
                      <a:pt x="7651" y="76321"/>
                      <a:pt x="8861" y="76481"/>
                      <a:pt x="8861" y="76481"/>
                    </a:cubicBezTo>
                    <a:cubicBezTo>
                      <a:pt x="8861" y="76481"/>
                      <a:pt x="9554" y="75414"/>
                      <a:pt x="9839" y="74844"/>
                    </a:cubicBezTo>
                    <a:cubicBezTo>
                      <a:pt x="10124" y="74275"/>
                      <a:pt x="9946" y="73528"/>
                      <a:pt x="9946" y="73528"/>
                    </a:cubicBezTo>
                    <a:cubicBezTo>
                      <a:pt x="9768" y="72959"/>
                      <a:pt x="9661" y="72798"/>
                      <a:pt x="9661" y="72532"/>
                    </a:cubicBezTo>
                    <a:cubicBezTo>
                      <a:pt x="9661" y="72265"/>
                      <a:pt x="9412" y="71660"/>
                      <a:pt x="9145" y="70806"/>
                    </a:cubicBezTo>
                    <a:cubicBezTo>
                      <a:pt x="8861" y="69934"/>
                      <a:pt x="8345" y="68671"/>
                      <a:pt x="8345" y="68671"/>
                    </a:cubicBezTo>
                    <a:cubicBezTo>
                      <a:pt x="8345" y="68671"/>
                      <a:pt x="9234" y="67906"/>
                      <a:pt x="9163" y="66590"/>
                    </a:cubicBezTo>
                    <a:cubicBezTo>
                      <a:pt x="9110" y="65273"/>
                      <a:pt x="8967" y="62462"/>
                      <a:pt x="9110" y="61946"/>
                    </a:cubicBezTo>
                    <a:cubicBezTo>
                      <a:pt x="9234" y="61413"/>
                      <a:pt x="9661" y="58104"/>
                      <a:pt x="9590" y="57766"/>
                    </a:cubicBezTo>
                    <a:cubicBezTo>
                      <a:pt x="9537" y="57445"/>
                      <a:pt x="9946" y="55844"/>
                      <a:pt x="9892" y="55257"/>
                    </a:cubicBezTo>
                    <a:cubicBezTo>
                      <a:pt x="9892" y="55257"/>
                      <a:pt x="11013" y="47394"/>
                      <a:pt x="11155" y="46593"/>
                    </a:cubicBezTo>
                    <a:cubicBezTo>
                      <a:pt x="11316" y="45793"/>
                      <a:pt x="12472" y="40651"/>
                      <a:pt x="12597" y="40313"/>
                    </a:cubicBezTo>
                    <a:cubicBezTo>
                      <a:pt x="12703" y="39957"/>
                      <a:pt x="12899" y="39602"/>
                      <a:pt x="12899" y="39602"/>
                    </a:cubicBezTo>
                    <a:cubicBezTo>
                      <a:pt x="12899" y="39602"/>
                      <a:pt x="12914" y="39597"/>
                      <a:pt x="12939" y="39597"/>
                    </a:cubicBezTo>
                    <a:cubicBezTo>
                      <a:pt x="13026" y="39597"/>
                      <a:pt x="13237" y="39651"/>
                      <a:pt x="13362" y="40135"/>
                    </a:cubicBezTo>
                    <a:cubicBezTo>
                      <a:pt x="13522" y="40776"/>
                      <a:pt x="13682" y="41363"/>
                      <a:pt x="13664" y="42324"/>
                    </a:cubicBezTo>
                    <a:cubicBezTo>
                      <a:pt x="13646" y="43302"/>
                      <a:pt x="14251" y="48034"/>
                      <a:pt x="14376" y="49546"/>
                    </a:cubicBezTo>
                    <a:cubicBezTo>
                      <a:pt x="14500" y="51041"/>
                      <a:pt x="14963" y="54866"/>
                      <a:pt x="15087" y="55364"/>
                    </a:cubicBezTo>
                    <a:cubicBezTo>
                      <a:pt x="15229" y="55844"/>
                      <a:pt x="15354" y="55933"/>
                      <a:pt x="15372" y="56200"/>
                    </a:cubicBezTo>
                    <a:cubicBezTo>
                      <a:pt x="15407" y="56449"/>
                      <a:pt x="15141" y="56894"/>
                      <a:pt x="15283" y="57356"/>
                    </a:cubicBezTo>
                    <a:cubicBezTo>
                      <a:pt x="15443" y="57819"/>
                      <a:pt x="15479" y="57872"/>
                      <a:pt x="15390" y="58317"/>
                    </a:cubicBezTo>
                    <a:cubicBezTo>
                      <a:pt x="15301" y="58744"/>
                      <a:pt x="15443" y="59598"/>
                      <a:pt x="15532" y="60238"/>
                    </a:cubicBezTo>
                    <a:cubicBezTo>
                      <a:pt x="15621" y="60879"/>
                      <a:pt x="15425" y="61715"/>
                      <a:pt x="15461" y="62320"/>
                    </a:cubicBezTo>
                    <a:cubicBezTo>
                      <a:pt x="15514" y="62943"/>
                      <a:pt x="15069" y="66750"/>
                      <a:pt x="15265" y="67710"/>
                    </a:cubicBezTo>
                    <a:cubicBezTo>
                      <a:pt x="15443" y="68653"/>
                      <a:pt x="15390" y="69881"/>
                      <a:pt x="15852" y="70699"/>
                    </a:cubicBezTo>
                    <a:cubicBezTo>
                      <a:pt x="16315" y="71518"/>
                      <a:pt x="16564" y="71500"/>
                      <a:pt x="16226" y="72140"/>
                    </a:cubicBezTo>
                    <a:cubicBezTo>
                      <a:pt x="15888" y="72781"/>
                      <a:pt x="15888" y="72959"/>
                      <a:pt x="15692" y="73101"/>
                    </a:cubicBezTo>
                    <a:cubicBezTo>
                      <a:pt x="15479" y="73225"/>
                      <a:pt x="14678" y="73332"/>
                      <a:pt x="14980" y="74168"/>
                    </a:cubicBezTo>
                    <a:cubicBezTo>
                      <a:pt x="14980" y="74168"/>
                      <a:pt x="15496" y="75663"/>
                      <a:pt x="15461" y="75858"/>
                    </a:cubicBezTo>
                    <a:cubicBezTo>
                      <a:pt x="15431" y="75977"/>
                      <a:pt x="15893" y="76040"/>
                      <a:pt x="16574" y="76040"/>
                    </a:cubicBezTo>
                    <a:cubicBezTo>
                      <a:pt x="17122" y="76040"/>
                      <a:pt x="17813" y="75999"/>
                      <a:pt x="18503" y="75912"/>
                    </a:cubicBezTo>
                    <a:cubicBezTo>
                      <a:pt x="20051" y="75698"/>
                      <a:pt x="21545" y="74844"/>
                      <a:pt x="21634" y="74613"/>
                    </a:cubicBezTo>
                    <a:cubicBezTo>
                      <a:pt x="21705" y="74364"/>
                      <a:pt x="21438" y="73279"/>
                      <a:pt x="21438" y="73279"/>
                    </a:cubicBezTo>
                    <a:cubicBezTo>
                      <a:pt x="21545" y="72585"/>
                      <a:pt x="21687" y="72816"/>
                      <a:pt x="21563" y="72122"/>
                    </a:cubicBezTo>
                    <a:cubicBezTo>
                      <a:pt x="21421" y="71446"/>
                      <a:pt x="21652" y="70895"/>
                      <a:pt x="21723" y="69810"/>
                    </a:cubicBezTo>
                    <a:cubicBezTo>
                      <a:pt x="21794" y="68724"/>
                      <a:pt x="21741" y="65522"/>
                      <a:pt x="21705" y="65255"/>
                    </a:cubicBezTo>
                    <a:cubicBezTo>
                      <a:pt x="21670" y="64971"/>
                      <a:pt x="22114" y="61324"/>
                      <a:pt x="22132" y="60132"/>
                    </a:cubicBezTo>
                    <a:cubicBezTo>
                      <a:pt x="22150" y="58958"/>
                      <a:pt x="22097" y="57036"/>
                      <a:pt x="22008" y="56378"/>
                    </a:cubicBezTo>
                    <a:cubicBezTo>
                      <a:pt x="21919" y="55720"/>
                      <a:pt x="21830" y="49724"/>
                      <a:pt x="21830" y="48604"/>
                    </a:cubicBezTo>
                    <a:cubicBezTo>
                      <a:pt x="21830" y="47483"/>
                      <a:pt x="22275" y="43017"/>
                      <a:pt x="22328" y="42146"/>
                    </a:cubicBezTo>
                    <a:cubicBezTo>
                      <a:pt x="22381" y="41256"/>
                      <a:pt x="22328" y="39886"/>
                      <a:pt x="22435" y="39175"/>
                    </a:cubicBezTo>
                    <a:cubicBezTo>
                      <a:pt x="22541" y="38463"/>
                      <a:pt x="22595" y="37965"/>
                      <a:pt x="22595" y="37965"/>
                    </a:cubicBezTo>
                    <a:cubicBezTo>
                      <a:pt x="22595" y="37965"/>
                      <a:pt x="22626" y="37991"/>
                      <a:pt x="22665" y="37991"/>
                    </a:cubicBezTo>
                    <a:cubicBezTo>
                      <a:pt x="22743" y="37991"/>
                      <a:pt x="22850" y="37888"/>
                      <a:pt x="22790" y="37271"/>
                    </a:cubicBezTo>
                    <a:cubicBezTo>
                      <a:pt x="22701" y="36346"/>
                      <a:pt x="22488" y="34514"/>
                      <a:pt x="22488" y="33660"/>
                    </a:cubicBezTo>
                    <a:cubicBezTo>
                      <a:pt x="22488" y="32788"/>
                      <a:pt x="22559" y="32984"/>
                      <a:pt x="22595" y="32308"/>
                    </a:cubicBezTo>
                    <a:cubicBezTo>
                      <a:pt x="22630" y="31649"/>
                      <a:pt x="22435" y="30191"/>
                      <a:pt x="22292" y="29515"/>
                    </a:cubicBezTo>
                    <a:cubicBezTo>
                      <a:pt x="22168" y="28821"/>
                      <a:pt x="22150" y="28216"/>
                      <a:pt x="22150" y="28216"/>
                    </a:cubicBezTo>
                    <a:cubicBezTo>
                      <a:pt x="22150" y="28216"/>
                      <a:pt x="23164" y="26810"/>
                      <a:pt x="23787" y="26312"/>
                    </a:cubicBezTo>
                    <a:cubicBezTo>
                      <a:pt x="24409" y="25796"/>
                      <a:pt x="25121" y="24889"/>
                      <a:pt x="25406" y="24249"/>
                    </a:cubicBezTo>
                    <a:cubicBezTo>
                      <a:pt x="25708" y="23626"/>
                      <a:pt x="26633" y="21740"/>
                      <a:pt x="26704" y="20637"/>
                    </a:cubicBezTo>
                    <a:cubicBezTo>
                      <a:pt x="26775" y="19534"/>
                      <a:pt x="26722" y="19410"/>
                      <a:pt x="26900" y="18662"/>
                    </a:cubicBezTo>
                    <a:cubicBezTo>
                      <a:pt x="27078" y="17915"/>
                      <a:pt x="27060" y="17239"/>
                      <a:pt x="27025" y="16759"/>
                    </a:cubicBezTo>
                    <a:cubicBezTo>
                      <a:pt x="26971" y="16261"/>
                      <a:pt x="26437" y="13058"/>
                      <a:pt x="26402" y="12240"/>
                    </a:cubicBezTo>
                    <a:cubicBezTo>
                      <a:pt x="26349" y="11422"/>
                      <a:pt x="26028" y="10497"/>
                      <a:pt x="25761" y="10052"/>
                    </a:cubicBezTo>
                    <a:cubicBezTo>
                      <a:pt x="25477" y="9607"/>
                      <a:pt x="25584" y="9216"/>
                      <a:pt x="25512" y="8771"/>
                    </a:cubicBezTo>
                    <a:cubicBezTo>
                      <a:pt x="25459" y="8326"/>
                      <a:pt x="25210" y="7881"/>
                      <a:pt x="25192" y="7419"/>
                    </a:cubicBezTo>
                    <a:cubicBezTo>
                      <a:pt x="25157" y="6956"/>
                      <a:pt x="25263" y="6654"/>
                      <a:pt x="25050" y="6352"/>
                    </a:cubicBezTo>
                    <a:cubicBezTo>
                      <a:pt x="24854" y="6031"/>
                      <a:pt x="24392" y="5480"/>
                      <a:pt x="24409" y="5071"/>
                    </a:cubicBezTo>
                    <a:cubicBezTo>
                      <a:pt x="24426" y="4678"/>
                      <a:pt x="24578" y="3969"/>
                      <a:pt x="24075" y="3969"/>
                    </a:cubicBezTo>
                    <a:cubicBezTo>
                      <a:pt x="24032" y="3969"/>
                      <a:pt x="23983" y="3974"/>
                      <a:pt x="23929" y="3985"/>
                    </a:cubicBezTo>
                    <a:cubicBezTo>
                      <a:pt x="23093" y="3541"/>
                      <a:pt x="19339" y="2295"/>
                      <a:pt x="19108" y="2224"/>
                    </a:cubicBezTo>
                    <a:cubicBezTo>
                      <a:pt x="18894" y="2135"/>
                      <a:pt x="17738" y="1673"/>
                      <a:pt x="17738" y="1673"/>
                    </a:cubicBezTo>
                    <a:lnTo>
                      <a:pt x="16973" y="427"/>
                    </a:lnTo>
                    <a:lnTo>
                      <a:pt x="16902" y="160"/>
                    </a:lnTo>
                    <a:lnTo>
                      <a:pt x="16902" y="160"/>
                    </a:lnTo>
                    <a:cubicBezTo>
                      <a:pt x="16920" y="374"/>
                      <a:pt x="16920" y="676"/>
                      <a:pt x="16920" y="676"/>
                    </a:cubicBezTo>
                    <a:cubicBezTo>
                      <a:pt x="16920" y="676"/>
                      <a:pt x="16955" y="1548"/>
                      <a:pt x="16777" y="1922"/>
                    </a:cubicBezTo>
                    <a:cubicBezTo>
                      <a:pt x="16599" y="2295"/>
                      <a:pt x="16030" y="4572"/>
                      <a:pt x="15941" y="4928"/>
                    </a:cubicBezTo>
                    <a:cubicBezTo>
                      <a:pt x="15941" y="4999"/>
                      <a:pt x="15888" y="5249"/>
                      <a:pt x="15799" y="5640"/>
                    </a:cubicBezTo>
                    <a:cubicBezTo>
                      <a:pt x="15354" y="4786"/>
                      <a:pt x="14927" y="4110"/>
                      <a:pt x="14518" y="3754"/>
                    </a:cubicBezTo>
                    <a:cubicBezTo>
                      <a:pt x="14393" y="3647"/>
                      <a:pt x="14269" y="3576"/>
                      <a:pt x="14144" y="3523"/>
                    </a:cubicBezTo>
                    <a:cubicBezTo>
                      <a:pt x="14144" y="3523"/>
                      <a:pt x="14126" y="3523"/>
                      <a:pt x="14109" y="3505"/>
                    </a:cubicBezTo>
                    <a:lnTo>
                      <a:pt x="14055" y="3505"/>
                    </a:lnTo>
                    <a:cubicBezTo>
                      <a:pt x="14038" y="3487"/>
                      <a:pt x="14020" y="3487"/>
                      <a:pt x="14002" y="3487"/>
                    </a:cubicBezTo>
                    <a:lnTo>
                      <a:pt x="13984" y="3487"/>
                    </a:lnTo>
                    <a:cubicBezTo>
                      <a:pt x="14109" y="3541"/>
                      <a:pt x="14251" y="3665"/>
                      <a:pt x="14393" y="3825"/>
                    </a:cubicBezTo>
                    <a:cubicBezTo>
                      <a:pt x="14571" y="3985"/>
                      <a:pt x="14749" y="4217"/>
                      <a:pt x="14945" y="4448"/>
                    </a:cubicBezTo>
                    <a:cubicBezTo>
                      <a:pt x="15283" y="4893"/>
                      <a:pt x="15621" y="5391"/>
                      <a:pt x="15799" y="5675"/>
                    </a:cubicBezTo>
                    <a:cubicBezTo>
                      <a:pt x="15621" y="6565"/>
                      <a:pt x="15336" y="8077"/>
                      <a:pt x="15069" y="9447"/>
                    </a:cubicBezTo>
                    <a:cubicBezTo>
                      <a:pt x="15105" y="9589"/>
                      <a:pt x="15123" y="9661"/>
                      <a:pt x="15123" y="9661"/>
                    </a:cubicBezTo>
                    <a:lnTo>
                      <a:pt x="13468" y="17204"/>
                    </a:lnTo>
                    <a:lnTo>
                      <a:pt x="12383" y="10586"/>
                    </a:lnTo>
                    <a:lnTo>
                      <a:pt x="12383" y="10497"/>
                    </a:lnTo>
                    <a:cubicBezTo>
                      <a:pt x="12312" y="9963"/>
                      <a:pt x="12241" y="9607"/>
                      <a:pt x="12223" y="9500"/>
                    </a:cubicBezTo>
                    <a:cubicBezTo>
                      <a:pt x="12152" y="9162"/>
                      <a:pt x="11778" y="7419"/>
                      <a:pt x="11476" y="6049"/>
                    </a:cubicBezTo>
                    <a:cubicBezTo>
                      <a:pt x="11725" y="5711"/>
                      <a:pt x="12241" y="5017"/>
                      <a:pt x="12739" y="4448"/>
                    </a:cubicBezTo>
                    <a:cubicBezTo>
                      <a:pt x="12917" y="4234"/>
                      <a:pt x="13095" y="4021"/>
                      <a:pt x="13255" y="3861"/>
                    </a:cubicBezTo>
                    <a:cubicBezTo>
                      <a:pt x="13415" y="3719"/>
                      <a:pt x="13557" y="3594"/>
                      <a:pt x="13664" y="3541"/>
                    </a:cubicBezTo>
                    <a:lnTo>
                      <a:pt x="13682" y="3541"/>
                    </a:lnTo>
                    <a:cubicBezTo>
                      <a:pt x="13700" y="3523"/>
                      <a:pt x="13700" y="3523"/>
                      <a:pt x="13700" y="3523"/>
                    </a:cubicBezTo>
                    <a:lnTo>
                      <a:pt x="13682" y="3523"/>
                    </a:lnTo>
                    <a:cubicBezTo>
                      <a:pt x="13646" y="3523"/>
                      <a:pt x="13628" y="3541"/>
                      <a:pt x="13593" y="3541"/>
                    </a:cubicBezTo>
                    <a:cubicBezTo>
                      <a:pt x="13450" y="3576"/>
                      <a:pt x="13290" y="3683"/>
                      <a:pt x="13112" y="3825"/>
                    </a:cubicBezTo>
                    <a:cubicBezTo>
                      <a:pt x="12579" y="4252"/>
                      <a:pt x="11956" y="5088"/>
                      <a:pt x="11476" y="5996"/>
                    </a:cubicBezTo>
                    <a:cubicBezTo>
                      <a:pt x="11280" y="5124"/>
                      <a:pt x="11102" y="4395"/>
                      <a:pt x="11049" y="4288"/>
                    </a:cubicBezTo>
                    <a:cubicBezTo>
                      <a:pt x="10924" y="4003"/>
                      <a:pt x="10640" y="2633"/>
                      <a:pt x="10568" y="2242"/>
                    </a:cubicBezTo>
                    <a:cubicBezTo>
                      <a:pt x="10497" y="1833"/>
                      <a:pt x="10266" y="338"/>
                      <a:pt x="10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5701250" y="3134875"/>
                <a:ext cx="2397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7540" extrusionOk="0">
                    <a:moveTo>
                      <a:pt x="5139" y="1"/>
                    </a:moveTo>
                    <a:cubicBezTo>
                      <a:pt x="3557" y="1"/>
                      <a:pt x="1861" y="378"/>
                      <a:pt x="1371" y="1446"/>
                    </a:cubicBezTo>
                    <a:cubicBezTo>
                      <a:pt x="748" y="2762"/>
                      <a:pt x="268" y="2922"/>
                      <a:pt x="196" y="3687"/>
                    </a:cubicBezTo>
                    <a:cubicBezTo>
                      <a:pt x="125" y="4452"/>
                      <a:pt x="1" y="4861"/>
                      <a:pt x="285" y="5466"/>
                    </a:cubicBezTo>
                    <a:cubicBezTo>
                      <a:pt x="588" y="6071"/>
                      <a:pt x="979" y="7192"/>
                      <a:pt x="1121" y="7494"/>
                    </a:cubicBezTo>
                    <a:cubicBezTo>
                      <a:pt x="1137" y="7525"/>
                      <a:pt x="1152" y="7540"/>
                      <a:pt x="1167" y="7540"/>
                    </a:cubicBezTo>
                    <a:cubicBezTo>
                      <a:pt x="1289" y="7540"/>
                      <a:pt x="1386" y="6586"/>
                      <a:pt x="1371" y="6000"/>
                    </a:cubicBezTo>
                    <a:cubicBezTo>
                      <a:pt x="1335" y="5342"/>
                      <a:pt x="1335" y="3883"/>
                      <a:pt x="1442" y="3669"/>
                    </a:cubicBezTo>
                    <a:cubicBezTo>
                      <a:pt x="1531" y="3438"/>
                      <a:pt x="1851" y="2655"/>
                      <a:pt x="1851" y="2655"/>
                    </a:cubicBezTo>
                    <a:cubicBezTo>
                      <a:pt x="1851" y="2655"/>
                      <a:pt x="2883" y="2833"/>
                      <a:pt x="3932" y="2833"/>
                    </a:cubicBezTo>
                    <a:cubicBezTo>
                      <a:pt x="4982" y="2833"/>
                      <a:pt x="6583" y="2744"/>
                      <a:pt x="7063" y="2566"/>
                    </a:cubicBezTo>
                    <a:cubicBezTo>
                      <a:pt x="7222" y="2510"/>
                      <a:pt x="7386" y="2471"/>
                      <a:pt x="7537" y="2471"/>
                    </a:cubicBezTo>
                    <a:cubicBezTo>
                      <a:pt x="7862" y="2471"/>
                      <a:pt x="8130" y="2649"/>
                      <a:pt x="8166" y="3207"/>
                    </a:cubicBezTo>
                    <a:cubicBezTo>
                      <a:pt x="8220" y="4007"/>
                      <a:pt x="8309" y="5253"/>
                      <a:pt x="8309" y="5644"/>
                    </a:cubicBezTo>
                    <a:cubicBezTo>
                      <a:pt x="8309" y="6035"/>
                      <a:pt x="8505" y="7032"/>
                      <a:pt x="8540" y="7103"/>
                    </a:cubicBezTo>
                    <a:cubicBezTo>
                      <a:pt x="8541" y="7105"/>
                      <a:pt x="8542" y="7106"/>
                      <a:pt x="8543" y="7106"/>
                    </a:cubicBezTo>
                    <a:cubicBezTo>
                      <a:pt x="8594" y="7106"/>
                      <a:pt x="9134" y="6088"/>
                      <a:pt x="9341" y="5537"/>
                    </a:cubicBezTo>
                    <a:cubicBezTo>
                      <a:pt x="9358" y="5502"/>
                      <a:pt x="9376" y="5484"/>
                      <a:pt x="9394" y="5448"/>
                    </a:cubicBezTo>
                    <a:cubicBezTo>
                      <a:pt x="9590" y="4932"/>
                      <a:pt x="9483" y="3705"/>
                      <a:pt x="9003" y="2780"/>
                    </a:cubicBezTo>
                    <a:cubicBezTo>
                      <a:pt x="8505" y="1855"/>
                      <a:pt x="8113" y="1730"/>
                      <a:pt x="8113" y="1730"/>
                    </a:cubicBezTo>
                    <a:cubicBezTo>
                      <a:pt x="8113" y="1730"/>
                      <a:pt x="8024" y="254"/>
                      <a:pt x="6210" y="58"/>
                    </a:cubicBezTo>
                    <a:cubicBezTo>
                      <a:pt x="5870" y="21"/>
                      <a:pt x="5508" y="1"/>
                      <a:pt x="5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5827575" y="3437400"/>
                <a:ext cx="74300" cy="142350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5694" extrusionOk="0">
                    <a:moveTo>
                      <a:pt x="2864" y="1"/>
                    </a:moveTo>
                    <a:cubicBezTo>
                      <a:pt x="2847" y="1"/>
                      <a:pt x="2829" y="19"/>
                      <a:pt x="2811" y="54"/>
                    </a:cubicBezTo>
                    <a:cubicBezTo>
                      <a:pt x="2793" y="108"/>
                      <a:pt x="2758" y="179"/>
                      <a:pt x="2704" y="268"/>
                    </a:cubicBezTo>
                    <a:cubicBezTo>
                      <a:pt x="2687" y="286"/>
                      <a:pt x="2687" y="286"/>
                      <a:pt x="2687" y="286"/>
                    </a:cubicBezTo>
                    <a:cubicBezTo>
                      <a:pt x="2171" y="1086"/>
                      <a:pt x="445" y="3079"/>
                      <a:pt x="445" y="3079"/>
                    </a:cubicBezTo>
                    <a:lnTo>
                      <a:pt x="0" y="3541"/>
                    </a:lnTo>
                    <a:lnTo>
                      <a:pt x="18" y="3541"/>
                    </a:lnTo>
                    <a:cubicBezTo>
                      <a:pt x="36" y="3541"/>
                      <a:pt x="54" y="3541"/>
                      <a:pt x="71" y="3559"/>
                    </a:cubicBezTo>
                    <a:lnTo>
                      <a:pt x="125" y="3559"/>
                    </a:lnTo>
                    <a:cubicBezTo>
                      <a:pt x="142" y="3577"/>
                      <a:pt x="160" y="3577"/>
                      <a:pt x="160" y="3577"/>
                    </a:cubicBezTo>
                    <a:cubicBezTo>
                      <a:pt x="285" y="3630"/>
                      <a:pt x="409" y="3701"/>
                      <a:pt x="534" y="3808"/>
                    </a:cubicBezTo>
                    <a:cubicBezTo>
                      <a:pt x="943" y="4164"/>
                      <a:pt x="1370" y="4840"/>
                      <a:pt x="1815" y="5694"/>
                    </a:cubicBezTo>
                    <a:cubicBezTo>
                      <a:pt x="1904" y="5303"/>
                      <a:pt x="1957" y="5053"/>
                      <a:pt x="1957" y="4982"/>
                    </a:cubicBezTo>
                    <a:cubicBezTo>
                      <a:pt x="2046" y="4626"/>
                      <a:pt x="2615" y="2349"/>
                      <a:pt x="2793" y="1976"/>
                    </a:cubicBezTo>
                    <a:cubicBezTo>
                      <a:pt x="2971" y="1602"/>
                      <a:pt x="2936" y="730"/>
                      <a:pt x="2936" y="730"/>
                    </a:cubicBezTo>
                    <a:cubicBezTo>
                      <a:pt x="2936" y="730"/>
                      <a:pt x="2936" y="428"/>
                      <a:pt x="2918" y="214"/>
                    </a:cubicBezTo>
                    <a:cubicBezTo>
                      <a:pt x="2900" y="90"/>
                      <a:pt x="2882" y="1"/>
                      <a:pt x="2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5835125" y="3549925"/>
                <a:ext cx="378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5001" extrusionOk="0">
                    <a:moveTo>
                      <a:pt x="659" y="1"/>
                    </a:moveTo>
                    <a:lnTo>
                      <a:pt x="125" y="890"/>
                    </a:lnTo>
                    <a:lnTo>
                      <a:pt x="54" y="1228"/>
                    </a:lnTo>
                    <a:cubicBezTo>
                      <a:pt x="1" y="1495"/>
                      <a:pt x="605" y="4199"/>
                      <a:pt x="783" y="5000"/>
                    </a:cubicBezTo>
                    <a:cubicBezTo>
                      <a:pt x="1050" y="3630"/>
                      <a:pt x="1335" y="2118"/>
                      <a:pt x="1513" y="1228"/>
                    </a:cubicBezTo>
                    <a:cubicBezTo>
                      <a:pt x="1335" y="944"/>
                      <a:pt x="997" y="446"/>
                      <a:pt x="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5764850" y="3549925"/>
                <a:ext cx="449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6050" extrusionOk="0">
                    <a:moveTo>
                      <a:pt x="1264" y="1"/>
                    </a:moveTo>
                    <a:cubicBezTo>
                      <a:pt x="766" y="570"/>
                      <a:pt x="250" y="1264"/>
                      <a:pt x="1" y="1602"/>
                    </a:cubicBezTo>
                    <a:cubicBezTo>
                      <a:pt x="303" y="2972"/>
                      <a:pt x="677" y="4715"/>
                      <a:pt x="748" y="5053"/>
                    </a:cubicBezTo>
                    <a:cubicBezTo>
                      <a:pt x="766" y="5160"/>
                      <a:pt x="837" y="5516"/>
                      <a:pt x="908" y="6050"/>
                    </a:cubicBezTo>
                    <a:lnTo>
                      <a:pt x="1798" y="979"/>
                    </a:lnTo>
                    <a:lnTo>
                      <a:pt x="12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5734600" y="3436975"/>
                <a:ext cx="85425" cy="151675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6067" extrusionOk="0">
                    <a:moveTo>
                      <a:pt x="428" y="0"/>
                    </a:moveTo>
                    <a:lnTo>
                      <a:pt x="357" y="36"/>
                    </a:lnTo>
                    <a:lnTo>
                      <a:pt x="339" y="54"/>
                    </a:lnTo>
                    <a:cubicBezTo>
                      <a:pt x="339" y="54"/>
                      <a:pt x="321" y="71"/>
                      <a:pt x="321" y="71"/>
                    </a:cubicBezTo>
                    <a:cubicBezTo>
                      <a:pt x="1" y="409"/>
                      <a:pt x="232" y="1904"/>
                      <a:pt x="303" y="2313"/>
                    </a:cubicBezTo>
                    <a:cubicBezTo>
                      <a:pt x="375" y="2704"/>
                      <a:pt x="659" y="4074"/>
                      <a:pt x="784" y="4359"/>
                    </a:cubicBezTo>
                    <a:cubicBezTo>
                      <a:pt x="837" y="4466"/>
                      <a:pt x="1015" y="5195"/>
                      <a:pt x="1211" y="6067"/>
                    </a:cubicBezTo>
                    <a:cubicBezTo>
                      <a:pt x="1691" y="5159"/>
                      <a:pt x="2314" y="4323"/>
                      <a:pt x="2847" y="3896"/>
                    </a:cubicBezTo>
                    <a:cubicBezTo>
                      <a:pt x="3025" y="3754"/>
                      <a:pt x="3185" y="3647"/>
                      <a:pt x="3328" y="3612"/>
                    </a:cubicBezTo>
                    <a:cubicBezTo>
                      <a:pt x="3363" y="3612"/>
                      <a:pt x="3381" y="3594"/>
                      <a:pt x="3417" y="3594"/>
                    </a:cubicBezTo>
                    <a:lnTo>
                      <a:pt x="2936" y="3131"/>
                    </a:lnTo>
                    <a:lnTo>
                      <a:pt x="2776" y="2989"/>
                    </a:lnTo>
                    <a:cubicBezTo>
                      <a:pt x="2776" y="2989"/>
                      <a:pt x="730" y="1050"/>
                      <a:pt x="446" y="107"/>
                    </a:cubicBezTo>
                    <a:cubicBezTo>
                      <a:pt x="446" y="89"/>
                      <a:pt x="446" y="71"/>
                      <a:pt x="446" y="71"/>
                    </a:cubicBezTo>
                    <a:cubicBezTo>
                      <a:pt x="428" y="36"/>
                      <a:pt x="428" y="18"/>
                      <a:pt x="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5827125" y="352592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extrusionOk="0">
                    <a:moveTo>
                      <a:pt x="0" y="0"/>
                    </a:moveTo>
                    <a:lnTo>
                      <a:pt x="18" y="0"/>
                    </a:lnTo>
                    <a:cubicBezTo>
                      <a:pt x="18" y="0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rgbClr val="E8E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1"/>
          <p:cNvGrpSpPr/>
          <p:nvPr/>
        </p:nvGrpSpPr>
        <p:grpSpPr>
          <a:xfrm>
            <a:off x="4681200" y="-68547"/>
            <a:ext cx="4420584" cy="4682267"/>
            <a:chOff x="4681200" y="-68547"/>
            <a:chExt cx="4420584" cy="4682267"/>
          </a:xfrm>
        </p:grpSpPr>
        <p:sp>
          <p:nvSpPr>
            <p:cNvPr id="405" name="Google Shape;405;p31"/>
            <p:cNvSpPr/>
            <p:nvPr/>
          </p:nvSpPr>
          <p:spPr>
            <a:xfrm>
              <a:off x="4681200" y="529775"/>
              <a:ext cx="4083944" cy="408394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 rot="-2700000">
              <a:off x="5352397" y="1099405"/>
              <a:ext cx="3848075" cy="1314794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1"/>
          <p:cNvSpPr txBox="1">
            <a:spLocks noGrp="1"/>
          </p:cNvSpPr>
          <p:nvPr>
            <p:ph type="title"/>
          </p:nvPr>
        </p:nvSpPr>
        <p:spPr>
          <a:xfrm>
            <a:off x="713225" y="1304975"/>
            <a:ext cx="365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/>
              <a:t>¿Que </a:t>
            </a:r>
            <a:r>
              <a:rPr lang="en" sz="2400" err="1"/>
              <a:t>modificaciones</a:t>
            </a:r>
            <a:r>
              <a:rPr lang="en" sz="2400"/>
              <a:t> se </a:t>
            </a:r>
            <a:r>
              <a:rPr lang="en" sz="2400" err="1"/>
              <a:t>realizaron</a:t>
            </a:r>
            <a:r>
              <a:rPr lang="en" sz="2400"/>
              <a:t> a </a:t>
            </a:r>
            <a:r>
              <a:rPr lang="en" sz="2400" err="1"/>
              <a:t>los</a:t>
            </a:r>
            <a:r>
              <a:rPr lang="en" sz="2400"/>
              <a:t> </a:t>
            </a:r>
            <a:r>
              <a:rPr lang="en" sz="2400" err="1"/>
              <a:t>datos</a:t>
            </a:r>
            <a:r>
              <a:rPr lang="en" sz="2400"/>
              <a:t>?</a:t>
            </a:r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36510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">
                <a:latin typeface="Arial"/>
                <a:cs typeface="Arial"/>
              </a:rPr>
              <a:t>Eliminación de signos de puntuación</a:t>
            </a:r>
            <a:endParaRPr lang="es-CO">
              <a:latin typeface="Arial"/>
              <a:cs typeface="Arial"/>
            </a:endParaRPr>
          </a:p>
          <a:p>
            <a:pPr marL="285750" indent="-285750" algn="just"/>
            <a:r>
              <a:rPr lang="es-CO">
                <a:latin typeface="Arial"/>
                <a:cs typeface="Arial"/>
              </a:rPr>
              <a:t>Eliminación de valores duplicados.</a:t>
            </a:r>
            <a:endParaRPr lang="en">
              <a:latin typeface="Arial"/>
              <a:cs typeface="Arial"/>
            </a:endParaRPr>
          </a:p>
          <a:p>
            <a:pPr marL="285750" indent="-285750" algn="just"/>
            <a:r>
              <a:rPr lang="es-CO">
                <a:latin typeface="Arial"/>
                <a:cs typeface="Arial"/>
              </a:rPr>
              <a:t>Eliminación de valores nulos.</a:t>
            </a:r>
            <a:endParaRPr lang="en">
              <a:latin typeface="Arial"/>
              <a:cs typeface="Arial"/>
            </a:endParaRPr>
          </a:p>
          <a:p>
            <a:pPr marL="285750" indent="-285750" algn="just"/>
            <a:r>
              <a:rPr lang="es-CO">
                <a:latin typeface="Arial"/>
                <a:cs typeface="Arial"/>
              </a:rPr>
              <a:t>Eliminación de números.</a:t>
            </a:r>
            <a:endParaRPr lang="en">
              <a:latin typeface="Arial"/>
              <a:cs typeface="Arial"/>
            </a:endParaRPr>
          </a:p>
          <a:p>
            <a:pPr marL="285750" indent="-285750" algn="just"/>
            <a:r>
              <a:rPr lang="es-CO">
                <a:latin typeface="Arial"/>
                <a:cs typeface="Arial"/>
              </a:rPr>
              <a:t>Eliminación de palabras </a:t>
            </a:r>
            <a:r>
              <a:rPr lang="es-CO" err="1">
                <a:latin typeface="Arial"/>
                <a:cs typeface="Arial"/>
              </a:rPr>
              <a:t>stopwords</a:t>
            </a:r>
            <a:r>
              <a:rPr lang="es-CO">
                <a:latin typeface="Arial"/>
                <a:cs typeface="Arial"/>
              </a:rPr>
              <a:t>.</a:t>
            </a:r>
            <a:endParaRPr lang="en">
              <a:latin typeface="Arial"/>
              <a:cs typeface="Arial"/>
            </a:endParaRPr>
          </a:p>
          <a:p>
            <a:pPr marL="285750" lvl="0" indent="-285750" algn="just">
              <a:spcAft>
                <a:spcPts val="0"/>
              </a:spcAft>
              <a:buChar char="●"/>
            </a:pPr>
            <a:r>
              <a:rPr lang="es-CO">
                <a:latin typeface="Arial"/>
                <a:cs typeface="Arial"/>
              </a:rPr>
              <a:t>Lematización</a:t>
            </a:r>
            <a:endParaRPr lang="en">
              <a:latin typeface="Arial"/>
              <a:cs typeface="Arial"/>
            </a:endParaRPr>
          </a:p>
          <a:p>
            <a:pPr marL="285750" indent="-285750" algn="just"/>
            <a:r>
              <a:rPr lang="es-CO">
                <a:latin typeface="Arial"/>
                <a:cs typeface="Arial"/>
              </a:rPr>
              <a:t>Se aplico la vectorización a bag </a:t>
            </a:r>
            <a:r>
              <a:rPr lang="es-CO" err="1">
                <a:latin typeface="Arial"/>
                <a:cs typeface="Arial"/>
              </a:rPr>
              <a:t>of</a:t>
            </a:r>
            <a:r>
              <a:rPr lang="es-CO">
                <a:latin typeface="Arial"/>
                <a:cs typeface="Arial"/>
              </a:rPr>
              <a:t> </a:t>
            </a:r>
            <a:r>
              <a:rPr lang="es-CO" err="1">
                <a:latin typeface="Arial"/>
                <a:cs typeface="Arial"/>
              </a:rPr>
              <a:t>words</a:t>
            </a:r>
            <a:r>
              <a:rPr lang="es-CO">
                <a:latin typeface="Arial"/>
                <a:cs typeface="Arial"/>
              </a:rPr>
              <a:t>.</a:t>
            </a:r>
            <a:endParaRPr lang="en">
              <a:latin typeface="Arial"/>
              <a:cs typeface="Arial"/>
            </a:endParaRPr>
          </a:p>
          <a:p>
            <a:pPr marL="285750" indent="-285750" algn="just"/>
            <a:r>
              <a:rPr lang="es-CO">
                <a:latin typeface="Arial"/>
                <a:cs typeface="Arial"/>
              </a:rPr>
              <a:t>Eliminación de palabras que solo tengan tres instancias.</a:t>
            </a:r>
            <a:endParaRPr lang="en">
              <a:latin typeface="Arial"/>
              <a:cs typeface="Arial"/>
            </a:endParaRPr>
          </a:p>
          <a:p>
            <a:pPr marL="285750" indent="-285750" algn="just"/>
            <a:r>
              <a:rPr lang="es-CO">
                <a:latin typeface="Arial"/>
                <a:cs typeface="Arial"/>
              </a:rPr>
              <a:t>Eliminación de palabras que incluyen números.</a:t>
            </a:r>
          </a:p>
          <a:p>
            <a:pPr marL="0" lvl="0" indent="0" algn="l">
              <a:spcAft>
                <a:spcPts val="0"/>
              </a:spcAft>
              <a:buSzPts val="1100"/>
              <a:buFont typeface="Arial"/>
              <a:buNone/>
            </a:pPr>
            <a:endParaRPr lang="en"/>
          </a:p>
        </p:txBody>
      </p:sp>
      <p:pic>
        <p:nvPicPr>
          <p:cNvPr id="409" name="Google Shape;409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627" t="20969" r="4400" b="20975"/>
          <a:stretch/>
        </p:blipFill>
        <p:spPr>
          <a:xfrm>
            <a:off x="5008675" y="857250"/>
            <a:ext cx="3429000" cy="3429000"/>
          </a:xfrm>
          <a:prstGeom prst="ellipse">
            <a:avLst/>
          </a:prstGeom>
        </p:spPr>
      </p:pic>
      <p:grpSp>
        <p:nvGrpSpPr>
          <p:cNvPr id="410" name="Google Shape;410;p31"/>
          <p:cNvGrpSpPr/>
          <p:nvPr/>
        </p:nvGrpSpPr>
        <p:grpSpPr>
          <a:xfrm>
            <a:off x="5015572" y="529778"/>
            <a:ext cx="880786" cy="881512"/>
            <a:chOff x="2338725" y="2447625"/>
            <a:chExt cx="545750" cy="546200"/>
          </a:xfrm>
        </p:grpSpPr>
        <p:sp>
          <p:nvSpPr>
            <p:cNvPr id="411" name="Google Shape;411;p31"/>
            <p:cNvSpPr/>
            <p:nvPr/>
          </p:nvSpPr>
          <p:spPr>
            <a:xfrm>
              <a:off x="2338725" y="2447625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2643375" y="2742500"/>
              <a:ext cx="45400" cy="46275"/>
            </a:xfrm>
            <a:custGeom>
              <a:avLst/>
              <a:gdLst/>
              <a:ahLst/>
              <a:cxnLst/>
              <a:rect l="l" t="t" r="r" b="b"/>
              <a:pathLst>
                <a:path w="1816" h="1851" extrusionOk="0">
                  <a:moveTo>
                    <a:pt x="659" y="1"/>
                  </a:moveTo>
                  <a:lnTo>
                    <a:pt x="1" y="659"/>
                  </a:lnTo>
                  <a:lnTo>
                    <a:pt x="1157" y="1851"/>
                  </a:lnTo>
                  <a:lnTo>
                    <a:pt x="1815" y="1193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2458350" y="2567050"/>
              <a:ext cx="240650" cy="218850"/>
            </a:xfrm>
            <a:custGeom>
              <a:avLst/>
              <a:gdLst/>
              <a:ahLst/>
              <a:cxnLst/>
              <a:rect l="l" t="t" r="r" b="b"/>
              <a:pathLst>
                <a:path w="9626" h="8754" extrusionOk="0">
                  <a:moveTo>
                    <a:pt x="4818" y="0"/>
                  </a:moveTo>
                  <a:cubicBezTo>
                    <a:pt x="3709" y="0"/>
                    <a:pt x="2598" y="418"/>
                    <a:pt x="1744" y="1255"/>
                  </a:cubicBezTo>
                  <a:cubicBezTo>
                    <a:pt x="36" y="2945"/>
                    <a:pt x="1" y="5720"/>
                    <a:pt x="1691" y="7446"/>
                  </a:cubicBezTo>
                  <a:cubicBezTo>
                    <a:pt x="2545" y="8317"/>
                    <a:pt x="3676" y="8753"/>
                    <a:pt x="4808" y="8753"/>
                  </a:cubicBezTo>
                  <a:cubicBezTo>
                    <a:pt x="5917" y="8753"/>
                    <a:pt x="7028" y="8335"/>
                    <a:pt x="7882" y="7499"/>
                  </a:cubicBezTo>
                  <a:cubicBezTo>
                    <a:pt x="9608" y="5809"/>
                    <a:pt x="9625" y="3034"/>
                    <a:pt x="7935" y="1308"/>
                  </a:cubicBezTo>
                  <a:cubicBezTo>
                    <a:pt x="7082" y="436"/>
                    <a:pt x="5951" y="0"/>
                    <a:pt x="4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2484150" y="2585725"/>
              <a:ext cx="189050" cy="181500"/>
            </a:xfrm>
            <a:custGeom>
              <a:avLst/>
              <a:gdLst/>
              <a:ahLst/>
              <a:cxnLst/>
              <a:rect l="l" t="t" r="r" b="b"/>
              <a:pathLst>
                <a:path w="7562" h="7260" extrusionOk="0">
                  <a:moveTo>
                    <a:pt x="3780" y="0"/>
                  </a:moveTo>
                  <a:cubicBezTo>
                    <a:pt x="2864" y="0"/>
                    <a:pt x="1949" y="347"/>
                    <a:pt x="1246" y="1041"/>
                  </a:cubicBezTo>
                  <a:cubicBezTo>
                    <a:pt x="712" y="1557"/>
                    <a:pt x="374" y="2216"/>
                    <a:pt x="232" y="2892"/>
                  </a:cubicBezTo>
                  <a:cubicBezTo>
                    <a:pt x="1" y="4030"/>
                    <a:pt x="321" y="5275"/>
                    <a:pt x="1193" y="6165"/>
                  </a:cubicBezTo>
                  <a:cubicBezTo>
                    <a:pt x="1904" y="6894"/>
                    <a:pt x="2844" y="7259"/>
                    <a:pt x="3783" y="7259"/>
                  </a:cubicBezTo>
                  <a:cubicBezTo>
                    <a:pt x="4698" y="7259"/>
                    <a:pt x="5614" y="6912"/>
                    <a:pt x="6316" y="6218"/>
                  </a:cubicBezTo>
                  <a:cubicBezTo>
                    <a:pt x="7224" y="5347"/>
                    <a:pt x="7562" y="4101"/>
                    <a:pt x="7348" y="2963"/>
                  </a:cubicBezTo>
                  <a:cubicBezTo>
                    <a:pt x="7224" y="2269"/>
                    <a:pt x="6903" y="1628"/>
                    <a:pt x="6370" y="1095"/>
                  </a:cubicBezTo>
                  <a:cubicBezTo>
                    <a:pt x="5658" y="365"/>
                    <a:pt x="4719" y="0"/>
                    <a:pt x="3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2663400" y="2765025"/>
              <a:ext cx="109875" cy="107925"/>
            </a:xfrm>
            <a:custGeom>
              <a:avLst/>
              <a:gdLst/>
              <a:ahLst/>
              <a:cxnLst/>
              <a:rect l="l" t="t" r="r" b="b"/>
              <a:pathLst>
                <a:path w="4395" h="4317" extrusionOk="0">
                  <a:moveTo>
                    <a:pt x="741" y="0"/>
                  </a:moveTo>
                  <a:cubicBezTo>
                    <a:pt x="573" y="0"/>
                    <a:pt x="407" y="63"/>
                    <a:pt x="285" y="185"/>
                  </a:cubicBezTo>
                  <a:cubicBezTo>
                    <a:pt x="18" y="452"/>
                    <a:pt x="0" y="879"/>
                    <a:pt x="267" y="1146"/>
                  </a:cubicBezTo>
                  <a:lnTo>
                    <a:pt x="3185" y="4117"/>
                  </a:lnTo>
                  <a:cubicBezTo>
                    <a:pt x="3309" y="4250"/>
                    <a:pt x="3478" y="4317"/>
                    <a:pt x="3650" y="4317"/>
                  </a:cubicBezTo>
                  <a:cubicBezTo>
                    <a:pt x="3821" y="4317"/>
                    <a:pt x="3994" y="4250"/>
                    <a:pt x="4128" y="4117"/>
                  </a:cubicBezTo>
                  <a:cubicBezTo>
                    <a:pt x="4394" y="3868"/>
                    <a:pt x="4394" y="3441"/>
                    <a:pt x="4145" y="3174"/>
                  </a:cubicBezTo>
                  <a:lnTo>
                    <a:pt x="1228" y="203"/>
                  </a:lnTo>
                  <a:cubicBezTo>
                    <a:pt x="1092" y="67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2565550" y="2603625"/>
              <a:ext cx="83625" cy="67375"/>
            </a:xfrm>
            <a:custGeom>
              <a:avLst/>
              <a:gdLst/>
              <a:ahLst/>
              <a:cxnLst/>
              <a:rect l="l" t="t" r="r" b="b"/>
              <a:pathLst>
                <a:path w="3345" h="2695" extrusionOk="0">
                  <a:moveTo>
                    <a:pt x="534" y="0"/>
                  </a:moveTo>
                  <a:cubicBezTo>
                    <a:pt x="417" y="0"/>
                    <a:pt x="298" y="8"/>
                    <a:pt x="178" y="23"/>
                  </a:cubicBezTo>
                  <a:cubicBezTo>
                    <a:pt x="72" y="41"/>
                    <a:pt x="0" y="130"/>
                    <a:pt x="18" y="236"/>
                  </a:cubicBezTo>
                  <a:cubicBezTo>
                    <a:pt x="18" y="332"/>
                    <a:pt x="90" y="399"/>
                    <a:pt x="181" y="399"/>
                  </a:cubicBezTo>
                  <a:cubicBezTo>
                    <a:pt x="192" y="399"/>
                    <a:pt x="203" y="398"/>
                    <a:pt x="214" y="397"/>
                  </a:cubicBezTo>
                  <a:cubicBezTo>
                    <a:pt x="322" y="382"/>
                    <a:pt x="430" y="375"/>
                    <a:pt x="536" y="375"/>
                  </a:cubicBezTo>
                  <a:cubicBezTo>
                    <a:pt x="1756" y="375"/>
                    <a:pt x="2808" y="1288"/>
                    <a:pt x="2971" y="2531"/>
                  </a:cubicBezTo>
                  <a:cubicBezTo>
                    <a:pt x="2987" y="2627"/>
                    <a:pt x="3061" y="2694"/>
                    <a:pt x="3152" y="2694"/>
                  </a:cubicBezTo>
                  <a:cubicBezTo>
                    <a:pt x="3163" y="2694"/>
                    <a:pt x="3174" y="2693"/>
                    <a:pt x="3185" y="2691"/>
                  </a:cubicBezTo>
                  <a:cubicBezTo>
                    <a:pt x="3274" y="2691"/>
                    <a:pt x="3345" y="2585"/>
                    <a:pt x="3345" y="2496"/>
                  </a:cubicBezTo>
                  <a:cubicBezTo>
                    <a:pt x="3164" y="1051"/>
                    <a:pt x="1939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1"/>
          <p:cNvGrpSpPr/>
          <p:nvPr/>
        </p:nvGrpSpPr>
        <p:grpSpPr>
          <a:xfrm>
            <a:off x="7205096" y="2364863"/>
            <a:ext cx="1979303" cy="2778634"/>
            <a:chOff x="7297996" y="2200688"/>
            <a:chExt cx="1979303" cy="2778634"/>
          </a:xfrm>
        </p:grpSpPr>
        <p:sp>
          <p:nvSpPr>
            <p:cNvPr id="418" name="Google Shape;418;p31"/>
            <p:cNvSpPr/>
            <p:nvPr/>
          </p:nvSpPr>
          <p:spPr>
            <a:xfrm>
              <a:off x="7297996" y="4604000"/>
              <a:ext cx="1979303" cy="375322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31"/>
            <p:cNvGrpSpPr/>
            <p:nvPr/>
          </p:nvGrpSpPr>
          <p:grpSpPr>
            <a:xfrm>
              <a:off x="8060907" y="2200688"/>
              <a:ext cx="739751" cy="2642686"/>
              <a:chOff x="4689500" y="2298338"/>
              <a:chExt cx="565775" cy="2021175"/>
            </a:xfrm>
          </p:grpSpPr>
          <p:sp>
            <p:nvSpPr>
              <p:cNvPr id="420" name="Google Shape;420;p31"/>
              <p:cNvSpPr/>
              <p:nvPr/>
            </p:nvSpPr>
            <p:spPr>
              <a:xfrm>
                <a:off x="4959025" y="2668988"/>
                <a:ext cx="122350" cy="237975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9519" extrusionOk="0">
                    <a:moveTo>
                      <a:pt x="1" y="0"/>
                    </a:moveTo>
                    <a:cubicBezTo>
                      <a:pt x="677" y="3185"/>
                      <a:pt x="2420" y="9518"/>
                      <a:pt x="2420" y="9518"/>
                    </a:cubicBezTo>
                    <a:cubicBezTo>
                      <a:pt x="2420" y="9518"/>
                      <a:pt x="4680" y="2740"/>
                      <a:pt x="4893" y="89"/>
                    </a:cubicBezTo>
                    <a:lnTo>
                      <a:pt x="4840" y="89"/>
                    </a:lnTo>
                    <a:cubicBezTo>
                      <a:pt x="4804" y="161"/>
                      <a:pt x="4751" y="214"/>
                      <a:pt x="4697" y="232"/>
                    </a:cubicBezTo>
                    <a:cubicBezTo>
                      <a:pt x="4347" y="392"/>
                      <a:pt x="2652" y="517"/>
                      <a:pt x="1811" y="517"/>
                    </a:cubicBezTo>
                    <a:cubicBezTo>
                      <a:pt x="1628" y="517"/>
                      <a:pt x="1486" y="511"/>
                      <a:pt x="1406" y="499"/>
                    </a:cubicBezTo>
                    <a:cubicBezTo>
                      <a:pt x="979" y="427"/>
                      <a:pt x="463" y="267"/>
                      <a:pt x="285" y="125"/>
                    </a:cubicBezTo>
                    <a:cubicBezTo>
                      <a:pt x="232" y="89"/>
                      <a:pt x="125" y="36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4950125" y="2527113"/>
                <a:ext cx="133900" cy="154825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6193" extrusionOk="0">
                    <a:moveTo>
                      <a:pt x="926" y="0"/>
                    </a:moveTo>
                    <a:cubicBezTo>
                      <a:pt x="908" y="463"/>
                      <a:pt x="837" y="1601"/>
                      <a:pt x="784" y="1726"/>
                    </a:cubicBezTo>
                    <a:cubicBezTo>
                      <a:pt x="784" y="1726"/>
                      <a:pt x="784" y="1726"/>
                      <a:pt x="766" y="1744"/>
                    </a:cubicBezTo>
                    <a:lnTo>
                      <a:pt x="766" y="1868"/>
                    </a:lnTo>
                    <a:cubicBezTo>
                      <a:pt x="766" y="1868"/>
                      <a:pt x="1" y="2295"/>
                      <a:pt x="108" y="4039"/>
                    </a:cubicBezTo>
                    <a:cubicBezTo>
                      <a:pt x="108" y="4110"/>
                      <a:pt x="108" y="4181"/>
                      <a:pt x="108" y="4252"/>
                    </a:cubicBezTo>
                    <a:cubicBezTo>
                      <a:pt x="143" y="4537"/>
                      <a:pt x="214" y="4964"/>
                      <a:pt x="321" y="5497"/>
                    </a:cubicBezTo>
                    <a:cubicBezTo>
                      <a:pt x="339" y="5551"/>
                      <a:pt x="357" y="5622"/>
                      <a:pt x="357" y="5675"/>
                    </a:cubicBezTo>
                    <a:cubicBezTo>
                      <a:pt x="481" y="5711"/>
                      <a:pt x="588" y="5764"/>
                      <a:pt x="641" y="5800"/>
                    </a:cubicBezTo>
                    <a:cubicBezTo>
                      <a:pt x="819" y="5942"/>
                      <a:pt x="1335" y="6102"/>
                      <a:pt x="1762" y="6174"/>
                    </a:cubicBezTo>
                    <a:cubicBezTo>
                      <a:pt x="1842" y="6186"/>
                      <a:pt x="1984" y="6192"/>
                      <a:pt x="2167" y="6192"/>
                    </a:cubicBezTo>
                    <a:cubicBezTo>
                      <a:pt x="3008" y="6192"/>
                      <a:pt x="4703" y="6067"/>
                      <a:pt x="5053" y="5907"/>
                    </a:cubicBezTo>
                    <a:cubicBezTo>
                      <a:pt x="5107" y="5889"/>
                      <a:pt x="5160" y="5836"/>
                      <a:pt x="5196" y="5764"/>
                    </a:cubicBezTo>
                    <a:cubicBezTo>
                      <a:pt x="5213" y="5729"/>
                      <a:pt x="5231" y="5675"/>
                      <a:pt x="5231" y="5622"/>
                    </a:cubicBezTo>
                    <a:cubicBezTo>
                      <a:pt x="5249" y="5586"/>
                      <a:pt x="5249" y="5551"/>
                      <a:pt x="5267" y="5515"/>
                    </a:cubicBezTo>
                    <a:cubicBezTo>
                      <a:pt x="5356" y="3060"/>
                      <a:pt x="4982" y="2046"/>
                      <a:pt x="4982" y="2046"/>
                    </a:cubicBezTo>
                    <a:lnTo>
                      <a:pt x="4982" y="2046"/>
                    </a:lnTo>
                    <a:cubicBezTo>
                      <a:pt x="5000" y="2064"/>
                      <a:pt x="5018" y="2064"/>
                      <a:pt x="5053" y="2082"/>
                    </a:cubicBezTo>
                    <a:cubicBezTo>
                      <a:pt x="5018" y="1957"/>
                      <a:pt x="4982" y="1868"/>
                      <a:pt x="4982" y="1868"/>
                    </a:cubicBezTo>
                    <a:lnTo>
                      <a:pt x="5124" y="107"/>
                    </a:lnTo>
                    <a:lnTo>
                      <a:pt x="5124" y="107"/>
                    </a:lnTo>
                    <a:cubicBezTo>
                      <a:pt x="4804" y="516"/>
                      <a:pt x="4484" y="819"/>
                      <a:pt x="4431" y="890"/>
                    </a:cubicBezTo>
                    <a:cubicBezTo>
                      <a:pt x="4328" y="1010"/>
                      <a:pt x="4176" y="1443"/>
                      <a:pt x="3147" y="1443"/>
                    </a:cubicBezTo>
                    <a:cubicBezTo>
                      <a:pt x="3108" y="1443"/>
                      <a:pt x="3067" y="1443"/>
                      <a:pt x="3025" y="1441"/>
                    </a:cubicBezTo>
                    <a:cubicBezTo>
                      <a:pt x="1904" y="1388"/>
                      <a:pt x="1976" y="836"/>
                      <a:pt x="1353" y="445"/>
                    </a:cubicBezTo>
                    <a:cubicBezTo>
                      <a:pt x="1193" y="338"/>
                      <a:pt x="1050" y="196"/>
                      <a:pt x="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5133825" y="3135988"/>
                <a:ext cx="113875" cy="11032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4413" extrusionOk="0">
                    <a:moveTo>
                      <a:pt x="3309" y="0"/>
                    </a:moveTo>
                    <a:cubicBezTo>
                      <a:pt x="3309" y="0"/>
                      <a:pt x="2936" y="374"/>
                      <a:pt x="2687" y="374"/>
                    </a:cubicBezTo>
                    <a:lnTo>
                      <a:pt x="1833" y="374"/>
                    </a:lnTo>
                    <a:cubicBezTo>
                      <a:pt x="1530" y="374"/>
                      <a:pt x="1530" y="676"/>
                      <a:pt x="1103" y="872"/>
                    </a:cubicBezTo>
                    <a:cubicBezTo>
                      <a:pt x="676" y="1050"/>
                      <a:pt x="125" y="1228"/>
                      <a:pt x="54" y="1423"/>
                    </a:cubicBezTo>
                    <a:cubicBezTo>
                      <a:pt x="0" y="1601"/>
                      <a:pt x="374" y="1850"/>
                      <a:pt x="854" y="1850"/>
                    </a:cubicBezTo>
                    <a:cubicBezTo>
                      <a:pt x="1352" y="1850"/>
                      <a:pt x="1708" y="1530"/>
                      <a:pt x="1708" y="1530"/>
                    </a:cubicBezTo>
                    <a:cubicBezTo>
                      <a:pt x="1708" y="1530"/>
                      <a:pt x="2206" y="2206"/>
                      <a:pt x="2455" y="2704"/>
                    </a:cubicBezTo>
                    <a:cubicBezTo>
                      <a:pt x="2651" y="3114"/>
                      <a:pt x="2722" y="4021"/>
                      <a:pt x="2758" y="4323"/>
                    </a:cubicBezTo>
                    <a:cubicBezTo>
                      <a:pt x="2758" y="4377"/>
                      <a:pt x="2758" y="4412"/>
                      <a:pt x="2758" y="4412"/>
                    </a:cubicBezTo>
                    <a:cubicBezTo>
                      <a:pt x="2758" y="4412"/>
                      <a:pt x="3238" y="3861"/>
                      <a:pt x="3558" y="3629"/>
                    </a:cubicBezTo>
                    <a:cubicBezTo>
                      <a:pt x="3861" y="3380"/>
                      <a:pt x="3914" y="2829"/>
                      <a:pt x="4288" y="2455"/>
                    </a:cubicBezTo>
                    <a:cubicBezTo>
                      <a:pt x="4466" y="2277"/>
                      <a:pt x="4519" y="1939"/>
                      <a:pt x="4537" y="1584"/>
                    </a:cubicBezTo>
                    <a:cubicBezTo>
                      <a:pt x="4555" y="1192"/>
                      <a:pt x="4501" y="819"/>
                      <a:pt x="4466" y="676"/>
                    </a:cubicBezTo>
                    <a:cubicBezTo>
                      <a:pt x="4412" y="427"/>
                      <a:pt x="3309" y="0"/>
                      <a:pt x="33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4991500" y="4193163"/>
                <a:ext cx="90300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2835" extrusionOk="0">
                    <a:moveTo>
                      <a:pt x="445" y="1"/>
                    </a:moveTo>
                    <a:cubicBezTo>
                      <a:pt x="338" y="517"/>
                      <a:pt x="160" y="1460"/>
                      <a:pt x="107" y="1602"/>
                    </a:cubicBezTo>
                    <a:cubicBezTo>
                      <a:pt x="89" y="1673"/>
                      <a:pt x="54" y="1851"/>
                      <a:pt x="0" y="2065"/>
                    </a:cubicBezTo>
                    <a:cubicBezTo>
                      <a:pt x="143" y="2242"/>
                      <a:pt x="445" y="2598"/>
                      <a:pt x="605" y="2634"/>
                    </a:cubicBezTo>
                    <a:cubicBezTo>
                      <a:pt x="1166" y="2808"/>
                      <a:pt x="1247" y="2834"/>
                      <a:pt x="1519" y="2834"/>
                    </a:cubicBezTo>
                    <a:cubicBezTo>
                      <a:pt x="1636" y="2834"/>
                      <a:pt x="1788" y="2830"/>
                      <a:pt x="2028" y="2830"/>
                    </a:cubicBezTo>
                    <a:cubicBezTo>
                      <a:pt x="2278" y="2830"/>
                      <a:pt x="2527" y="2794"/>
                      <a:pt x="2758" y="2758"/>
                    </a:cubicBezTo>
                    <a:cubicBezTo>
                      <a:pt x="3043" y="2705"/>
                      <a:pt x="3274" y="2634"/>
                      <a:pt x="3416" y="2580"/>
                    </a:cubicBezTo>
                    <a:cubicBezTo>
                      <a:pt x="3523" y="1904"/>
                      <a:pt x="3612" y="535"/>
                      <a:pt x="3612" y="374"/>
                    </a:cubicBezTo>
                    <a:cubicBezTo>
                      <a:pt x="3612" y="357"/>
                      <a:pt x="3612" y="321"/>
                      <a:pt x="3576" y="286"/>
                    </a:cubicBezTo>
                    <a:cubicBezTo>
                      <a:pt x="3469" y="286"/>
                      <a:pt x="3292" y="268"/>
                      <a:pt x="3060" y="250"/>
                    </a:cubicBezTo>
                    <a:cubicBezTo>
                      <a:pt x="2989" y="250"/>
                      <a:pt x="2918" y="232"/>
                      <a:pt x="2847" y="232"/>
                    </a:cubicBezTo>
                    <a:cubicBezTo>
                      <a:pt x="2028" y="161"/>
                      <a:pt x="605" y="19"/>
                      <a:pt x="4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4709075" y="4188288"/>
                <a:ext cx="86300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327" extrusionOk="0">
                    <a:moveTo>
                      <a:pt x="481" y="0"/>
                    </a:moveTo>
                    <a:cubicBezTo>
                      <a:pt x="356" y="569"/>
                      <a:pt x="0" y="2402"/>
                      <a:pt x="18" y="3113"/>
                    </a:cubicBezTo>
                    <a:cubicBezTo>
                      <a:pt x="54" y="3185"/>
                      <a:pt x="249" y="3274"/>
                      <a:pt x="872" y="3274"/>
                    </a:cubicBezTo>
                    <a:cubicBezTo>
                      <a:pt x="1904" y="3274"/>
                      <a:pt x="2900" y="3327"/>
                      <a:pt x="2900" y="3327"/>
                    </a:cubicBezTo>
                    <a:cubicBezTo>
                      <a:pt x="2900" y="3327"/>
                      <a:pt x="3132" y="2099"/>
                      <a:pt x="3132" y="1619"/>
                    </a:cubicBezTo>
                    <a:cubicBezTo>
                      <a:pt x="3132" y="1121"/>
                      <a:pt x="3452" y="321"/>
                      <a:pt x="3452" y="320"/>
                    </a:cubicBezTo>
                    <a:lnTo>
                      <a:pt x="3452" y="320"/>
                    </a:lnTo>
                    <a:cubicBezTo>
                      <a:pt x="3185" y="429"/>
                      <a:pt x="2875" y="471"/>
                      <a:pt x="2559" y="471"/>
                    </a:cubicBezTo>
                    <a:cubicBezTo>
                      <a:pt x="1631" y="471"/>
                      <a:pt x="644" y="111"/>
                      <a:pt x="499" y="18"/>
                    </a:cubicBezTo>
                    <a:cubicBezTo>
                      <a:pt x="499" y="1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4879425" y="3115663"/>
                <a:ext cx="183700" cy="11240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496" extrusionOk="0">
                    <a:moveTo>
                      <a:pt x="4277" y="1"/>
                    </a:moveTo>
                    <a:cubicBezTo>
                      <a:pt x="4169" y="1"/>
                      <a:pt x="4048" y="9"/>
                      <a:pt x="3914" y="30"/>
                    </a:cubicBezTo>
                    <a:cubicBezTo>
                      <a:pt x="3487" y="84"/>
                      <a:pt x="2936" y="386"/>
                      <a:pt x="2509" y="386"/>
                    </a:cubicBezTo>
                    <a:cubicBezTo>
                      <a:pt x="2082" y="386"/>
                      <a:pt x="1779" y="208"/>
                      <a:pt x="1530" y="84"/>
                    </a:cubicBezTo>
                    <a:cubicBezTo>
                      <a:pt x="1506" y="72"/>
                      <a:pt x="1475" y="66"/>
                      <a:pt x="1438" y="66"/>
                    </a:cubicBezTo>
                    <a:cubicBezTo>
                      <a:pt x="1089" y="66"/>
                      <a:pt x="225" y="610"/>
                      <a:pt x="0" y="2041"/>
                    </a:cubicBezTo>
                    <a:cubicBezTo>
                      <a:pt x="0" y="2041"/>
                      <a:pt x="1957" y="3820"/>
                      <a:pt x="2580" y="4122"/>
                    </a:cubicBezTo>
                    <a:cubicBezTo>
                      <a:pt x="3185" y="4442"/>
                      <a:pt x="3985" y="4496"/>
                      <a:pt x="4466" y="4496"/>
                    </a:cubicBezTo>
                    <a:cubicBezTo>
                      <a:pt x="4964" y="4496"/>
                      <a:pt x="5462" y="3998"/>
                      <a:pt x="5266" y="3944"/>
                    </a:cubicBezTo>
                    <a:cubicBezTo>
                      <a:pt x="5088" y="3891"/>
                      <a:pt x="5764" y="3642"/>
                      <a:pt x="5764" y="3339"/>
                    </a:cubicBezTo>
                    <a:cubicBezTo>
                      <a:pt x="6191" y="3090"/>
                      <a:pt x="6440" y="2468"/>
                      <a:pt x="6191" y="2414"/>
                    </a:cubicBezTo>
                    <a:cubicBezTo>
                      <a:pt x="6440" y="2112"/>
                      <a:pt x="6440" y="1560"/>
                      <a:pt x="6245" y="1436"/>
                    </a:cubicBezTo>
                    <a:cubicBezTo>
                      <a:pt x="6067" y="1311"/>
                      <a:pt x="7241" y="1436"/>
                      <a:pt x="7294" y="884"/>
                    </a:cubicBezTo>
                    <a:cubicBezTo>
                      <a:pt x="7348" y="333"/>
                      <a:pt x="6067" y="333"/>
                      <a:pt x="5889" y="333"/>
                    </a:cubicBezTo>
                    <a:cubicBezTo>
                      <a:pt x="5693" y="333"/>
                      <a:pt x="5017" y="137"/>
                      <a:pt x="4839" y="84"/>
                    </a:cubicBezTo>
                    <a:cubicBezTo>
                      <a:pt x="4715" y="47"/>
                      <a:pt x="4530" y="1"/>
                      <a:pt x="42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4689500" y="2478188"/>
                <a:ext cx="565775" cy="1841325"/>
              </a:xfrm>
              <a:custGeom>
                <a:avLst/>
                <a:gdLst/>
                <a:ahLst/>
                <a:cxnLst/>
                <a:rect l="l" t="t" r="r" b="b"/>
                <a:pathLst>
                  <a:path w="22631" h="73653" extrusionOk="0">
                    <a:moveTo>
                      <a:pt x="11874" y="25500"/>
                    </a:moveTo>
                    <a:cubicBezTo>
                      <a:pt x="12127" y="25500"/>
                      <a:pt x="12312" y="25546"/>
                      <a:pt x="12436" y="25583"/>
                    </a:cubicBezTo>
                    <a:cubicBezTo>
                      <a:pt x="12614" y="25636"/>
                      <a:pt x="13290" y="25832"/>
                      <a:pt x="13486" y="25832"/>
                    </a:cubicBezTo>
                    <a:cubicBezTo>
                      <a:pt x="13664" y="25832"/>
                      <a:pt x="14945" y="25832"/>
                      <a:pt x="14891" y="26383"/>
                    </a:cubicBezTo>
                    <a:cubicBezTo>
                      <a:pt x="14838" y="26935"/>
                      <a:pt x="13664" y="26810"/>
                      <a:pt x="13842" y="26935"/>
                    </a:cubicBezTo>
                    <a:cubicBezTo>
                      <a:pt x="14037" y="27059"/>
                      <a:pt x="14037" y="27611"/>
                      <a:pt x="13788" y="27913"/>
                    </a:cubicBezTo>
                    <a:cubicBezTo>
                      <a:pt x="14037" y="27967"/>
                      <a:pt x="13788" y="28589"/>
                      <a:pt x="13361" y="28838"/>
                    </a:cubicBezTo>
                    <a:cubicBezTo>
                      <a:pt x="13361" y="29141"/>
                      <a:pt x="12685" y="29390"/>
                      <a:pt x="12863" y="29443"/>
                    </a:cubicBezTo>
                    <a:cubicBezTo>
                      <a:pt x="13059" y="29497"/>
                      <a:pt x="12561" y="29995"/>
                      <a:pt x="12063" y="29995"/>
                    </a:cubicBezTo>
                    <a:cubicBezTo>
                      <a:pt x="11582" y="29995"/>
                      <a:pt x="10782" y="29941"/>
                      <a:pt x="10177" y="29621"/>
                    </a:cubicBezTo>
                    <a:cubicBezTo>
                      <a:pt x="9554" y="29319"/>
                      <a:pt x="7597" y="27540"/>
                      <a:pt x="7597" y="27540"/>
                    </a:cubicBezTo>
                    <a:cubicBezTo>
                      <a:pt x="7822" y="26109"/>
                      <a:pt x="8686" y="25565"/>
                      <a:pt x="9035" y="25565"/>
                    </a:cubicBezTo>
                    <a:cubicBezTo>
                      <a:pt x="9072" y="25565"/>
                      <a:pt x="9103" y="25571"/>
                      <a:pt x="9127" y="25583"/>
                    </a:cubicBezTo>
                    <a:cubicBezTo>
                      <a:pt x="9376" y="25707"/>
                      <a:pt x="9679" y="25885"/>
                      <a:pt x="10106" y="25885"/>
                    </a:cubicBezTo>
                    <a:cubicBezTo>
                      <a:pt x="10533" y="25885"/>
                      <a:pt x="11084" y="25583"/>
                      <a:pt x="11511" y="25529"/>
                    </a:cubicBezTo>
                    <a:cubicBezTo>
                      <a:pt x="11645" y="25508"/>
                      <a:pt x="11766" y="25500"/>
                      <a:pt x="11874" y="25500"/>
                    </a:cubicBezTo>
                    <a:close/>
                    <a:moveTo>
                      <a:pt x="10123" y="0"/>
                    </a:moveTo>
                    <a:cubicBezTo>
                      <a:pt x="10123" y="534"/>
                      <a:pt x="10070" y="1014"/>
                      <a:pt x="9963" y="1352"/>
                    </a:cubicBezTo>
                    <a:cubicBezTo>
                      <a:pt x="9590" y="2349"/>
                      <a:pt x="9536" y="2633"/>
                      <a:pt x="9536" y="3185"/>
                    </a:cubicBezTo>
                    <a:cubicBezTo>
                      <a:pt x="9536" y="3452"/>
                      <a:pt x="9465" y="4021"/>
                      <a:pt x="9412" y="4537"/>
                    </a:cubicBezTo>
                    <a:cubicBezTo>
                      <a:pt x="9198" y="4715"/>
                      <a:pt x="8985" y="4857"/>
                      <a:pt x="8825" y="4928"/>
                    </a:cubicBezTo>
                    <a:cubicBezTo>
                      <a:pt x="8273" y="5177"/>
                      <a:pt x="5694" y="5355"/>
                      <a:pt x="5213" y="5978"/>
                    </a:cubicBezTo>
                    <a:cubicBezTo>
                      <a:pt x="5178" y="5974"/>
                      <a:pt x="5144" y="5972"/>
                      <a:pt x="5111" y="5972"/>
                    </a:cubicBezTo>
                    <a:cubicBezTo>
                      <a:pt x="4556" y="5972"/>
                      <a:pt x="4267" y="6538"/>
                      <a:pt x="3915" y="7864"/>
                    </a:cubicBezTo>
                    <a:cubicBezTo>
                      <a:pt x="3559" y="9287"/>
                      <a:pt x="1904" y="15602"/>
                      <a:pt x="1833" y="16154"/>
                    </a:cubicBezTo>
                    <a:cubicBezTo>
                      <a:pt x="1780" y="16705"/>
                      <a:pt x="1282" y="18040"/>
                      <a:pt x="1157" y="18413"/>
                    </a:cubicBezTo>
                    <a:cubicBezTo>
                      <a:pt x="1032" y="18787"/>
                      <a:pt x="926" y="19267"/>
                      <a:pt x="1032" y="19641"/>
                    </a:cubicBezTo>
                    <a:cubicBezTo>
                      <a:pt x="1157" y="20014"/>
                      <a:pt x="1104" y="20495"/>
                      <a:pt x="1157" y="20993"/>
                    </a:cubicBezTo>
                    <a:cubicBezTo>
                      <a:pt x="1228" y="21473"/>
                      <a:pt x="1780" y="22576"/>
                      <a:pt x="2082" y="23003"/>
                    </a:cubicBezTo>
                    <a:cubicBezTo>
                      <a:pt x="2385" y="23430"/>
                      <a:pt x="3239" y="24907"/>
                      <a:pt x="3612" y="25209"/>
                    </a:cubicBezTo>
                    <a:cubicBezTo>
                      <a:pt x="3986" y="25529"/>
                      <a:pt x="4786" y="26437"/>
                      <a:pt x="4786" y="26437"/>
                    </a:cubicBezTo>
                    <a:cubicBezTo>
                      <a:pt x="4786" y="26437"/>
                      <a:pt x="5267" y="27967"/>
                      <a:pt x="5267" y="28589"/>
                    </a:cubicBezTo>
                    <a:cubicBezTo>
                      <a:pt x="5267" y="29194"/>
                      <a:pt x="4342" y="31276"/>
                      <a:pt x="4235" y="31898"/>
                    </a:cubicBezTo>
                    <a:cubicBezTo>
                      <a:pt x="4110" y="32503"/>
                      <a:pt x="3737" y="37289"/>
                      <a:pt x="3683" y="38765"/>
                    </a:cubicBezTo>
                    <a:cubicBezTo>
                      <a:pt x="3612" y="40224"/>
                      <a:pt x="2936" y="43854"/>
                      <a:pt x="2936" y="45010"/>
                    </a:cubicBezTo>
                    <a:cubicBezTo>
                      <a:pt x="2936" y="46166"/>
                      <a:pt x="2883" y="47714"/>
                      <a:pt x="2883" y="48141"/>
                    </a:cubicBezTo>
                    <a:cubicBezTo>
                      <a:pt x="2883" y="48568"/>
                      <a:pt x="2331" y="51201"/>
                      <a:pt x="2207" y="52606"/>
                    </a:cubicBezTo>
                    <a:cubicBezTo>
                      <a:pt x="2082" y="54012"/>
                      <a:pt x="1406" y="57641"/>
                      <a:pt x="1353" y="58744"/>
                    </a:cubicBezTo>
                    <a:cubicBezTo>
                      <a:pt x="1282" y="59847"/>
                      <a:pt x="979" y="63512"/>
                      <a:pt x="979" y="64615"/>
                    </a:cubicBezTo>
                    <a:cubicBezTo>
                      <a:pt x="979" y="65718"/>
                      <a:pt x="926" y="65789"/>
                      <a:pt x="855" y="66767"/>
                    </a:cubicBezTo>
                    <a:cubicBezTo>
                      <a:pt x="801" y="67710"/>
                      <a:pt x="1086" y="68262"/>
                      <a:pt x="1264" y="68404"/>
                    </a:cubicBezTo>
                    <a:cubicBezTo>
                      <a:pt x="1264" y="68404"/>
                      <a:pt x="1282" y="68422"/>
                      <a:pt x="1282" y="68422"/>
                    </a:cubicBezTo>
                    <a:cubicBezTo>
                      <a:pt x="1427" y="68515"/>
                      <a:pt x="2414" y="68875"/>
                      <a:pt x="3342" y="68875"/>
                    </a:cubicBezTo>
                    <a:cubicBezTo>
                      <a:pt x="3658" y="68875"/>
                      <a:pt x="3968" y="68833"/>
                      <a:pt x="4235" y="68724"/>
                    </a:cubicBezTo>
                    <a:lnTo>
                      <a:pt x="4235" y="68724"/>
                    </a:lnTo>
                    <a:cubicBezTo>
                      <a:pt x="4235" y="68725"/>
                      <a:pt x="3915" y="69525"/>
                      <a:pt x="3915" y="70023"/>
                    </a:cubicBezTo>
                    <a:cubicBezTo>
                      <a:pt x="3915" y="70503"/>
                      <a:pt x="3683" y="71731"/>
                      <a:pt x="3683" y="71731"/>
                    </a:cubicBezTo>
                    <a:cubicBezTo>
                      <a:pt x="3683" y="71731"/>
                      <a:pt x="2687" y="71678"/>
                      <a:pt x="1655" y="71678"/>
                    </a:cubicBezTo>
                    <a:cubicBezTo>
                      <a:pt x="1032" y="71678"/>
                      <a:pt x="837" y="71589"/>
                      <a:pt x="801" y="71517"/>
                    </a:cubicBezTo>
                    <a:cubicBezTo>
                      <a:pt x="783" y="71482"/>
                      <a:pt x="783" y="71464"/>
                      <a:pt x="783" y="71446"/>
                    </a:cubicBezTo>
                    <a:cubicBezTo>
                      <a:pt x="748" y="71535"/>
                      <a:pt x="570" y="71909"/>
                      <a:pt x="303" y="72229"/>
                    </a:cubicBezTo>
                    <a:cubicBezTo>
                      <a:pt x="1" y="72585"/>
                      <a:pt x="18" y="72585"/>
                      <a:pt x="18" y="72887"/>
                    </a:cubicBezTo>
                    <a:cubicBezTo>
                      <a:pt x="18" y="73208"/>
                      <a:pt x="481" y="73385"/>
                      <a:pt x="730" y="73439"/>
                    </a:cubicBezTo>
                    <a:cubicBezTo>
                      <a:pt x="777" y="73452"/>
                      <a:pt x="902" y="73459"/>
                      <a:pt x="1077" y="73459"/>
                    </a:cubicBezTo>
                    <a:cubicBezTo>
                      <a:pt x="1832" y="73459"/>
                      <a:pt x="3515" y="73339"/>
                      <a:pt x="3861" y="73136"/>
                    </a:cubicBezTo>
                    <a:cubicBezTo>
                      <a:pt x="4288" y="72887"/>
                      <a:pt x="3915" y="71980"/>
                      <a:pt x="4110" y="71482"/>
                    </a:cubicBezTo>
                    <a:cubicBezTo>
                      <a:pt x="4288" y="71002"/>
                      <a:pt x="4235" y="70450"/>
                      <a:pt x="4537" y="69952"/>
                    </a:cubicBezTo>
                    <a:cubicBezTo>
                      <a:pt x="4840" y="69472"/>
                      <a:pt x="4964" y="69223"/>
                      <a:pt x="5267" y="68724"/>
                    </a:cubicBezTo>
                    <a:cubicBezTo>
                      <a:pt x="5427" y="68475"/>
                      <a:pt x="5373" y="68173"/>
                      <a:pt x="5267" y="67959"/>
                    </a:cubicBezTo>
                    <a:cubicBezTo>
                      <a:pt x="5818" y="67355"/>
                      <a:pt x="6192" y="66625"/>
                      <a:pt x="6192" y="66145"/>
                    </a:cubicBezTo>
                    <a:cubicBezTo>
                      <a:pt x="6192" y="65415"/>
                      <a:pt x="5996" y="63885"/>
                      <a:pt x="5996" y="62729"/>
                    </a:cubicBezTo>
                    <a:cubicBezTo>
                      <a:pt x="5996" y="61555"/>
                      <a:pt x="6441" y="56164"/>
                      <a:pt x="6494" y="55435"/>
                    </a:cubicBezTo>
                    <a:cubicBezTo>
                      <a:pt x="6548" y="54688"/>
                      <a:pt x="6672" y="52980"/>
                      <a:pt x="6743" y="52553"/>
                    </a:cubicBezTo>
                    <a:cubicBezTo>
                      <a:pt x="6797" y="52126"/>
                      <a:pt x="7046" y="51699"/>
                      <a:pt x="7099" y="51076"/>
                    </a:cubicBezTo>
                    <a:cubicBezTo>
                      <a:pt x="7170" y="50472"/>
                      <a:pt x="8024" y="49600"/>
                      <a:pt x="8024" y="48568"/>
                    </a:cubicBezTo>
                    <a:cubicBezTo>
                      <a:pt x="8024" y="47518"/>
                      <a:pt x="8095" y="46913"/>
                      <a:pt x="8398" y="45988"/>
                    </a:cubicBezTo>
                    <a:cubicBezTo>
                      <a:pt x="8700" y="45063"/>
                      <a:pt x="10230" y="38570"/>
                      <a:pt x="10604" y="37965"/>
                    </a:cubicBezTo>
                    <a:cubicBezTo>
                      <a:pt x="10960" y="37342"/>
                      <a:pt x="11280" y="36061"/>
                      <a:pt x="11511" y="35759"/>
                    </a:cubicBezTo>
                    <a:cubicBezTo>
                      <a:pt x="11760" y="35456"/>
                      <a:pt x="12507" y="34656"/>
                      <a:pt x="12507" y="34656"/>
                    </a:cubicBezTo>
                    <a:cubicBezTo>
                      <a:pt x="12507" y="34656"/>
                      <a:pt x="13290" y="37040"/>
                      <a:pt x="13486" y="38819"/>
                    </a:cubicBezTo>
                    <a:cubicBezTo>
                      <a:pt x="13664" y="40598"/>
                      <a:pt x="13842" y="47163"/>
                      <a:pt x="13842" y="48266"/>
                    </a:cubicBezTo>
                    <a:cubicBezTo>
                      <a:pt x="13842" y="49369"/>
                      <a:pt x="13788" y="50827"/>
                      <a:pt x="13788" y="51575"/>
                    </a:cubicBezTo>
                    <a:cubicBezTo>
                      <a:pt x="13788" y="52304"/>
                      <a:pt x="13788" y="52855"/>
                      <a:pt x="13842" y="53460"/>
                    </a:cubicBezTo>
                    <a:cubicBezTo>
                      <a:pt x="13913" y="54083"/>
                      <a:pt x="13788" y="55061"/>
                      <a:pt x="13717" y="56164"/>
                    </a:cubicBezTo>
                    <a:cubicBezTo>
                      <a:pt x="13664" y="57267"/>
                      <a:pt x="13290" y="59224"/>
                      <a:pt x="13237" y="60523"/>
                    </a:cubicBezTo>
                    <a:cubicBezTo>
                      <a:pt x="13166" y="61804"/>
                      <a:pt x="12810" y="63583"/>
                      <a:pt x="12685" y="64615"/>
                    </a:cubicBezTo>
                    <a:cubicBezTo>
                      <a:pt x="12561" y="65664"/>
                      <a:pt x="12507" y="66590"/>
                      <a:pt x="12436" y="67194"/>
                    </a:cubicBezTo>
                    <a:cubicBezTo>
                      <a:pt x="12383" y="67817"/>
                      <a:pt x="12507" y="68600"/>
                      <a:pt x="12507" y="68600"/>
                    </a:cubicBezTo>
                    <a:lnTo>
                      <a:pt x="12525" y="68600"/>
                    </a:lnTo>
                    <a:cubicBezTo>
                      <a:pt x="12685" y="68618"/>
                      <a:pt x="14108" y="68760"/>
                      <a:pt x="14927" y="68831"/>
                    </a:cubicBezTo>
                    <a:cubicBezTo>
                      <a:pt x="14998" y="68831"/>
                      <a:pt x="15069" y="68849"/>
                      <a:pt x="15140" y="68849"/>
                    </a:cubicBezTo>
                    <a:cubicBezTo>
                      <a:pt x="15372" y="68867"/>
                      <a:pt x="15549" y="68885"/>
                      <a:pt x="15656" y="68885"/>
                    </a:cubicBezTo>
                    <a:cubicBezTo>
                      <a:pt x="15692" y="68920"/>
                      <a:pt x="15692" y="68956"/>
                      <a:pt x="15692" y="68973"/>
                    </a:cubicBezTo>
                    <a:cubicBezTo>
                      <a:pt x="15692" y="69134"/>
                      <a:pt x="15603" y="70503"/>
                      <a:pt x="15496" y="71179"/>
                    </a:cubicBezTo>
                    <a:cubicBezTo>
                      <a:pt x="15354" y="71233"/>
                      <a:pt x="15123" y="71304"/>
                      <a:pt x="14838" y="71357"/>
                    </a:cubicBezTo>
                    <a:cubicBezTo>
                      <a:pt x="14607" y="71393"/>
                      <a:pt x="14358" y="71429"/>
                      <a:pt x="14108" y="71429"/>
                    </a:cubicBezTo>
                    <a:cubicBezTo>
                      <a:pt x="13868" y="71429"/>
                      <a:pt x="13716" y="71433"/>
                      <a:pt x="13599" y="71433"/>
                    </a:cubicBezTo>
                    <a:cubicBezTo>
                      <a:pt x="13327" y="71433"/>
                      <a:pt x="13246" y="71407"/>
                      <a:pt x="12685" y="71233"/>
                    </a:cubicBezTo>
                    <a:cubicBezTo>
                      <a:pt x="12525" y="71197"/>
                      <a:pt x="12223" y="70841"/>
                      <a:pt x="12080" y="70664"/>
                    </a:cubicBezTo>
                    <a:cubicBezTo>
                      <a:pt x="12045" y="70610"/>
                      <a:pt x="12009" y="70575"/>
                      <a:pt x="12009" y="70575"/>
                    </a:cubicBezTo>
                    <a:cubicBezTo>
                      <a:pt x="12009" y="70575"/>
                      <a:pt x="11511" y="71606"/>
                      <a:pt x="11511" y="72158"/>
                    </a:cubicBezTo>
                    <a:cubicBezTo>
                      <a:pt x="11511" y="72336"/>
                      <a:pt x="11582" y="72959"/>
                      <a:pt x="11885" y="73083"/>
                    </a:cubicBezTo>
                    <a:cubicBezTo>
                      <a:pt x="12187" y="73208"/>
                      <a:pt x="12632" y="73652"/>
                      <a:pt x="13059" y="73652"/>
                    </a:cubicBezTo>
                    <a:cubicBezTo>
                      <a:pt x="13486" y="73652"/>
                      <a:pt x="14713" y="73261"/>
                      <a:pt x="14945" y="73261"/>
                    </a:cubicBezTo>
                    <a:cubicBezTo>
                      <a:pt x="15194" y="73261"/>
                      <a:pt x="15567" y="73208"/>
                      <a:pt x="15621" y="72887"/>
                    </a:cubicBezTo>
                    <a:cubicBezTo>
                      <a:pt x="15692" y="72603"/>
                      <a:pt x="15692" y="71998"/>
                      <a:pt x="15692" y="71927"/>
                    </a:cubicBezTo>
                    <a:cubicBezTo>
                      <a:pt x="15763" y="71393"/>
                      <a:pt x="15852" y="70681"/>
                      <a:pt x="15888" y="70539"/>
                    </a:cubicBezTo>
                    <a:cubicBezTo>
                      <a:pt x="15941" y="70308"/>
                      <a:pt x="16030" y="68671"/>
                      <a:pt x="16030" y="68547"/>
                    </a:cubicBezTo>
                    <a:cubicBezTo>
                      <a:pt x="16350" y="67497"/>
                      <a:pt x="17222" y="64366"/>
                      <a:pt x="17222" y="63458"/>
                    </a:cubicBezTo>
                    <a:cubicBezTo>
                      <a:pt x="17222" y="62355"/>
                      <a:pt x="17951" y="58424"/>
                      <a:pt x="18200" y="56769"/>
                    </a:cubicBezTo>
                    <a:cubicBezTo>
                      <a:pt x="18449" y="55115"/>
                      <a:pt x="18698" y="54207"/>
                      <a:pt x="18698" y="53531"/>
                    </a:cubicBezTo>
                    <a:lnTo>
                      <a:pt x="18698" y="51325"/>
                    </a:lnTo>
                    <a:cubicBezTo>
                      <a:pt x="18698" y="50472"/>
                      <a:pt x="18805" y="47216"/>
                      <a:pt x="19054" y="45935"/>
                    </a:cubicBezTo>
                    <a:cubicBezTo>
                      <a:pt x="19303" y="44636"/>
                      <a:pt x="18930" y="41754"/>
                      <a:pt x="19303" y="40420"/>
                    </a:cubicBezTo>
                    <a:cubicBezTo>
                      <a:pt x="19677" y="39068"/>
                      <a:pt x="20157" y="36613"/>
                      <a:pt x="20228" y="36008"/>
                    </a:cubicBezTo>
                    <a:cubicBezTo>
                      <a:pt x="20282" y="35385"/>
                      <a:pt x="20709" y="34033"/>
                      <a:pt x="20709" y="33304"/>
                    </a:cubicBezTo>
                    <a:cubicBezTo>
                      <a:pt x="20709" y="32574"/>
                      <a:pt x="20655" y="31222"/>
                      <a:pt x="20531" y="30724"/>
                    </a:cubicBezTo>
                    <a:cubicBezTo>
                      <a:pt x="20513" y="30706"/>
                      <a:pt x="20513" y="30671"/>
                      <a:pt x="20531" y="30635"/>
                    </a:cubicBezTo>
                    <a:cubicBezTo>
                      <a:pt x="20495" y="30333"/>
                      <a:pt x="20424" y="29426"/>
                      <a:pt x="20228" y="29016"/>
                    </a:cubicBezTo>
                    <a:cubicBezTo>
                      <a:pt x="19979" y="28518"/>
                      <a:pt x="19481" y="27842"/>
                      <a:pt x="19481" y="27842"/>
                    </a:cubicBezTo>
                    <a:cubicBezTo>
                      <a:pt x="19481" y="27842"/>
                      <a:pt x="19125" y="28162"/>
                      <a:pt x="18627" y="28162"/>
                    </a:cubicBezTo>
                    <a:cubicBezTo>
                      <a:pt x="18147" y="28162"/>
                      <a:pt x="17773" y="27913"/>
                      <a:pt x="17827" y="27735"/>
                    </a:cubicBezTo>
                    <a:cubicBezTo>
                      <a:pt x="17898" y="27540"/>
                      <a:pt x="18449" y="27362"/>
                      <a:pt x="18876" y="27184"/>
                    </a:cubicBezTo>
                    <a:cubicBezTo>
                      <a:pt x="19303" y="26988"/>
                      <a:pt x="19303" y="26686"/>
                      <a:pt x="19606" y="26686"/>
                    </a:cubicBezTo>
                    <a:lnTo>
                      <a:pt x="20460" y="26686"/>
                    </a:lnTo>
                    <a:cubicBezTo>
                      <a:pt x="20709" y="26686"/>
                      <a:pt x="21082" y="26312"/>
                      <a:pt x="21082" y="26312"/>
                    </a:cubicBezTo>
                    <a:cubicBezTo>
                      <a:pt x="21082" y="26312"/>
                      <a:pt x="22185" y="26739"/>
                      <a:pt x="22239" y="26988"/>
                    </a:cubicBezTo>
                    <a:cubicBezTo>
                      <a:pt x="22274" y="27131"/>
                      <a:pt x="22328" y="27504"/>
                      <a:pt x="22310" y="27896"/>
                    </a:cubicBezTo>
                    <a:cubicBezTo>
                      <a:pt x="22488" y="27486"/>
                      <a:pt x="22630" y="27059"/>
                      <a:pt x="22612" y="26810"/>
                    </a:cubicBezTo>
                    <a:cubicBezTo>
                      <a:pt x="22559" y="26188"/>
                      <a:pt x="21563" y="22950"/>
                      <a:pt x="21563" y="22149"/>
                    </a:cubicBezTo>
                    <a:cubicBezTo>
                      <a:pt x="21563" y="21349"/>
                      <a:pt x="21509" y="20014"/>
                      <a:pt x="21509" y="19641"/>
                    </a:cubicBezTo>
                    <a:cubicBezTo>
                      <a:pt x="21509" y="19267"/>
                      <a:pt x="21136" y="15051"/>
                      <a:pt x="21136" y="14250"/>
                    </a:cubicBezTo>
                    <a:cubicBezTo>
                      <a:pt x="21136" y="13450"/>
                      <a:pt x="21331" y="10265"/>
                      <a:pt x="21331" y="9892"/>
                    </a:cubicBezTo>
                    <a:cubicBezTo>
                      <a:pt x="21331" y="9518"/>
                      <a:pt x="20958" y="6761"/>
                      <a:pt x="20282" y="6583"/>
                    </a:cubicBezTo>
                    <a:cubicBezTo>
                      <a:pt x="19606" y="6405"/>
                      <a:pt x="19606" y="6334"/>
                      <a:pt x="19054" y="6209"/>
                    </a:cubicBezTo>
                    <a:cubicBezTo>
                      <a:pt x="18716" y="6138"/>
                      <a:pt x="18254" y="5978"/>
                      <a:pt x="17916" y="5818"/>
                    </a:cubicBezTo>
                    <a:cubicBezTo>
                      <a:pt x="17667" y="5071"/>
                      <a:pt x="17275" y="3985"/>
                      <a:pt x="17222" y="3327"/>
                    </a:cubicBezTo>
                    <a:cubicBezTo>
                      <a:pt x="17133" y="2260"/>
                      <a:pt x="17168" y="1068"/>
                      <a:pt x="17168" y="605"/>
                    </a:cubicBezTo>
                    <a:cubicBezTo>
                      <a:pt x="17168" y="427"/>
                      <a:pt x="17097" y="214"/>
                      <a:pt x="17008" y="0"/>
                    </a:cubicBezTo>
                    <a:cubicBezTo>
                      <a:pt x="16991" y="71"/>
                      <a:pt x="16991" y="143"/>
                      <a:pt x="16973" y="214"/>
                    </a:cubicBezTo>
                    <a:cubicBezTo>
                      <a:pt x="16926" y="472"/>
                      <a:pt x="16709" y="591"/>
                      <a:pt x="16495" y="591"/>
                    </a:cubicBezTo>
                    <a:cubicBezTo>
                      <a:pt x="16384" y="591"/>
                      <a:pt x="16275" y="559"/>
                      <a:pt x="16190" y="498"/>
                    </a:cubicBezTo>
                    <a:cubicBezTo>
                      <a:pt x="16172" y="1068"/>
                      <a:pt x="15852" y="1637"/>
                      <a:pt x="15549" y="2064"/>
                    </a:cubicBezTo>
                    <a:lnTo>
                      <a:pt x="15407" y="3825"/>
                    </a:lnTo>
                    <a:cubicBezTo>
                      <a:pt x="15407" y="3825"/>
                      <a:pt x="15443" y="3914"/>
                      <a:pt x="15478" y="4039"/>
                    </a:cubicBezTo>
                    <a:cubicBezTo>
                      <a:pt x="15443" y="4021"/>
                      <a:pt x="15425" y="4021"/>
                      <a:pt x="15407" y="4003"/>
                    </a:cubicBezTo>
                    <a:lnTo>
                      <a:pt x="15407" y="4003"/>
                    </a:lnTo>
                    <a:cubicBezTo>
                      <a:pt x="15407" y="4003"/>
                      <a:pt x="15781" y="5017"/>
                      <a:pt x="15692" y="7472"/>
                    </a:cubicBezTo>
                    <a:cubicBezTo>
                      <a:pt x="15674" y="7508"/>
                      <a:pt x="15674" y="7543"/>
                      <a:pt x="15656" y="7579"/>
                    </a:cubicBezTo>
                    <a:lnTo>
                      <a:pt x="15692" y="7579"/>
                    </a:lnTo>
                    <a:cubicBezTo>
                      <a:pt x="15674" y="7632"/>
                      <a:pt x="15674" y="7668"/>
                      <a:pt x="15674" y="7721"/>
                    </a:cubicBezTo>
                    <a:cubicBezTo>
                      <a:pt x="15461" y="10372"/>
                      <a:pt x="13201" y="17150"/>
                      <a:pt x="13201" y="17150"/>
                    </a:cubicBezTo>
                    <a:cubicBezTo>
                      <a:pt x="13201" y="17150"/>
                      <a:pt x="11458" y="10817"/>
                      <a:pt x="10782" y="7632"/>
                    </a:cubicBezTo>
                    <a:cubicBezTo>
                      <a:pt x="10782" y="7579"/>
                      <a:pt x="10764" y="7508"/>
                      <a:pt x="10746" y="7454"/>
                    </a:cubicBezTo>
                    <a:cubicBezTo>
                      <a:pt x="10639" y="6921"/>
                      <a:pt x="10568" y="6494"/>
                      <a:pt x="10533" y="6209"/>
                    </a:cubicBezTo>
                    <a:cubicBezTo>
                      <a:pt x="10533" y="6138"/>
                      <a:pt x="10533" y="6067"/>
                      <a:pt x="10533" y="5996"/>
                    </a:cubicBezTo>
                    <a:cubicBezTo>
                      <a:pt x="10426" y="4252"/>
                      <a:pt x="11191" y="3825"/>
                      <a:pt x="11191" y="3825"/>
                    </a:cubicBezTo>
                    <a:lnTo>
                      <a:pt x="11191" y="3701"/>
                    </a:lnTo>
                    <a:cubicBezTo>
                      <a:pt x="11209" y="3683"/>
                      <a:pt x="11209" y="3683"/>
                      <a:pt x="11209" y="3683"/>
                    </a:cubicBezTo>
                    <a:cubicBezTo>
                      <a:pt x="11262" y="3558"/>
                      <a:pt x="11333" y="2420"/>
                      <a:pt x="11351" y="1957"/>
                    </a:cubicBezTo>
                    <a:cubicBezTo>
                      <a:pt x="11013" y="1459"/>
                      <a:pt x="10835" y="730"/>
                      <a:pt x="10764" y="338"/>
                    </a:cubicBezTo>
                    <a:cubicBezTo>
                      <a:pt x="10701" y="353"/>
                      <a:pt x="10643" y="360"/>
                      <a:pt x="10591" y="360"/>
                    </a:cubicBezTo>
                    <a:cubicBezTo>
                      <a:pt x="10333" y="360"/>
                      <a:pt x="10197" y="193"/>
                      <a:pt x="10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4932800" y="2324413"/>
                <a:ext cx="192150" cy="24685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9874" extrusionOk="0">
                    <a:moveTo>
                      <a:pt x="2831" y="1"/>
                    </a:moveTo>
                    <a:cubicBezTo>
                      <a:pt x="2653" y="1"/>
                      <a:pt x="2779" y="661"/>
                      <a:pt x="2722" y="690"/>
                    </a:cubicBezTo>
                    <a:cubicBezTo>
                      <a:pt x="2704" y="992"/>
                      <a:pt x="2633" y="1295"/>
                      <a:pt x="2491" y="1348"/>
                    </a:cubicBezTo>
                    <a:cubicBezTo>
                      <a:pt x="2242" y="1455"/>
                      <a:pt x="2135" y="1597"/>
                      <a:pt x="2099" y="1935"/>
                    </a:cubicBezTo>
                    <a:cubicBezTo>
                      <a:pt x="2046" y="2291"/>
                      <a:pt x="1477" y="3163"/>
                      <a:pt x="1032" y="3429"/>
                    </a:cubicBezTo>
                    <a:cubicBezTo>
                      <a:pt x="907" y="3518"/>
                      <a:pt x="836" y="3625"/>
                      <a:pt x="801" y="3732"/>
                    </a:cubicBezTo>
                    <a:cubicBezTo>
                      <a:pt x="747" y="3981"/>
                      <a:pt x="872" y="4283"/>
                      <a:pt x="872" y="4586"/>
                    </a:cubicBezTo>
                    <a:cubicBezTo>
                      <a:pt x="872" y="5031"/>
                      <a:pt x="676" y="5315"/>
                      <a:pt x="676" y="5315"/>
                    </a:cubicBezTo>
                    <a:cubicBezTo>
                      <a:pt x="676" y="5315"/>
                      <a:pt x="480" y="4781"/>
                      <a:pt x="374" y="4461"/>
                    </a:cubicBezTo>
                    <a:cubicBezTo>
                      <a:pt x="338" y="4337"/>
                      <a:pt x="249" y="4230"/>
                      <a:pt x="160" y="4141"/>
                    </a:cubicBezTo>
                    <a:cubicBezTo>
                      <a:pt x="142" y="4159"/>
                      <a:pt x="107" y="4177"/>
                      <a:pt x="71" y="4230"/>
                    </a:cubicBezTo>
                    <a:cubicBezTo>
                      <a:pt x="36" y="4319"/>
                      <a:pt x="0" y="4443"/>
                      <a:pt x="18" y="4639"/>
                    </a:cubicBezTo>
                    <a:cubicBezTo>
                      <a:pt x="36" y="5173"/>
                      <a:pt x="89" y="5511"/>
                      <a:pt x="89" y="5742"/>
                    </a:cubicBezTo>
                    <a:cubicBezTo>
                      <a:pt x="89" y="5831"/>
                      <a:pt x="89" y="6062"/>
                      <a:pt x="160" y="6258"/>
                    </a:cubicBezTo>
                    <a:cubicBezTo>
                      <a:pt x="233" y="6462"/>
                      <a:pt x="377" y="6642"/>
                      <a:pt x="642" y="6642"/>
                    </a:cubicBezTo>
                    <a:cubicBezTo>
                      <a:pt x="701" y="6642"/>
                      <a:pt x="765" y="6633"/>
                      <a:pt x="836" y="6614"/>
                    </a:cubicBezTo>
                    <a:cubicBezTo>
                      <a:pt x="925" y="7041"/>
                      <a:pt x="1103" y="7806"/>
                      <a:pt x="1477" y="8357"/>
                    </a:cubicBezTo>
                    <a:cubicBezTo>
                      <a:pt x="1601" y="8553"/>
                      <a:pt x="1743" y="8713"/>
                      <a:pt x="1921" y="8820"/>
                    </a:cubicBezTo>
                    <a:cubicBezTo>
                      <a:pt x="2580" y="9247"/>
                      <a:pt x="2508" y="9834"/>
                      <a:pt x="3700" y="9870"/>
                    </a:cubicBezTo>
                    <a:cubicBezTo>
                      <a:pt x="3764" y="9872"/>
                      <a:pt x="3824" y="9874"/>
                      <a:pt x="3881" y="9874"/>
                    </a:cubicBezTo>
                    <a:cubicBezTo>
                      <a:pt x="4929" y="9874"/>
                      <a:pt x="5094" y="9434"/>
                      <a:pt x="5195" y="9282"/>
                    </a:cubicBezTo>
                    <a:cubicBezTo>
                      <a:pt x="5266" y="9211"/>
                      <a:pt x="5604" y="8909"/>
                      <a:pt x="5924" y="8446"/>
                    </a:cubicBezTo>
                    <a:cubicBezTo>
                      <a:pt x="6262" y="8002"/>
                      <a:pt x="6600" y="7414"/>
                      <a:pt x="6618" y="6792"/>
                    </a:cubicBezTo>
                    <a:cubicBezTo>
                      <a:pt x="6711" y="6860"/>
                      <a:pt x="6831" y="6895"/>
                      <a:pt x="6952" y="6895"/>
                    </a:cubicBezTo>
                    <a:cubicBezTo>
                      <a:pt x="7179" y="6895"/>
                      <a:pt x="7408" y="6768"/>
                      <a:pt x="7454" y="6489"/>
                    </a:cubicBezTo>
                    <a:cubicBezTo>
                      <a:pt x="7472" y="6418"/>
                      <a:pt x="7472" y="6347"/>
                      <a:pt x="7490" y="6276"/>
                    </a:cubicBezTo>
                    <a:cubicBezTo>
                      <a:pt x="7543" y="5902"/>
                      <a:pt x="7561" y="5529"/>
                      <a:pt x="7597" y="5315"/>
                    </a:cubicBezTo>
                    <a:cubicBezTo>
                      <a:pt x="7632" y="5208"/>
                      <a:pt x="7685" y="4924"/>
                      <a:pt x="7685" y="4710"/>
                    </a:cubicBezTo>
                    <a:lnTo>
                      <a:pt x="7685" y="4710"/>
                    </a:lnTo>
                    <a:cubicBezTo>
                      <a:pt x="7561" y="4746"/>
                      <a:pt x="7401" y="4835"/>
                      <a:pt x="7330" y="5048"/>
                    </a:cubicBezTo>
                    <a:cubicBezTo>
                      <a:pt x="7294" y="5173"/>
                      <a:pt x="7241" y="5244"/>
                      <a:pt x="7170" y="5262"/>
                    </a:cubicBezTo>
                    <a:cubicBezTo>
                      <a:pt x="7148" y="5271"/>
                      <a:pt x="7127" y="5275"/>
                      <a:pt x="7107" y="5275"/>
                    </a:cubicBezTo>
                    <a:cubicBezTo>
                      <a:pt x="7009" y="5275"/>
                      <a:pt x="6936" y="5169"/>
                      <a:pt x="7009" y="4977"/>
                    </a:cubicBezTo>
                    <a:cubicBezTo>
                      <a:pt x="7152" y="4639"/>
                      <a:pt x="6885" y="4052"/>
                      <a:pt x="6618" y="3928"/>
                    </a:cubicBezTo>
                    <a:cubicBezTo>
                      <a:pt x="6547" y="3892"/>
                      <a:pt x="6476" y="3821"/>
                      <a:pt x="6422" y="3732"/>
                    </a:cubicBezTo>
                    <a:cubicBezTo>
                      <a:pt x="6298" y="3518"/>
                      <a:pt x="6209" y="3145"/>
                      <a:pt x="5960" y="2558"/>
                    </a:cubicBezTo>
                    <a:cubicBezTo>
                      <a:pt x="5622" y="1722"/>
                      <a:pt x="4732" y="1579"/>
                      <a:pt x="3932" y="1312"/>
                    </a:cubicBezTo>
                    <a:cubicBezTo>
                      <a:pt x="3505" y="1170"/>
                      <a:pt x="3238" y="405"/>
                      <a:pt x="3024" y="138"/>
                    </a:cubicBezTo>
                    <a:cubicBezTo>
                      <a:pt x="2937" y="40"/>
                      <a:pt x="2875" y="1"/>
                      <a:pt x="28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4928775" y="2298338"/>
                <a:ext cx="211300" cy="158975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6359" extrusionOk="0">
                    <a:moveTo>
                      <a:pt x="4279" y="1"/>
                    </a:moveTo>
                    <a:cubicBezTo>
                      <a:pt x="4231" y="1"/>
                      <a:pt x="4186" y="3"/>
                      <a:pt x="4146" y="7"/>
                    </a:cubicBezTo>
                    <a:cubicBezTo>
                      <a:pt x="3790" y="25"/>
                      <a:pt x="3061" y="487"/>
                      <a:pt x="3061" y="487"/>
                    </a:cubicBezTo>
                    <a:cubicBezTo>
                      <a:pt x="3061" y="487"/>
                      <a:pt x="2874" y="270"/>
                      <a:pt x="2516" y="270"/>
                    </a:cubicBezTo>
                    <a:cubicBezTo>
                      <a:pt x="2406" y="270"/>
                      <a:pt x="2279" y="290"/>
                      <a:pt x="2136" y="345"/>
                    </a:cubicBezTo>
                    <a:cubicBezTo>
                      <a:pt x="1513" y="559"/>
                      <a:pt x="801" y="1270"/>
                      <a:pt x="659" y="1768"/>
                    </a:cubicBezTo>
                    <a:cubicBezTo>
                      <a:pt x="517" y="2249"/>
                      <a:pt x="303" y="3227"/>
                      <a:pt x="197" y="3672"/>
                    </a:cubicBezTo>
                    <a:cubicBezTo>
                      <a:pt x="108" y="4117"/>
                      <a:pt x="1" y="4508"/>
                      <a:pt x="54" y="4775"/>
                    </a:cubicBezTo>
                    <a:cubicBezTo>
                      <a:pt x="72" y="4882"/>
                      <a:pt x="143" y="4971"/>
                      <a:pt x="214" y="5059"/>
                    </a:cubicBezTo>
                    <a:cubicBezTo>
                      <a:pt x="232" y="5131"/>
                      <a:pt x="232" y="5202"/>
                      <a:pt x="232" y="5273"/>
                    </a:cubicBezTo>
                    <a:cubicBezTo>
                      <a:pt x="268" y="5220"/>
                      <a:pt x="303" y="5202"/>
                      <a:pt x="321" y="5184"/>
                    </a:cubicBezTo>
                    <a:cubicBezTo>
                      <a:pt x="410" y="5273"/>
                      <a:pt x="499" y="5380"/>
                      <a:pt x="535" y="5504"/>
                    </a:cubicBezTo>
                    <a:cubicBezTo>
                      <a:pt x="641" y="5824"/>
                      <a:pt x="837" y="6358"/>
                      <a:pt x="837" y="6358"/>
                    </a:cubicBezTo>
                    <a:cubicBezTo>
                      <a:pt x="837" y="6358"/>
                      <a:pt x="1033" y="6074"/>
                      <a:pt x="1033" y="5629"/>
                    </a:cubicBezTo>
                    <a:cubicBezTo>
                      <a:pt x="1033" y="5326"/>
                      <a:pt x="908" y="5024"/>
                      <a:pt x="962" y="4775"/>
                    </a:cubicBezTo>
                    <a:cubicBezTo>
                      <a:pt x="997" y="4668"/>
                      <a:pt x="1068" y="4561"/>
                      <a:pt x="1193" y="4472"/>
                    </a:cubicBezTo>
                    <a:cubicBezTo>
                      <a:pt x="1638" y="4206"/>
                      <a:pt x="2207" y="3334"/>
                      <a:pt x="2260" y="2978"/>
                    </a:cubicBezTo>
                    <a:cubicBezTo>
                      <a:pt x="2296" y="2640"/>
                      <a:pt x="2403" y="2498"/>
                      <a:pt x="2652" y="2391"/>
                    </a:cubicBezTo>
                    <a:cubicBezTo>
                      <a:pt x="2794" y="2338"/>
                      <a:pt x="2865" y="2035"/>
                      <a:pt x="2883" y="1733"/>
                    </a:cubicBezTo>
                    <a:cubicBezTo>
                      <a:pt x="2883" y="1537"/>
                      <a:pt x="2865" y="1341"/>
                      <a:pt x="2847" y="1217"/>
                    </a:cubicBezTo>
                    <a:lnTo>
                      <a:pt x="2847" y="1217"/>
                    </a:lnTo>
                    <a:cubicBezTo>
                      <a:pt x="2847" y="1217"/>
                      <a:pt x="2936" y="1413"/>
                      <a:pt x="3114" y="1644"/>
                    </a:cubicBezTo>
                    <a:cubicBezTo>
                      <a:pt x="3328" y="1893"/>
                      <a:pt x="3666" y="2213"/>
                      <a:pt x="4093" y="2355"/>
                    </a:cubicBezTo>
                    <a:cubicBezTo>
                      <a:pt x="4893" y="2622"/>
                      <a:pt x="5783" y="2765"/>
                      <a:pt x="6121" y="3601"/>
                    </a:cubicBezTo>
                    <a:cubicBezTo>
                      <a:pt x="6370" y="4188"/>
                      <a:pt x="6459" y="4561"/>
                      <a:pt x="6583" y="4775"/>
                    </a:cubicBezTo>
                    <a:cubicBezTo>
                      <a:pt x="6637" y="4864"/>
                      <a:pt x="6708" y="4935"/>
                      <a:pt x="6779" y="4971"/>
                    </a:cubicBezTo>
                    <a:cubicBezTo>
                      <a:pt x="7046" y="5095"/>
                      <a:pt x="7313" y="5682"/>
                      <a:pt x="7170" y="6020"/>
                    </a:cubicBezTo>
                    <a:cubicBezTo>
                      <a:pt x="7097" y="6212"/>
                      <a:pt x="7170" y="6318"/>
                      <a:pt x="7268" y="6318"/>
                    </a:cubicBezTo>
                    <a:cubicBezTo>
                      <a:pt x="7288" y="6318"/>
                      <a:pt x="7309" y="6314"/>
                      <a:pt x="7331" y="6305"/>
                    </a:cubicBezTo>
                    <a:cubicBezTo>
                      <a:pt x="7402" y="6287"/>
                      <a:pt x="7455" y="6216"/>
                      <a:pt x="7491" y="6091"/>
                    </a:cubicBezTo>
                    <a:cubicBezTo>
                      <a:pt x="7562" y="5878"/>
                      <a:pt x="7722" y="5789"/>
                      <a:pt x="7846" y="5753"/>
                    </a:cubicBezTo>
                    <a:cubicBezTo>
                      <a:pt x="7918" y="5736"/>
                      <a:pt x="7953" y="5736"/>
                      <a:pt x="7953" y="5736"/>
                    </a:cubicBezTo>
                    <a:cubicBezTo>
                      <a:pt x="7953" y="5736"/>
                      <a:pt x="8451" y="5024"/>
                      <a:pt x="8184" y="3992"/>
                    </a:cubicBezTo>
                    <a:cubicBezTo>
                      <a:pt x="7918" y="2960"/>
                      <a:pt x="7918" y="3067"/>
                      <a:pt x="7793" y="2373"/>
                    </a:cubicBezTo>
                    <a:cubicBezTo>
                      <a:pt x="7669" y="1697"/>
                      <a:pt x="7153" y="1057"/>
                      <a:pt x="6690" y="879"/>
                    </a:cubicBezTo>
                    <a:cubicBezTo>
                      <a:pt x="6228" y="719"/>
                      <a:pt x="5801" y="345"/>
                      <a:pt x="5480" y="221"/>
                    </a:cubicBezTo>
                    <a:cubicBezTo>
                      <a:pt x="5198" y="111"/>
                      <a:pt x="4639" y="1"/>
                      <a:pt x="4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/>
          <p:nvPr/>
        </p:nvSpPr>
        <p:spPr>
          <a:xfrm>
            <a:off x="995325" y="251050"/>
            <a:ext cx="3067200" cy="1038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248275" y="539500"/>
            <a:ext cx="4083944" cy="4083944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title"/>
          </p:nvPr>
        </p:nvSpPr>
        <p:spPr>
          <a:xfrm>
            <a:off x="5047299" y="2231286"/>
            <a:ext cx="4083944" cy="7116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Modelado</a:t>
            </a:r>
            <a:endParaRPr sz="3600" b="0"/>
          </a:p>
        </p:txBody>
      </p:sp>
      <p:sp>
        <p:nvSpPr>
          <p:cNvPr id="436" name="Google Shape;436;p32"/>
          <p:cNvSpPr txBox="1">
            <a:spLocks noGrp="1"/>
          </p:cNvSpPr>
          <p:nvPr>
            <p:ph type="title" idx="2"/>
          </p:nvPr>
        </p:nvSpPr>
        <p:spPr>
          <a:xfrm>
            <a:off x="5047300" y="1358763"/>
            <a:ext cx="1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5" name="Marcador de posición de 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8FC68C66-433D-709D-DCD0-A2F706FB5190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3170" t="407" r="30164" b="-407"/>
          <a:stretch/>
        </p:blipFill>
        <p:spPr>
          <a:xfrm>
            <a:off x="575748" y="866972"/>
            <a:ext cx="3429000" cy="3429000"/>
          </a:xfrm>
        </p:spPr>
      </p:pic>
      <p:grpSp>
        <p:nvGrpSpPr>
          <p:cNvPr id="667" name="Google Shape;667;p39"/>
          <p:cNvGrpSpPr/>
          <p:nvPr/>
        </p:nvGrpSpPr>
        <p:grpSpPr>
          <a:xfrm>
            <a:off x="3240007" y="1866674"/>
            <a:ext cx="1216583" cy="3118728"/>
            <a:chOff x="6054700" y="2236675"/>
            <a:chExt cx="792150" cy="2030550"/>
          </a:xfrm>
        </p:grpSpPr>
        <p:sp>
          <p:nvSpPr>
            <p:cNvPr id="668" name="Google Shape;668;p39"/>
            <p:cNvSpPr/>
            <p:nvPr/>
          </p:nvSpPr>
          <p:spPr>
            <a:xfrm>
              <a:off x="6263725" y="2472525"/>
              <a:ext cx="112550" cy="186825"/>
            </a:xfrm>
            <a:custGeom>
              <a:avLst/>
              <a:gdLst/>
              <a:ahLst/>
              <a:cxnLst/>
              <a:rect l="l" t="t" r="r" b="b"/>
              <a:pathLst>
                <a:path w="4502" h="7473" extrusionOk="0">
                  <a:moveTo>
                    <a:pt x="4502" y="1"/>
                  </a:moveTo>
                  <a:cubicBezTo>
                    <a:pt x="4431" y="126"/>
                    <a:pt x="4360" y="250"/>
                    <a:pt x="4288" y="375"/>
                  </a:cubicBezTo>
                  <a:cubicBezTo>
                    <a:pt x="3595" y="1371"/>
                    <a:pt x="2705" y="1816"/>
                    <a:pt x="2509" y="1816"/>
                  </a:cubicBezTo>
                  <a:cubicBezTo>
                    <a:pt x="2225" y="1816"/>
                    <a:pt x="1584" y="1744"/>
                    <a:pt x="1211" y="1389"/>
                  </a:cubicBezTo>
                  <a:cubicBezTo>
                    <a:pt x="819" y="1033"/>
                    <a:pt x="481" y="766"/>
                    <a:pt x="428" y="641"/>
                  </a:cubicBezTo>
                  <a:cubicBezTo>
                    <a:pt x="285" y="499"/>
                    <a:pt x="161" y="339"/>
                    <a:pt x="54" y="179"/>
                  </a:cubicBezTo>
                  <a:cubicBezTo>
                    <a:pt x="36" y="481"/>
                    <a:pt x="19" y="855"/>
                    <a:pt x="1" y="1246"/>
                  </a:cubicBezTo>
                  <a:cubicBezTo>
                    <a:pt x="1" y="1584"/>
                    <a:pt x="19" y="2154"/>
                    <a:pt x="19" y="2527"/>
                  </a:cubicBezTo>
                  <a:cubicBezTo>
                    <a:pt x="19" y="2670"/>
                    <a:pt x="19" y="2865"/>
                    <a:pt x="36" y="3079"/>
                  </a:cubicBezTo>
                  <a:cubicBezTo>
                    <a:pt x="54" y="3737"/>
                    <a:pt x="108" y="4573"/>
                    <a:pt x="108" y="4573"/>
                  </a:cubicBezTo>
                  <a:cubicBezTo>
                    <a:pt x="108" y="4573"/>
                    <a:pt x="428" y="4733"/>
                    <a:pt x="695" y="5000"/>
                  </a:cubicBezTo>
                  <a:cubicBezTo>
                    <a:pt x="962" y="5267"/>
                    <a:pt x="2065" y="7473"/>
                    <a:pt x="2065" y="7473"/>
                  </a:cubicBezTo>
                  <a:cubicBezTo>
                    <a:pt x="2065" y="7473"/>
                    <a:pt x="2990" y="6067"/>
                    <a:pt x="3328" y="5409"/>
                  </a:cubicBezTo>
                  <a:cubicBezTo>
                    <a:pt x="3648" y="4751"/>
                    <a:pt x="4217" y="4698"/>
                    <a:pt x="4306" y="4306"/>
                  </a:cubicBezTo>
                  <a:cubicBezTo>
                    <a:pt x="4360" y="4057"/>
                    <a:pt x="4431" y="3435"/>
                    <a:pt x="4466" y="2812"/>
                  </a:cubicBezTo>
                  <a:cubicBezTo>
                    <a:pt x="4484" y="2527"/>
                    <a:pt x="4502" y="2243"/>
                    <a:pt x="4502" y="1993"/>
                  </a:cubicBezTo>
                  <a:cubicBezTo>
                    <a:pt x="4502" y="1246"/>
                    <a:pt x="4502" y="730"/>
                    <a:pt x="4502" y="659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221475" y="3079175"/>
              <a:ext cx="130800" cy="112550"/>
            </a:xfrm>
            <a:custGeom>
              <a:avLst/>
              <a:gdLst/>
              <a:ahLst/>
              <a:cxnLst/>
              <a:rect l="l" t="t" r="r" b="b"/>
              <a:pathLst>
                <a:path w="5232" h="4502" extrusionOk="0">
                  <a:moveTo>
                    <a:pt x="2331" y="1"/>
                  </a:moveTo>
                  <a:cubicBezTo>
                    <a:pt x="446" y="1"/>
                    <a:pt x="1" y="1246"/>
                    <a:pt x="1" y="1246"/>
                  </a:cubicBezTo>
                  <a:cubicBezTo>
                    <a:pt x="1" y="1246"/>
                    <a:pt x="801" y="1727"/>
                    <a:pt x="872" y="1851"/>
                  </a:cubicBezTo>
                  <a:cubicBezTo>
                    <a:pt x="926" y="1958"/>
                    <a:pt x="1228" y="2527"/>
                    <a:pt x="1495" y="3132"/>
                  </a:cubicBezTo>
                  <a:cubicBezTo>
                    <a:pt x="1726" y="3648"/>
                    <a:pt x="2189" y="4235"/>
                    <a:pt x="2491" y="4502"/>
                  </a:cubicBezTo>
                  <a:cubicBezTo>
                    <a:pt x="3132" y="3684"/>
                    <a:pt x="4306" y="2420"/>
                    <a:pt x="4769" y="2082"/>
                  </a:cubicBezTo>
                  <a:cubicBezTo>
                    <a:pt x="4929" y="1976"/>
                    <a:pt x="5089" y="1816"/>
                    <a:pt x="5231" y="1620"/>
                  </a:cubicBezTo>
                  <a:cubicBezTo>
                    <a:pt x="4626" y="1335"/>
                    <a:pt x="3772" y="1068"/>
                    <a:pt x="3274" y="837"/>
                  </a:cubicBezTo>
                  <a:cubicBezTo>
                    <a:pt x="2723" y="570"/>
                    <a:pt x="2331" y="1"/>
                    <a:pt x="2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343350" y="3173025"/>
              <a:ext cx="60500" cy="64075"/>
            </a:xfrm>
            <a:custGeom>
              <a:avLst/>
              <a:gdLst/>
              <a:ahLst/>
              <a:cxnLst/>
              <a:rect l="l" t="t" r="r" b="b"/>
              <a:pathLst>
                <a:path w="2420" h="2563" extrusionOk="0">
                  <a:moveTo>
                    <a:pt x="2100" y="1"/>
                  </a:moveTo>
                  <a:cubicBezTo>
                    <a:pt x="1566" y="606"/>
                    <a:pt x="516" y="1637"/>
                    <a:pt x="71" y="2349"/>
                  </a:cubicBezTo>
                  <a:cubicBezTo>
                    <a:pt x="54" y="2402"/>
                    <a:pt x="18" y="2438"/>
                    <a:pt x="0" y="2474"/>
                  </a:cubicBezTo>
                  <a:cubicBezTo>
                    <a:pt x="178" y="2527"/>
                    <a:pt x="338" y="2563"/>
                    <a:pt x="410" y="2563"/>
                  </a:cubicBezTo>
                  <a:cubicBezTo>
                    <a:pt x="587" y="2563"/>
                    <a:pt x="605" y="2082"/>
                    <a:pt x="854" y="2082"/>
                  </a:cubicBezTo>
                  <a:cubicBezTo>
                    <a:pt x="1086" y="2082"/>
                    <a:pt x="961" y="1495"/>
                    <a:pt x="1263" y="1460"/>
                  </a:cubicBezTo>
                  <a:cubicBezTo>
                    <a:pt x="1566" y="1424"/>
                    <a:pt x="1833" y="801"/>
                    <a:pt x="1833" y="801"/>
                  </a:cubicBezTo>
                  <a:cubicBezTo>
                    <a:pt x="1833" y="801"/>
                    <a:pt x="2224" y="659"/>
                    <a:pt x="2331" y="534"/>
                  </a:cubicBezTo>
                  <a:cubicBezTo>
                    <a:pt x="2420" y="463"/>
                    <a:pt x="2278" y="214"/>
                    <a:pt x="2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175675" y="3541300"/>
              <a:ext cx="178725" cy="686975"/>
            </a:xfrm>
            <a:custGeom>
              <a:avLst/>
              <a:gdLst/>
              <a:ahLst/>
              <a:cxnLst/>
              <a:rect l="l" t="t" r="r" b="b"/>
              <a:pathLst>
                <a:path w="7149" h="27479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1406"/>
                    <a:pt x="178" y="2971"/>
                    <a:pt x="178" y="3309"/>
                  </a:cubicBezTo>
                  <a:cubicBezTo>
                    <a:pt x="178" y="3932"/>
                    <a:pt x="410" y="5604"/>
                    <a:pt x="410" y="7508"/>
                  </a:cubicBezTo>
                  <a:cubicBezTo>
                    <a:pt x="410" y="9411"/>
                    <a:pt x="801" y="11866"/>
                    <a:pt x="890" y="12898"/>
                  </a:cubicBezTo>
                  <a:cubicBezTo>
                    <a:pt x="979" y="13948"/>
                    <a:pt x="2882" y="20406"/>
                    <a:pt x="3203" y="21242"/>
                  </a:cubicBezTo>
                  <a:cubicBezTo>
                    <a:pt x="3541" y="22078"/>
                    <a:pt x="3381" y="22007"/>
                    <a:pt x="3185" y="22790"/>
                  </a:cubicBezTo>
                  <a:cubicBezTo>
                    <a:pt x="2971" y="23555"/>
                    <a:pt x="3630" y="24195"/>
                    <a:pt x="3630" y="24195"/>
                  </a:cubicBezTo>
                  <a:cubicBezTo>
                    <a:pt x="3630" y="24195"/>
                    <a:pt x="3594" y="25120"/>
                    <a:pt x="3594" y="25298"/>
                  </a:cubicBezTo>
                  <a:cubicBezTo>
                    <a:pt x="3594" y="25405"/>
                    <a:pt x="3594" y="25511"/>
                    <a:pt x="3594" y="25903"/>
                  </a:cubicBezTo>
                  <a:cubicBezTo>
                    <a:pt x="3576" y="26099"/>
                    <a:pt x="3576" y="26365"/>
                    <a:pt x="3558" y="26721"/>
                  </a:cubicBezTo>
                  <a:cubicBezTo>
                    <a:pt x="3549" y="27320"/>
                    <a:pt x="3743" y="27478"/>
                    <a:pt x="3949" y="27478"/>
                  </a:cubicBezTo>
                  <a:cubicBezTo>
                    <a:pt x="4122" y="27478"/>
                    <a:pt x="4304" y="27365"/>
                    <a:pt x="4377" y="27308"/>
                  </a:cubicBezTo>
                  <a:cubicBezTo>
                    <a:pt x="4474" y="27235"/>
                    <a:pt x="5020" y="27179"/>
                    <a:pt x="5679" y="27179"/>
                  </a:cubicBezTo>
                  <a:cubicBezTo>
                    <a:pt x="5985" y="27179"/>
                    <a:pt x="6315" y="27191"/>
                    <a:pt x="6636" y="27219"/>
                  </a:cubicBezTo>
                  <a:cubicBezTo>
                    <a:pt x="6680" y="27223"/>
                    <a:pt x="6721" y="27225"/>
                    <a:pt x="6758" y="27225"/>
                  </a:cubicBezTo>
                  <a:cubicBezTo>
                    <a:pt x="7080" y="27225"/>
                    <a:pt x="7148" y="27092"/>
                    <a:pt x="7117" y="26917"/>
                  </a:cubicBezTo>
                  <a:cubicBezTo>
                    <a:pt x="7117" y="26881"/>
                    <a:pt x="7099" y="26864"/>
                    <a:pt x="7099" y="26828"/>
                  </a:cubicBezTo>
                  <a:cubicBezTo>
                    <a:pt x="7010" y="26561"/>
                    <a:pt x="6725" y="26223"/>
                    <a:pt x="6636" y="26063"/>
                  </a:cubicBezTo>
                  <a:cubicBezTo>
                    <a:pt x="6458" y="25761"/>
                    <a:pt x="6334" y="25138"/>
                    <a:pt x="6298" y="24835"/>
                  </a:cubicBezTo>
                  <a:cubicBezTo>
                    <a:pt x="6298" y="24782"/>
                    <a:pt x="6280" y="24693"/>
                    <a:pt x="6245" y="24604"/>
                  </a:cubicBezTo>
                  <a:cubicBezTo>
                    <a:pt x="6120" y="24213"/>
                    <a:pt x="5871" y="23608"/>
                    <a:pt x="5764" y="23181"/>
                  </a:cubicBezTo>
                  <a:cubicBezTo>
                    <a:pt x="5658" y="22647"/>
                    <a:pt x="5658" y="22398"/>
                    <a:pt x="5498" y="22007"/>
                  </a:cubicBezTo>
                  <a:cubicBezTo>
                    <a:pt x="5355" y="21633"/>
                    <a:pt x="5053" y="20673"/>
                    <a:pt x="5053" y="20530"/>
                  </a:cubicBezTo>
                  <a:cubicBezTo>
                    <a:pt x="5053" y="20370"/>
                    <a:pt x="4875" y="15887"/>
                    <a:pt x="4875" y="14037"/>
                  </a:cubicBezTo>
                  <a:cubicBezTo>
                    <a:pt x="5444" y="11510"/>
                    <a:pt x="4911" y="9714"/>
                    <a:pt x="4750" y="8913"/>
                  </a:cubicBezTo>
                  <a:cubicBezTo>
                    <a:pt x="4608" y="8113"/>
                    <a:pt x="4964" y="4626"/>
                    <a:pt x="5053" y="3701"/>
                  </a:cubicBezTo>
                  <a:cubicBezTo>
                    <a:pt x="5124" y="2989"/>
                    <a:pt x="5213" y="907"/>
                    <a:pt x="5249" y="18"/>
                  </a:cubicBezTo>
                  <a:lnTo>
                    <a:pt x="5249" y="18"/>
                  </a:lnTo>
                  <a:cubicBezTo>
                    <a:pt x="4879" y="29"/>
                    <a:pt x="4294" y="33"/>
                    <a:pt x="3644" y="33"/>
                  </a:cubicBezTo>
                  <a:cubicBezTo>
                    <a:pt x="2197" y="33"/>
                    <a:pt x="430" y="12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401600" y="3539075"/>
              <a:ext cx="386975" cy="697125"/>
            </a:xfrm>
            <a:custGeom>
              <a:avLst/>
              <a:gdLst/>
              <a:ahLst/>
              <a:cxnLst/>
              <a:rect l="l" t="t" r="r" b="b"/>
              <a:pathLst>
                <a:path w="15479" h="27885" extrusionOk="0">
                  <a:moveTo>
                    <a:pt x="6583" y="0"/>
                  </a:moveTo>
                  <a:cubicBezTo>
                    <a:pt x="6174" y="0"/>
                    <a:pt x="2776" y="18"/>
                    <a:pt x="1" y="36"/>
                  </a:cubicBezTo>
                  <a:cubicBezTo>
                    <a:pt x="481" y="1406"/>
                    <a:pt x="1655" y="4661"/>
                    <a:pt x="2367" y="5373"/>
                  </a:cubicBezTo>
                  <a:cubicBezTo>
                    <a:pt x="3096" y="6102"/>
                    <a:pt x="3612" y="7116"/>
                    <a:pt x="3790" y="8219"/>
                  </a:cubicBezTo>
                  <a:cubicBezTo>
                    <a:pt x="3968" y="9322"/>
                    <a:pt x="3933" y="12898"/>
                    <a:pt x="5107" y="15069"/>
                  </a:cubicBezTo>
                  <a:cubicBezTo>
                    <a:pt x="6263" y="17257"/>
                    <a:pt x="6477" y="17986"/>
                    <a:pt x="6939" y="19659"/>
                  </a:cubicBezTo>
                  <a:cubicBezTo>
                    <a:pt x="7420" y="21331"/>
                    <a:pt x="7455" y="22220"/>
                    <a:pt x="7455" y="22843"/>
                  </a:cubicBezTo>
                  <a:lnTo>
                    <a:pt x="7455" y="24195"/>
                  </a:lnTo>
                  <a:lnTo>
                    <a:pt x="7455" y="24426"/>
                  </a:lnTo>
                  <a:cubicBezTo>
                    <a:pt x="7455" y="24426"/>
                    <a:pt x="7669" y="25138"/>
                    <a:pt x="9305" y="26010"/>
                  </a:cubicBezTo>
                  <a:cubicBezTo>
                    <a:pt x="10942" y="26864"/>
                    <a:pt x="11494" y="27202"/>
                    <a:pt x="11920" y="27397"/>
                  </a:cubicBezTo>
                  <a:cubicBezTo>
                    <a:pt x="12181" y="27533"/>
                    <a:pt x="12642" y="27885"/>
                    <a:pt x="13265" y="27885"/>
                  </a:cubicBezTo>
                  <a:cubicBezTo>
                    <a:pt x="13621" y="27885"/>
                    <a:pt x="14029" y="27770"/>
                    <a:pt x="14482" y="27433"/>
                  </a:cubicBezTo>
                  <a:cubicBezTo>
                    <a:pt x="15407" y="26739"/>
                    <a:pt x="15479" y="26561"/>
                    <a:pt x="15016" y="26259"/>
                  </a:cubicBezTo>
                  <a:cubicBezTo>
                    <a:pt x="14874" y="26152"/>
                    <a:pt x="14660" y="26027"/>
                    <a:pt x="14393" y="25885"/>
                  </a:cubicBezTo>
                  <a:cubicBezTo>
                    <a:pt x="13344" y="25298"/>
                    <a:pt x="11707" y="24124"/>
                    <a:pt x="11262" y="23715"/>
                  </a:cubicBezTo>
                  <a:cubicBezTo>
                    <a:pt x="10817" y="23288"/>
                    <a:pt x="10426" y="22843"/>
                    <a:pt x="10319" y="22007"/>
                  </a:cubicBezTo>
                  <a:cubicBezTo>
                    <a:pt x="10195" y="21188"/>
                    <a:pt x="9412" y="15460"/>
                    <a:pt x="9394" y="14482"/>
                  </a:cubicBezTo>
                  <a:cubicBezTo>
                    <a:pt x="9359" y="13503"/>
                    <a:pt x="8309" y="7579"/>
                    <a:pt x="8131" y="7205"/>
                  </a:cubicBezTo>
                  <a:cubicBezTo>
                    <a:pt x="7953" y="6849"/>
                    <a:pt x="7775" y="4768"/>
                    <a:pt x="7580" y="3825"/>
                  </a:cubicBezTo>
                  <a:cubicBezTo>
                    <a:pt x="7366" y="2882"/>
                    <a:pt x="6904" y="1192"/>
                    <a:pt x="6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57950" y="3089400"/>
              <a:ext cx="166800" cy="174325"/>
            </a:xfrm>
            <a:custGeom>
              <a:avLst/>
              <a:gdLst/>
              <a:ahLst/>
              <a:cxnLst/>
              <a:rect l="l" t="t" r="r" b="b"/>
              <a:pathLst>
                <a:path w="6672" h="6973" extrusionOk="0">
                  <a:moveTo>
                    <a:pt x="4544" y="1"/>
                  </a:moveTo>
                  <a:cubicBezTo>
                    <a:pt x="4541" y="1"/>
                    <a:pt x="4539" y="1"/>
                    <a:pt x="4537" y="1"/>
                  </a:cubicBezTo>
                  <a:cubicBezTo>
                    <a:pt x="4537" y="1"/>
                    <a:pt x="4199" y="695"/>
                    <a:pt x="3772" y="1211"/>
                  </a:cubicBezTo>
                  <a:cubicBezTo>
                    <a:pt x="3630" y="1407"/>
                    <a:pt x="3470" y="1567"/>
                    <a:pt x="3310" y="1673"/>
                  </a:cubicBezTo>
                  <a:cubicBezTo>
                    <a:pt x="2847" y="2011"/>
                    <a:pt x="1673" y="3275"/>
                    <a:pt x="1032" y="4093"/>
                  </a:cubicBezTo>
                  <a:cubicBezTo>
                    <a:pt x="801" y="4378"/>
                    <a:pt x="641" y="4609"/>
                    <a:pt x="605" y="4716"/>
                  </a:cubicBezTo>
                  <a:cubicBezTo>
                    <a:pt x="445" y="5125"/>
                    <a:pt x="1" y="6477"/>
                    <a:pt x="250" y="6530"/>
                  </a:cubicBezTo>
                  <a:cubicBezTo>
                    <a:pt x="264" y="6533"/>
                    <a:pt x="278" y="6535"/>
                    <a:pt x="293" y="6535"/>
                  </a:cubicBezTo>
                  <a:cubicBezTo>
                    <a:pt x="523" y="6535"/>
                    <a:pt x="837" y="6175"/>
                    <a:pt x="837" y="6174"/>
                  </a:cubicBezTo>
                  <a:lnTo>
                    <a:pt x="837" y="6174"/>
                  </a:lnTo>
                  <a:cubicBezTo>
                    <a:pt x="837" y="6175"/>
                    <a:pt x="517" y="6797"/>
                    <a:pt x="908" y="6939"/>
                  </a:cubicBezTo>
                  <a:cubicBezTo>
                    <a:pt x="961" y="6962"/>
                    <a:pt x="1010" y="6973"/>
                    <a:pt x="1056" y="6973"/>
                  </a:cubicBezTo>
                  <a:cubicBezTo>
                    <a:pt x="1333" y="6973"/>
                    <a:pt x="1490" y="6591"/>
                    <a:pt x="1673" y="6210"/>
                  </a:cubicBezTo>
                  <a:lnTo>
                    <a:pt x="1886" y="5747"/>
                  </a:lnTo>
                  <a:lnTo>
                    <a:pt x="1886" y="5747"/>
                  </a:lnTo>
                  <a:cubicBezTo>
                    <a:pt x="1886" y="5748"/>
                    <a:pt x="1536" y="6922"/>
                    <a:pt x="1983" y="6922"/>
                  </a:cubicBezTo>
                  <a:cubicBezTo>
                    <a:pt x="1986" y="6922"/>
                    <a:pt x="1990" y="6922"/>
                    <a:pt x="1993" y="6922"/>
                  </a:cubicBezTo>
                  <a:cubicBezTo>
                    <a:pt x="2473" y="6886"/>
                    <a:pt x="2634" y="6103"/>
                    <a:pt x="2634" y="6103"/>
                  </a:cubicBezTo>
                  <a:cubicBezTo>
                    <a:pt x="2634" y="6103"/>
                    <a:pt x="2706" y="6259"/>
                    <a:pt x="2867" y="6259"/>
                  </a:cubicBezTo>
                  <a:cubicBezTo>
                    <a:pt x="2993" y="6259"/>
                    <a:pt x="3174" y="6163"/>
                    <a:pt x="3416" y="5819"/>
                  </a:cubicBezTo>
                  <a:cubicBezTo>
                    <a:pt x="3434" y="5783"/>
                    <a:pt x="3470" y="5747"/>
                    <a:pt x="3487" y="5694"/>
                  </a:cubicBezTo>
                  <a:cubicBezTo>
                    <a:pt x="3932" y="4982"/>
                    <a:pt x="4982" y="3951"/>
                    <a:pt x="5516" y="3346"/>
                  </a:cubicBezTo>
                  <a:cubicBezTo>
                    <a:pt x="5694" y="3132"/>
                    <a:pt x="5818" y="2972"/>
                    <a:pt x="5836" y="2901"/>
                  </a:cubicBezTo>
                  <a:cubicBezTo>
                    <a:pt x="5925" y="2563"/>
                    <a:pt x="6672" y="1104"/>
                    <a:pt x="6672" y="1104"/>
                  </a:cubicBezTo>
                  <a:cubicBezTo>
                    <a:pt x="6672" y="1104"/>
                    <a:pt x="4833" y="1"/>
                    <a:pt x="45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253250" y="4188425"/>
              <a:ext cx="109250" cy="77400"/>
            </a:xfrm>
            <a:custGeom>
              <a:avLst/>
              <a:gdLst/>
              <a:ahLst/>
              <a:cxnLst/>
              <a:rect l="l" t="t" r="r" b="b"/>
              <a:pathLst>
                <a:path w="4370" h="3096" extrusionOk="0">
                  <a:moveTo>
                    <a:pt x="455" y="0"/>
                  </a:moveTo>
                  <a:cubicBezTo>
                    <a:pt x="455" y="0"/>
                    <a:pt x="349" y="1548"/>
                    <a:pt x="349" y="1921"/>
                  </a:cubicBezTo>
                  <a:cubicBezTo>
                    <a:pt x="349" y="2291"/>
                    <a:pt x="0" y="3096"/>
                    <a:pt x="2094" y="3096"/>
                  </a:cubicBezTo>
                  <a:cubicBezTo>
                    <a:pt x="2117" y="3096"/>
                    <a:pt x="2140" y="3096"/>
                    <a:pt x="2163" y="3096"/>
                  </a:cubicBezTo>
                  <a:cubicBezTo>
                    <a:pt x="4316" y="3078"/>
                    <a:pt x="4369" y="2224"/>
                    <a:pt x="4245" y="1832"/>
                  </a:cubicBezTo>
                  <a:cubicBezTo>
                    <a:pt x="4191" y="1690"/>
                    <a:pt x="4102" y="1370"/>
                    <a:pt x="4014" y="1032"/>
                  </a:cubicBezTo>
                  <a:lnTo>
                    <a:pt x="4014" y="1032"/>
                  </a:lnTo>
                  <a:cubicBezTo>
                    <a:pt x="4045" y="1207"/>
                    <a:pt x="3977" y="1340"/>
                    <a:pt x="3655" y="1340"/>
                  </a:cubicBezTo>
                  <a:cubicBezTo>
                    <a:pt x="3618" y="1340"/>
                    <a:pt x="3577" y="1338"/>
                    <a:pt x="3533" y="1334"/>
                  </a:cubicBezTo>
                  <a:cubicBezTo>
                    <a:pt x="3212" y="1306"/>
                    <a:pt x="2882" y="1294"/>
                    <a:pt x="2576" y="1294"/>
                  </a:cubicBezTo>
                  <a:cubicBezTo>
                    <a:pt x="1917" y="1294"/>
                    <a:pt x="1371" y="1350"/>
                    <a:pt x="1274" y="1423"/>
                  </a:cubicBezTo>
                  <a:cubicBezTo>
                    <a:pt x="1201" y="1480"/>
                    <a:pt x="1019" y="1593"/>
                    <a:pt x="846" y="1593"/>
                  </a:cubicBezTo>
                  <a:cubicBezTo>
                    <a:pt x="640" y="1593"/>
                    <a:pt x="446" y="1435"/>
                    <a:pt x="455" y="836"/>
                  </a:cubicBezTo>
                  <a:cubicBezTo>
                    <a:pt x="473" y="480"/>
                    <a:pt x="473" y="214"/>
                    <a:pt x="491" y="18"/>
                  </a:cubicBezTo>
                  <a:cubicBezTo>
                    <a:pt x="473" y="18"/>
                    <a:pt x="473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331775" y="4154625"/>
              <a:ext cx="21375" cy="57375"/>
            </a:xfrm>
            <a:custGeom>
              <a:avLst/>
              <a:gdLst/>
              <a:ahLst/>
              <a:cxnLst/>
              <a:rect l="l" t="t" r="r" b="b"/>
              <a:pathLst>
                <a:path w="855" h="2295" extrusionOk="0">
                  <a:moveTo>
                    <a:pt x="54" y="0"/>
                  </a:moveTo>
                  <a:cubicBezTo>
                    <a:pt x="54" y="0"/>
                    <a:pt x="36" y="18"/>
                    <a:pt x="1" y="71"/>
                  </a:cubicBezTo>
                  <a:cubicBezTo>
                    <a:pt x="36" y="160"/>
                    <a:pt x="54" y="249"/>
                    <a:pt x="54" y="302"/>
                  </a:cubicBezTo>
                  <a:cubicBezTo>
                    <a:pt x="90" y="605"/>
                    <a:pt x="214" y="1228"/>
                    <a:pt x="392" y="1530"/>
                  </a:cubicBezTo>
                  <a:cubicBezTo>
                    <a:pt x="481" y="1690"/>
                    <a:pt x="766" y="2028"/>
                    <a:pt x="855" y="2295"/>
                  </a:cubicBezTo>
                  <a:cubicBezTo>
                    <a:pt x="695" y="1726"/>
                    <a:pt x="534" y="1103"/>
                    <a:pt x="499" y="1032"/>
                  </a:cubicBezTo>
                  <a:cubicBezTo>
                    <a:pt x="463" y="907"/>
                    <a:pt x="54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579075" y="4143500"/>
              <a:ext cx="267775" cy="123725"/>
            </a:xfrm>
            <a:custGeom>
              <a:avLst/>
              <a:gdLst/>
              <a:ahLst/>
              <a:cxnLst/>
              <a:rect l="l" t="t" r="r" b="b"/>
              <a:pathLst>
                <a:path w="10711" h="4949" extrusionOk="0">
                  <a:moveTo>
                    <a:pt x="285" y="0"/>
                  </a:moveTo>
                  <a:cubicBezTo>
                    <a:pt x="285" y="0"/>
                    <a:pt x="0" y="1601"/>
                    <a:pt x="392" y="2402"/>
                  </a:cubicBezTo>
                  <a:cubicBezTo>
                    <a:pt x="765" y="3185"/>
                    <a:pt x="1174" y="2971"/>
                    <a:pt x="1655" y="3309"/>
                  </a:cubicBezTo>
                  <a:cubicBezTo>
                    <a:pt x="2153" y="3665"/>
                    <a:pt x="2936" y="4412"/>
                    <a:pt x="2936" y="4501"/>
                  </a:cubicBezTo>
                  <a:cubicBezTo>
                    <a:pt x="2936" y="4522"/>
                    <a:pt x="2981" y="4529"/>
                    <a:pt x="3045" y="4529"/>
                  </a:cubicBezTo>
                  <a:cubicBezTo>
                    <a:pt x="3206" y="4529"/>
                    <a:pt x="3487" y="4483"/>
                    <a:pt x="3487" y="4483"/>
                  </a:cubicBezTo>
                  <a:lnTo>
                    <a:pt x="3754" y="4056"/>
                  </a:lnTo>
                  <a:lnTo>
                    <a:pt x="3487" y="3309"/>
                  </a:lnTo>
                  <a:lnTo>
                    <a:pt x="3487" y="3309"/>
                  </a:lnTo>
                  <a:cubicBezTo>
                    <a:pt x="3487" y="3309"/>
                    <a:pt x="5017" y="3558"/>
                    <a:pt x="5498" y="4039"/>
                  </a:cubicBezTo>
                  <a:cubicBezTo>
                    <a:pt x="5996" y="4537"/>
                    <a:pt x="6138" y="4875"/>
                    <a:pt x="7152" y="4946"/>
                  </a:cubicBezTo>
                  <a:cubicBezTo>
                    <a:pt x="7184" y="4948"/>
                    <a:pt x="7217" y="4949"/>
                    <a:pt x="7252" y="4949"/>
                  </a:cubicBezTo>
                  <a:cubicBezTo>
                    <a:pt x="8295" y="4949"/>
                    <a:pt x="10237" y="4173"/>
                    <a:pt x="10461" y="3380"/>
                  </a:cubicBezTo>
                  <a:cubicBezTo>
                    <a:pt x="10710" y="2562"/>
                    <a:pt x="9767" y="2366"/>
                    <a:pt x="7970" y="2082"/>
                  </a:cubicBezTo>
                  <a:lnTo>
                    <a:pt x="7917" y="2082"/>
                  </a:lnTo>
                  <a:cubicBezTo>
                    <a:pt x="8380" y="2384"/>
                    <a:pt x="8308" y="2562"/>
                    <a:pt x="7383" y="3256"/>
                  </a:cubicBezTo>
                  <a:cubicBezTo>
                    <a:pt x="6930" y="3593"/>
                    <a:pt x="6522" y="3708"/>
                    <a:pt x="6166" y="3708"/>
                  </a:cubicBezTo>
                  <a:cubicBezTo>
                    <a:pt x="5543" y="3708"/>
                    <a:pt x="5082" y="3356"/>
                    <a:pt x="4821" y="3220"/>
                  </a:cubicBezTo>
                  <a:cubicBezTo>
                    <a:pt x="4395" y="3025"/>
                    <a:pt x="3843" y="2687"/>
                    <a:pt x="2206" y="1833"/>
                  </a:cubicBezTo>
                  <a:cubicBezTo>
                    <a:pt x="570" y="961"/>
                    <a:pt x="356" y="249"/>
                    <a:pt x="356" y="249"/>
                  </a:cubicBezTo>
                  <a:lnTo>
                    <a:pt x="356" y="18"/>
                  </a:lnTo>
                  <a:cubicBezTo>
                    <a:pt x="303" y="0"/>
                    <a:pt x="285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376250" y="2436950"/>
              <a:ext cx="28050" cy="78750"/>
            </a:xfrm>
            <a:custGeom>
              <a:avLst/>
              <a:gdLst/>
              <a:ahLst/>
              <a:cxnLst/>
              <a:rect l="l" t="t" r="r" b="b"/>
              <a:pathLst>
                <a:path w="1122" h="3150" extrusionOk="0">
                  <a:moveTo>
                    <a:pt x="499" y="1"/>
                  </a:moveTo>
                  <a:lnTo>
                    <a:pt x="499" y="1"/>
                  </a:lnTo>
                  <a:cubicBezTo>
                    <a:pt x="410" y="552"/>
                    <a:pt x="232" y="1015"/>
                    <a:pt x="1" y="1424"/>
                  </a:cubicBezTo>
                  <a:lnTo>
                    <a:pt x="1" y="2082"/>
                  </a:lnTo>
                  <a:cubicBezTo>
                    <a:pt x="1" y="2082"/>
                    <a:pt x="517" y="2580"/>
                    <a:pt x="1122" y="3150"/>
                  </a:cubicBezTo>
                  <a:cubicBezTo>
                    <a:pt x="1033" y="2847"/>
                    <a:pt x="926" y="2420"/>
                    <a:pt x="748" y="1780"/>
                  </a:cubicBezTo>
                  <a:cubicBezTo>
                    <a:pt x="517" y="890"/>
                    <a:pt x="481" y="32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054700" y="2548600"/>
              <a:ext cx="526625" cy="993550"/>
            </a:xfrm>
            <a:custGeom>
              <a:avLst/>
              <a:gdLst/>
              <a:ahLst/>
              <a:cxnLst/>
              <a:rect l="l" t="t" r="r" b="b"/>
              <a:pathLst>
                <a:path w="21065" h="39742" extrusionOk="0">
                  <a:moveTo>
                    <a:pt x="9002" y="21224"/>
                  </a:moveTo>
                  <a:cubicBezTo>
                    <a:pt x="9002" y="21224"/>
                    <a:pt x="9394" y="21793"/>
                    <a:pt x="9945" y="22060"/>
                  </a:cubicBezTo>
                  <a:cubicBezTo>
                    <a:pt x="10443" y="22291"/>
                    <a:pt x="11297" y="22558"/>
                    <a:pt x="11902" y="22843"/>
                  </a:cubicBezTo>
                  <a:cubicBezTo>
                    <a:pt x="12329" y="22327"/>
                    <a:pt x="12667" y="21633"/>
                    <a:pt x="12667" y="21633"/>
                  </a:cubicBezTo>
                  <a:cubicBezTo>
                    <a:pt x="12669" y="21633"/>
                    <a:pt x="12671" y="21633"/>
                    <a:pt x="12674" y="21633"/>
                  </a:cubicBezTo>
                  <a:cubicBezTo>
                    <a:pt x="12963" y="21633"/>
                    <a:pt x="14802" y="22736"/>
                    <a:pt x="14802" y="22736"/>
                  </a:cubicBezTo>
                  <a:cubicBezTo>
                    <a:pt x="14802" y="22736"/>
                    <a:pt x="14055" y="24195"/>
                    <a:pt x="13966" y="24533"/>
                  </a:cubicBezTo>
                  <a:cubicBezTo>
                    <a:pt x="13948" y="24604"/>
                    <a:pt x="13824" y="24764"/>
                    <a:pt x="13646" y="24978"/>
                  </a:cubicBezTo>
                  <a:cubicBezTo>
                    <a:pt x="13824" y="25191"/>
                    <a:pt x="13966" y="25440"/>
                    <a:pt x="13877" y="25511"/>
                  </a:cubicBezTo>
                  <a:cubicBezTo>
                    <a:pt x="13770" y="25636"/>
                    <a:pt x="13379" y="25778"/>
                    <a:pt x="13379" y="25778"/>
                  </a:cubicBezTo>
                  <a:cubicBezTo>
                    <a:pt x="13379" y="25778"/>
                    <a:pt x="13112" y="26401"/>
                    <a:pt x="12809" y="26437"/>
                  </a:cubicBezTo>
                  <a:cubicBezTo>
                    <a:pt x="12507" y="26454"/>
                    <a:pt x="12632" y="27059"/>
                    <a:pt x="12400" y="27059"/>
                  </a:cubicBezTo>
                  <a:cubicBezTo>
                    <a:pt x="12151" y="27059"/>
                    <a:pt x="12133" y="27540"/>
                    <a:pt x="11956" y="27540"/>
                  </a:cubicBezTo>
                  <a:cubicBezTo>
                    <a:pt x="11884" y="27540"/>
                    <a:pt x="11724" y="27504"/>
                    <a:pt x="11546" y="27451"/>
                  </a:cubicBezTo>
                  <a:cubicBezTo>
                    <a:pt x="11304" y="27795"/>
                    <a:pt x="11123" y="27891"/>
                    <a:pt x="10997" y="27891"/>
                  </a:cubicBezTo>
                  <a:cubicBezTo>
                    <a:pt x="10836" y="27891"/>
                    <a:pt x="10764" y="27735"/>
                    <a:pt x="10764" y="27735"/>
                  </a:cubicBezTo>
                  <a:cubicBezTo>
                    <a:pt x="10764" y="27735"/>
                    <a:pt x="10603" y="28518"/>
                    <a:pt x="10123" y="28554"/>
                  </a:cubicBezTo>
                  <a:cubicBezTo>
                    <a:pt x="10120" y="28554"/>
                    <a:pt x="10116" y="28554"/>
                    <a:pt x="10113" y="28554"/>
                  </a:cubicBezTo>
                  <a:cubicBezTo>
                    <a:pt x="9666" y="28554"/>
                    <a:pt x="10016" y="27380"/>
                    <a:pt x="10016" y="27379"/>
                  </a:cubicBezTo>
                  <a:lnTo>
                    <a:pt x="10016" y="27379"/>
                  </a:lnTo>
                  <a:lnTo>
                    <a:pt x="9803" y="27824"/>
                  </a:lnTo>
                  <a:cubicBezTo>
                    <a:pt x="9620" y="28221"/>
                    <a:pt x="9463" y="28605"/>
                    <a:pt x="9186" y="28605"/>
                  </a:cubicBezTo>
                  <a:cubicBezTo>
                    <a:pt x="9140" y="28605"/>
                    <a:pt x="9091" y="28594"/>
                    <a:pt x="9038" y="28571"/>
                  </a:cubicBezTo>
                  <a:cubicBezTo>
                    <a:pt x="8647" y="28429"/>
                    <a:pt x="8967" y="27807"/>
                    <a:pt x="8967" y="27806"/>
                  </a:cubicBezTo>
                  <a:lnTo>
                    <a:pt x="8967" y="27806"/>
                  </a:lnTo>
                  <a:cubicBezTo>
                    <a:pt x="8967" y="27807"/>
                    <a:pt x="8653" y="28167"/>
                    <a:pt x="8423" y="28167"/>
                  </a:cubicBezTo>
                  <a:cubicBezTo>
                    <a:pt x="8408" y="28167"/>
                    <a:pt x="8394" y="28165"/>
                    <a:pt x="8380" y="28162"/>
                  </a:cubicBezTo>
                  <a:cubicBezTo>
                    <a:pt x="8131" y="28109"/>
                    <a:pt x="8575" y="26757"/>
                    <a:pt x="8735" y="26348"/>
                  </a:cubicBezTo>
                  <a:cubicBezTo>
                    <a:pt x="8771" y="26241"/>
                    <a:pt x="8931" y="26010"/>
                    <a:pt x="9162" y="25725"/>
                  </a:cubicBezTo>
                  <a:cubicBezTo>
                    <a:pt x="8860" y="25458"/>
                    <a:pt x="8397" y="24871"/>
                    <a:pt x="8166" y="24355"/>
                  </a:cubicBezTo>
                  <a:cubicBezTo>
                    <a:pt x="7899" y="23750"/>
                    <a:pt x="7597" y="23181"/>
                    <a:pt x="7543" y="23074"/>
                  </a:cubicBezTo>
                  <a:cubicBezTo>
                    <a:pt x="7472" y="22950"/>
                    <a:pt x="6672" y="22469"/>
                    <a:pt x="6672" y="22469"/>
                  </a:cubicBezTo>
                  <a:cubicBezTo>
                    <a:pt x="6672" y="22469"/>
                    <a:pt x="7117" y="21224"/>
                    <a:pt x="9002" y="21224"/>
                  </a:cubicBezTo>
                  <a:close/>
                  <a:moveTo>
                    <a:pt x="15336" y="0"/>
                  </a:moveTo>
                  <a:lnTo>
                    <a:pt x="15336" y="0"/>
                  </a:lnTo>
                  <a:cubicBezTo>
                    <a:pt x="15638" y="267"/>
                    <a:pt x="15852" y="480"/>
                    <a:pt x="15887" y="498"/>
                  </a:cubicBezTo>
                  <a:cubicBezTo>
                    <a:pt x="16634" y="961"/>
                    <a:pt x="16456" y="1068"/>
                    <a:pt x="16456" y="1068"/>
                  </a:cubicBezTo>
                  <a:cubicBezTo>
                    <a:pt x="16400" y="1077"/>
                    <a:pt x="16201" y="1126"/>
                    <a:pt x="15903" y="1126"/>
                  </a:cubicBezTo>
                  <a:cubicBezTo>
                    <a:pt x="15635" y="1126"/>
                    <a:pt x="15287" y="1086"/>
                    <a:pt x="14891" y="943"/>
                  </a:cubicBezTo>
                  <a:cubicBezTo>
                    <a:pt x="14621" y="845"/>
                    <a:pt x="14415" y="807"/>
                    <a:pt x="14262" y="807"/>
                  </a:cubicBezTo>
                  <a:cubicBezTo>
                    <a:pt x="13943" y="807"/>
                    <a:pt x="13864" y="976"/>
                    <a:pt x="13948" y="1121"/>
                  </a:cubicBezTo>
                  <a:cubicBezTo>
                    <a:pt x="14055" y="1334"/>
                    <a:pt x="13681" y="1655"/>
                    <a:pt x="13414" y="1797"/>
                  </a:cubicBezTo>
                  <a:cubicBezTo>
                    <a:pt x="13147" y="1957"/>
                    <a:pt x="13023" y="2277"/>
                    <a:pt x="12952" y="2615"/>
                  </a:cubicBezTo>
                  <a:cubicBezTo>
                    <a:pt x="12898" y="2936"/>
                    <a:pt x="12721" y="3078"/>
                    <a:pt x="12507" y="3362"/>
                  </a:cubicBezTo>
                  <a:cubicBezTo>
                    <a:pt x="12311" y="3629"/>
                    <a:pt x="11582" y="6458"/>
                    <a:pt x="11493" y="7170"/>
                  </a:cubicBezTo>
                  <a:cubicBezTo>
                    <a:pt x="11404" y="7881"/>
                    <a:pt x="10853" y="11101"/>
                    <a:pt x="10853" y="11101"/>
                  </a:cubicBezTo>
                  <a:cubicBezTo>
                    <a:pt x="10853" y="11101"/>
                    <a:pt x="10426" y="9660"/>
                    <a:pt x="10372" y="9518"/>
                  </a:cubicBezTo>
                  <a:cubicBezTo>
                    <a:pt x="10319" y="9376"/>
                    <a:pt x="9216" y="5800"/>
                    <a:pt x="9145" y="5319"/>
                  </a:cubicBezTo>
                  <a:cubicBezTo>
                    <a:pt x="9091" y="4839"/>
                    <a:pt x="8575" y="3060"/>
                    <a:pt x="8575" y="3060"/>
                  </a:cubicBezTo>
                  <a:cubicBezTo>
                    <a:pt x="8575" y="3060"/>
                    <a:pt x="7455" y="1868"/>
                    <a:pt x="6974" y="1619"/>
                  </a:cubicBezTo>
                  <a:cubicBezTo>
                    <a:pt x="6494" y="1388"/>
                    <a:pt x="7187" y="908"/>
                    <a:pt x="7188" y="907"/>
                  </a:cubicBezTo>
                  <a:lnTo>
                    <a:pt x="7188" y="907"/>
                  </a:lnTo>
                  <a:cubicBezTo>
                    <a:pt x="7187" y="908"/>
                    <a:pt x="5764" y="1495"/>
                    <a:pt x="5195" y="1495"/>
                  </a:cubicBezTo>
                  <a:cubicBezTo>
                    <a:pt x="4644" y="1495"/>
                    <a:pt x="4875" y="1441"/>
                    <a:pt x="4875" y="1441"/>
                  </a:cubicBezTo>
                  <a:cubicBezTo>
                    <a:pt x="4875" y="1441"/>
                    <a:pt x="5373" y="961"/>
                    <a:pt x="5729" y="658"/>
                  </a:cubicBezTo>
                  <a:lnTo>
                    <a:pt x="5729" y="658"/>
                  </a:lnTo>
                  <a:cubicBezTo>
                    <a:pt x="4306" y="1388"/>
                    <a:pt x="2295" y="2864"/>
                    <a:pt x="1851" y="3380"/>
                  </a:cubicBezTo>
                  <a:cubicBezTo>
                    <a:pt x="1317" y="4003"/>
                    <a:pt x="0" y="11688"/>
                    <a:pt x="0" y="13716"/>
                  </a:cubicBezTo>
                  <a:cubicBezTo>
                    <a:pt x="0" y="15745"/>
                    <a:pt x="3736" y="21437"/>
                    <a:pt x="3736" y="21437"/>
                  </a:cubicBezTo>
                  <a:lnTo>
                    <a:pt x="2651" y="25423"/>
                  </a:lnTo>
                  <a:cubicBezTo>
                    <a:pt x="2366" y="27006"/>
                    <a:pt x="3487" y="31667"/>
                    <a:pt x="3914" y="33464"/>
                  </a:cubicBezTo>
                  <a:cubicBezTo>
                    <a:pt x="4323" y="35243"/>
                    <a:pt x="4733" y="39708"/>
                    <a:pt x="4733" y="39708"/>
                  </a:cubicBezTo>
                  <a:lnTo>
                    <a:pt x="4839" y="39708"/>
                  </a:lnTo>
                  <a:cubicBezTo>
                    <a:pt x="5269" y="39720"/>
                    <a:pt x="7036" y="39741"/>
                    <a:pt x="8483" y="39741"/>
                  </a:cubicBezTo>
                  <a:cubicBezTo>
                    <a:pt x="9133" y="39741"/>
                    <a:pt x="9718" y="39737"/>
                    <a:pt x="10088" y="39726"/>
                  </a:cubicBezTo>
                  <a:cubicBezTo>
                    <a:pt x="10159" y="39726"/>
                    <a:pt x="10230" y="39726"/>
                    <a:pt x="10283" y="39708"/>
                  </a:cubicBezTo>
                  <a:cubicBezTo>
                    <a:pt x="10657" y="39690"/>
                    <a:pt x="12151" y="39673"/>
                    <a:pt x="13877" y="39655"/>
                  </a:cubicBezTo>
                  <a:cubicBezTo>
                    <a:pt x="16652" y="39637"/>
                    <a:pt x="20050" y="39619"/>
                    <a:pt x="20459" y="39619"/>
                  </a:cubicBezTo>
                  <a:lnTo>
                    <a:pt x="20495" y="39619"/>
                  </a:lnTo>
                  <a:cubicBezTo>
                    <a:pt x="20495" y="39619"/>
                    <a:pt x="20175" y="37573"/>
                    <a:pt x="20175" y="37182"/>
                  </a:cubicBezTo>
                  <a:cubicBezTo>
                    <a:pt x="20175" y="36791"/>
                    <a:pt x="19605" y="34887"/>
                    <a:pt x="19534" y="34051"/>
                  </a:cubicBezTo>
                  <a:cubicBezTo>
                    <a:pt x="19481" y="33215"/>
                    <a:pt x="18912" y="31026"/>
                    <a:pt x="18912" y="30066"/>
                  </a:cubicBezTo>
                  <a:cubicBezTo>
                    <a:pt x="18912" y="29105"/>
                    <a:pt x="18823" y="28838"/>
                    <a:pt x="18556" y="28305"/>
                  </a:cubicBezTo>
                  <a:cubicBezTo>
                    <a:pt x="18289" y="27771"/>
                    <a:pt x="18342" y="27717"/>
                    <a:pt x="18342" y="26828"/>
                  </a:cubicBezTo>
                  <a:cubicBezTo>
                    <a:pt x="18342" y="25921"/>
                    <a:pt x="17702" y="24996"/>
                    <a:pt x="17702" y="24996"/>
                  </a:cubicBezTo>
                  <a:cubicBezTo>
                    <a:pt x="17809" y="24551"/>
                    <a:pt x="17702" y="23448"/>
                    <a:pt x="17399" y="23217"/>
                  </a:cubicBezTo>
                  <a:cubicBezTo>
                    <a:pt x="17488" y="23128"/>
                    <a:pt x="17791" y="22629"/>
                    <a:pt x="17791" y="22629"/>
                  </a:cubicBezTo>
                  <a:lnTo>
                    <a:pt x="17702" y="21882"/>
                  </a:lnTo>
                  <a:cubicBezTo>
                    <a:pt x="17702" y="21882"/>
                    <a:pt x="19428" y="19285"/>
                    <a:pt x="19801" y="18698"/>
                  </a:cubicBezTo>
                  <a:cubicBezTo>
                    <a:pt x="20192" y="18093"/>
                    <a:pt x="21064" y="16136"/>
                    <a:pt x="21064" y="15389"/>
                  </a:cubicBezTo>
                  <a:cubicBezTo>
                    <a:pt x="21064" y="14642"/>
                    <a:pt x="20975" y="10176"/>
                    <a:pt x="20886" y="9607"/>
                  </a:cubicBezTo>
                  <a:cubicBezTo>
                    <a:pt x="20797" y="9038"/>
                    <a:pt x="20015" y="4003"/>
                    <a:pt x="19783" y="3024"/>
                  </a:cubicBezTo>
                  <a:cubicBezTo>
                    <a:pt x="19546" y="2091"/>
                    <a:pt x="19405" y="881"/>
                    <a:pt x="18728" y="881"/>
                  </a:cubicBezTo>
                  <a:cubicBezTo>
                    <a:pt x="18695" y="881"/>
                    <a:pt x="18662" y="884"/>
                    <a:pt x="18627" y="890"/>
                  </a:cubicBezTo>
                  <a:cubicBezTo>
                    <a:pt x="17826" y="338"/>
                    <a:pt x="15549" y="18"/>
                    <a:pt x="1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170775" y="2489000"/>
              <a:ext cx="299800" cy="337150"/>
            </a:xfrm>
            <a:custGeom>
              <a:avLst/>
              <a:gdLst/>
              <a:ahLst/>
              <a:cxnLst/>
              <a:rect l="l" t="t" r="r" b="b"/>
              <a:pathLst>
                <a:path w="11992" h="13486" extrusionOk="0">
                  <a:moveTo>
                    <a:pt x="8220" y="0"/>
                  </a:moveTo>
                  <a:cubicBezTo>
                    <a:pt x="8220" y="71"/>
                    <a:pt x="8220" y="587"/>
                    <a:pt x="8220" y="1334"/>
                  </a:cubicBezTo>
                  <a:cubicBezTo>
                    <a:pt x="8220" y="1584"/>
                    <a:pt x="8202" y="1868"/>
                    <a:pt x="8184" y="2153"/>
                  </a:cubicBezTo>
                  <a:cubicBezTo>
                    <a:pt x="8149" y="2776"/>
                    <a:pt x="8078" y="3398"/>
                    <a:pt x="8024" y="3647"/>
                  </a:cubicBezTo>
                  <a:cubicBezTo>
                    <a:pt x="7935" y="4039"/>
                    <a:pt x="7366" y="4092"/>
                    <a:pt x="7028" y="4750"/>
                  </a:cubicBezTo>
                  <a:cubicBezTo>
                    <a:pt x="6708" y="5408"/>
                    <a:pt x="5783" y="6814"/>
                    <a:pt x="5783" y="6814"/>
                  </a:cubicBezTo>
                  <a:cubicBezTo>
                    <a:pt x="5783" y="6814"/>
                    <a:pt x="4680" y="4608"/>
                    <a:pt x="4413" y="4341"/>
                  </a:cubicBezTo>
                  <a:cubicBezTo>
                    <a:pt x="4146" y="4074"/>
                    <a:pt x="3826" y="3914"/>
                    <a:pt x="3826" y="3914"/>
                  </a:cubicBezTo>
                  <a:cubicBezTo>
                    <a:pt x="3826" y="3914"/>
                    <a:pt x="3772" y="3078"/>
                    <a:pt x="3754" y="2420"/>
                  </a:cubicBezTo>
                  <a:cubicBezTo>
                    <a:pt x="3737" y="2206"/>
                    <a:pt x="3737" y="2011"/>
                    <a:pt x="3737" y="1868"/>
                  </a:cubicBezTo>
                  <a:cubicBezTo>
                    <a:pt x="3737" y="1495"/>
                    <a:pt x="3719" y="925"/>
                    <a:pt x="3719" y="587"/>
                  </a:cubicBezTo>
                  <a:cubicBezTo>
                    <a:pt x="3719" y="427"/>
                    <a:pt x="3719" y="320"/>
                    <a:pt x="3719" y="320"/>
                  </a:cubicBezTo>
                  <a:cubicBezTo>
                    <a:pt x="3719" y="320"/>
                    <a:pt x="3345" y="1085"/>
                    <a:pt x="2989" y="1441"/>
                  </a:cubicBezTo>
                  <a:cubicBezTo>
                    <a:pt x="2634" y="1815"/>
                    <a:pt x="1620" y="2615"/>
                    <a:pt x="1353" y="2811"/>
                  </a:cubicBezTo>
                  <a:cubicBezTo>
                    <a:pt x="1282" y="2864"/>
                    <a:pt x="1193" y="2953"/>
                    <a:pt x="1086" y="3042"/>
                  </a:cubicBezTo>
                  <a:cubicBezTo>
                    <a:pt x="730" y="3345"/>
                    <a:pt x="232" y="3825"/>
                    <a:pt x="232" y="3825"/>
                  </a:cubicBezTo>
                  <a:cubicBezTo>
                    <a:pt x="232" y="3825"/>
                    <a:pt x="1" y="3879"/>
                    <a:pt x="552" y="3879"/>
                  </a:cubicBezTo>
                  <a:cubicBezTo>
                    <a:pt x="1121" y="3879"/>
                    <a:pt x="2544" y="3292"/>
                    <a:pt x="2545" y="3291"/>
                  </a:cubicBezTo>
                  <a:lnTo>
                    <a:pt x="2545" y="3291"/>
                  </a:lnTo>
                  <a:cubicBezTo>
                    <a:pt x="2544" y="3292"/>
                    <a:pt x="1851" y="3772"/>
                    <a:pt x="2331" y="4003"/>
                  </a:cubicBezTo>
                  <a:cubicBezTo>
                    <a:pt x="2812" y="4252"/>
                    <a:pt x="3932" y="5444"/>
                    <a:pt x="3932" y="5444"/>
                  </a:cubicBezTo>
                  <a:cubicBezTo>
                    <a:pt x="3932" y="5444"/>
                    <a:pt x="4448" y="7223"/>
                    <a:pt x="4502" y="7703"/>
                  </a:cubicBezTo>
                  <a:cubicBezTo>
                    <a:pt x="4573" y="8184"/>
                    <a:pt x="5676" y="11760"/>
                    <a:pt x="5729" y="11902"/>
                  </a:cubicBezTo>
                  <a:cubicBezTo>
                    <a:pt x="5783" y="12044"/>
                    <a:pt x="6210" y="13485"/>
                    <a:pt x="6210" y="13485"/>
                  </a:cubicBezTo>
                  <a:cubicBezTo>
                    <a:pt x="6210" y="13485"/>
                    <a:pt x="6761" y="10265"/>
                    <a:pt x="6850" y="9554"/>
                  </a:cubicBezTo>
                  <a:cubicBezTo>
                    <a:pt x="6939" y="8842"/>
                    <a:pt x="7668" y="6013"/>
                    <a:pt x="7864" y="5746"/>
                  </a:cubicBezTo>
                  <a:cubicBezTo>
                    <a:pt x="8078" y="5462"/>
                    <a:pt x="8255" y="5320"/>
                    <a:pt x="8309" y="4999"/>
                  </a:cubicBezTo>
                  <a:cubicBezTo>
                    <a:pt x="8380" y="4661"/>
                    <a:pt x="8504" y="4341"/>
                    <a:pt x="8771" y="4181"/>
                  </a:cubicBezTo>
                  <a:cubicBezTo>
                    <a:pt x="9038" y="4039"/>
                    <a:pt x="9412" y="3718"/>
                    <a:pt x="9305" y="3505"/>
                  </a:cubicBezTo>
                  <a:cubicBezTo>
                    <a:pt x="9221" y="3360"/>
                    <a:pt x="9300" y="3191"/>
                    <a:pt x="9619" y="3191"/>
                  </a:cubicBezTo>
                  <a:cubicBezTo>
                    <a:pt x="9772" y="3191"/>
                    <a:pt x="9978" y="3229"/>
                    <a:pt x="10248" y="3327"/>
                  </a:cubicBezTo>
                  <a:cubicBezTo>
                    <a:pt x="10644" y="3470"/>
                    <a:pt x="10992" y="3510"/>
                    <a:pt x="11260" y="3510"/>
                  </a:cubicBezTo>
                  <a:cubicBezTo>
                    <a:pt x="11558" y="3510"/>
                    <a:pt x="11757" y="3461"/>
                    <a:pt x="11813" y="3452"/>
                  </a:cubicBezTo>
                  <a:cubicBezTo>
                    <a:pt x="11813" y="3452"/>
                    <a:pt x="11991" y="3345"/>
                    <a:pt x="11244" y="2882"/>
                  </a:cubicBezTo>
                  <a:cubicBezTo>
                    <a:pt x="11209" y="2864"/>
                    <a:pt x="10995" y="2651"/>
                    <a:pt x="10693" y="2384"/>
                  </a:cubicBezTo>
                  <a:cubicBezTo>
                    <a:pt x="10301" y="2011"/>
                    <a:pt x="9803" y="1512"/>
                    <a:pt x="9341" y="1068"/>
                  </a:cubicBezTo>
                  <a:cubicBezTo>
                    <a:pt x="8736" y="498"/>
                    <a:pt x="8220" y="0"/>
                    <a:pt x="8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213475" y="2283950"/>
              <a:ext cx="221075" cy="244650"/>
            </a:xfrm>
            <a:custGeom>
              <a:avLst/>
              <a:gdLst/>
              <a:ahLst/>
              <a:cxnLst/>
              <a:rect l="l" t="t" r="r" b="b"/>
              <a:pathLst>
                <a:path w="8843" h="9786" extrusionOk="0">
                  <a:moveTo>
                    <a:pt x="3345" y="1"/>
                  </a:moveTo>
                  <a:cubicBezTo>
                    <a:pt x="2705" y="392"/>
                    <a:pt x="1957" y="677"/>
                    <a:pt x="1833" y="997"/>
                  </a:cubicBezTo>
                  <a:cubicBezTo>
                    <a:pt x="1708" y="1335"/>
                    <a:pt x="1335" y="2545"/>
                    <a:pt x="1281" y="2901"/>
                  </a:cubicBezTo>
                  <a:cubicBezTo>
                    <a:pt x="1246" y="3292"/>
                    <a:pt x="1246" y="3612"/>
                    <a:pt x="1228" y="4253"/>
                  </a:cubicBezTo>
                  <a:cubicBezTo>
                    <a:pt x="1228" y="4273"/>
                    <a:pt x="1222" y="4282"/>
                    <a:pt x="1211" y="4282"/>
                  </a:cubicBezTo>
                  <a:cubicBezTo>
                    <a:pt x="1126" y="4282"/>
                    <a:pt x="736" y="3691"/>
                    <a:pt x="641" y="3185"/>
                  </a:cubicBezTo>
                  <a:cubicBezTo>
                    <a:pt x="481" y="3185"/>
                    <a:pt x="1" y="3239"/>
                    <a:pt x="356" y="4128"/>
                  </a:cubicBezTo>
                  <a:cubicBezTo>
                    <a:pt x="712" y="5480"/>
                    <a:pt x="872" y="5409"/>
                    <a:pt x="997" y="5480"/>
                  </a:cubicBezTo>
                  <a:cubicBezTo>
                    <a:pt x="1121" y="5534"/>
                    <a:pt x="1246" y="5676"/>
                    <a:pt x="1246" y="5676"/>
                  </a:cubicBezTo>
                  <a:cubicBezTo>
                    <a:pt x="1246" y="5676"/>
                    <a:pt x="1210" y="6957"/>
                    <a:pt x="1886" y="8024"/>
                  </a:cubicBezTo>
                  <a:cubicBezTo>
                    <a:pt x="1993" y="8202"/>
                    <a:pt x="2135" y="8380"/>
                    <a:pt x="2278" y="8540"/>
                  </a:cubicBezTo>
                  <a:cubicBezTo>
                    <a:pt x="2349" y="8665"/>
                    <a:pt x="2705" y="8949"/>
                    <a:pt x="3114" y="9341"/>
                  </a:cubicBezTo>
                  <a:cubicBezTo>
                    <a:pt x="3541" y="9732"/>
                    <a:pt x="4217" y="9786"/>
                    <a:pt x="4537" y="9786"/>
                  </a:cubicBezTo>
                  <a:cubicBezTo>
                    <a:pt x="4751" y="9786"/>
                    <a:pt x="5711" y="9305"/>
                    <a:pt x="6441" y="8238"/>
                  </a:cubicBezTo>
                  <a:cubicBezTo>
                    <a:pt x="6530" y="8113"/>
                    <a:pt x="6619" y="7971"/>
                    <a:pt x="6690" y="7829"/>
                  </a:cubicBezTo>
                  <a:cubicBezTo>
                    <a:pt x="6921" y="7402"/>
                    <a:pt x="7117" y="6886"/>
                    <a:pt x="7223" y="6299"/>
                  </a:cubicBezTo>
                  <a:cubicBezTo>
                    <a:pt x="7241" y="6174"/>
                    <a:pt x="7259" y="6032"/>
                    <a:pt x="7277" y="5889"/>
                  </a:cubicBezTo>
                  <a:cubicBezTo>
                    <a:pt x="8113" y="5320"/>
                    <a:pt x="8077" y="5089"/>
                    <a:pt x="8166" y="4858"/>
                  </a:cubicBezTo>
                  <a:cubicBezTo>
                    <a:pt x="8273" y="4644"/>
                    <a:pt x="8842" y="3417"/>
                    <a:pt x="8433" y="3256"/>
                  </a:cubicBezTo>
                  <a:cubicBezTo>
                    <a:pt x="8381" y="3234"/>
                    <a:pt x="8329" y="3224"/>
                    <a:pt x="8277" y="3224"/>
                  </a:cubicBezTo>
                  <a:cubicBezTo>
                    <a:pt x="8204" y="3224"/>
                    <a:pt x="8132" y="3243"/>
                    <a:pt x="8060" y="3274"/>
                  </a:cubicBezTo>
                  <a:cubicBezTo>
                    <a:pt x="7975" y="3596"/>
                    <a:pt x="7213" y="4401"/>
                    <a:pt x="7125" y="4401"/>
                  </a:cubicBezTo>
                  <a:cubicBezTo>
                    <a:pt x="7120" y="4401"/>
                    <a:pt x="7118" y="4399"/>
                    <a:pt x="7117" y="4395"/>
                  </a:cubicBezTo>
                  <a:cubicBezTo>
                    <a:pt x="7081" y="4306"/>
                    <a:pt x="7704" y="2865"/>
                    <a:pt x="7490" y="1815"/>
                  </a:cubicBezTo>
                  <a:cubicBezTo>
                    <a:pt x="7455" y="1655"/>
                    <a:pt x="6814" y="1460"/>
                    <a:pt x="6209" y="1300"/>
                  </a:cubicBezTo>
                  <a:cubicBezTo>
                    <a:pt x="5605" y="1139"/>
                    <a:pt x="3345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6216600" y="2236675"/>
              <a:ext cx="205675" cy="157325"/>
            </a:xfrm>
            <a:custGeom>
              <a:avLst/>
              <a:gdLst/>
              <a:ahLst/>
              <a:cxnLst/>
              <a:rect l="l" t="t" r="r" b="b"/>
              <a:pathLst>
                <a:path w="8227" h="6293" extrusionOk="0">
                  <a:moveTo>
                    <a:pt x="4358" y="1"/>
                  </a:moveTo>
                  <a:cubicBezTo>
                    <a:pt x="4283" y="1"/>
                    <a:pt x="4206" y="2"/>
                    <a:pt x="4127" y="6"/>
                  </a:cubicBezTo>
                  <a:cubicBezTo>
                    <a:pt x="0" y="202"/>
                    <a:pt x="480" y="4276"/>
                    <a:pt x="480" y="4863"/>
                  </a:cubicBezTo>
                  <a:cubicBezTo>
                    <a:pt x="480" y="4934"/>
                    <a:pt x="498" y="5005"/>
                    <a:pt x="516" y="5076"/>
                  </a:cubicBezTo>
                  <a:cubicBezTo>
                    <a:pt x="611" y="5582"/>
                    <a:pt x="1001" y="6173"/>
                    <a:pt x="1086" y="6173"/>
                  </a:cubicBezTo>
                  <a:cubicBezTo>
                    <a:pt x="1097" y="6173"/>
                    <a:pt x="1103" y="6164"/>
                    <a:pt x="1103" y="6144"/>
                  </a:cubicBezTo>
                  <a:cubicBezTo>
                    <a:pt x="1121" y="5503"/>
                    <a:pt x="1121" y="5183"/>
                    <a:pt x="1156" y="4792"/>
                  </a:cubicBezTo>
                  <a:cubicBezTo>
                    <a:pt x="1210" y="4436"/>
                    <a:pt x="1583" y="3226"/>
                    <a:pt x="1708" y="2888"/>
                  </a:cubicBezTo>
                  <a:cubicBezTo>
                    <a:pt x="1832" y="2568"/>
                    <a:pt x="2580" y="2283"/>
                    <a:pt x="3220" y="1892"/>
                  </a:cubicBezTo>
                  <a:cubicBezTo>
                    <a:pt x="3220" y="1892"/>
                    <a:pt x="5480" y="3030"/>
                    <a:pt x="6084" y="3191"/>
                  </a:cubicBezTo>
                  <a:cubicBezTo>
                    <a:pt x="6689" y="3351"/>
                    <a:pt x="7330" y="3546"/>
                    <a:pt x="7365" y="3706"/>
                  </a:cubicBezTo>
                  <a:cubicBezTo>
                    <a:pt x="7579" y="4756"/>
                    <a:pt x="6956" y="6197"/>
                    <a:pt x="6992" y="6286"/>
                  </a:cubicBezTo>
                  <a:cubicBezTo>
                    <a:pt x="6993" y="6290"/>
                    <a:pt x="6995" y="6292"/>
                    <a:pt x="7000" y="6292"/>
                  </a:cubicBezTo>
                  <a:cubicBezTo>
                    <a:pt x="7088" y="6292"/>
                    <a:pt x="7850" y="5487"/>
                    <a:pt x="7935" y="5165"/>
                  </a:cubicBezTo>
                  <a:cubicBezTo>
                    <a:pt x="7952" y="5147"/>
                    <a:pt x="7952" y="5130"/>
                    <a:pt x="7952" y="5112"/>
                  </a:cubicBezTo>
                  <a:cubicBezTo>
                    <a:pt x="7952" y="4833"/>
                    <a:pt x="8226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41;p38">
            <a:extLst>
              <a:ext uri="{FF2B5EF4-FFF2-40B4-BE49-F238E27FC236}">
                <a16:creationId xmlns:a16="http://schemas.microsoft.com/office/drawing/2014/main" id="{A68A9374-5AE3-B4FC-9291-3C4B2DF983BA}"/>
              </a:ext>
            </a:extLst>
          </p:cNvPr>
          <p:cNvGrpSpPr/>
          <p:nvPr/>
        </p:nvGrpSpPr>
        <p:grpSpPr>
          <a:xfrm>
            <a:off x="232154" y="481273"/>
            <a:ext cx="890077" cy="890852"/>
            <a:chOff x="1424300" y="1456700"/>
            <a:chExt cx="545725" cy="546200"/>
          </a:xfrm>
        </p:grpSpPr>
        <p:sp>
          <p:nvSpPr>
            <p:cNvPr id="7" name="Google Shape;642;p38">
              <a:extLst>
                <a:ext uri="{FF2B5EF4-FFF2-40B4-BE49-F238E27FC236}">
                  <a16:creationId xmlns:a16="http://schemas.microsoft.com/office/drawing/2014/main" id="{A7CCEB38-AAEA-ED86-FD47-53C5B6BE24BA}"/>
                </a:ext>
              </a:extLst>
            </p:cNvPr>
            <p:cNvSpPr/>
            <p:nvPr/>
          </p:nvSpPr>
          <p:spPr>
            <a:xfrm>
              <a:off x="1424300" y="1456700"/>
              <a:ext cx="545725" cy="546200"/>
            </a:xfrm>
            <a:custGeom>
              <a:avLst/>
              <a:gdLst/>
              <a:ahLst/>
              <a:cxnLst/>
              <a:rect l="l" t="t" r="r" b="b"/>
              <a:pathLst>
                <a:path w="21829" h="21848" extrusionOk="0">
                  <a:moveTo>
                    <a:pt x="10906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1"/>
                    <a:pt x="10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3;p38">
              <a:extLst>
                <a:ext uri="{FF2B5EF4-FFF2-40B4-BE49-F238E27FC236}">
                  <a16:creationId xmlns:a16="http://schemas.microsoft.com/office/drawing/2014/main" id="{04C4F6A5-55CF-F1C1-E9A7-A7C1B4749AD6}"/>
                </a:ext>
              </a:extLst>
            </p:cNvPr>
            <p:cNvSpPr/>
            <p:nvPr/>
          </p:nvSpPr>
          <p:spPr>
            <a:xfrm>
              <a:off x="1615525" y="1602150"/>
              <a:ext cx="168150" cy="241525"/>
            </a:xfrm>
            <a:custGeom>
              <a:avLst/>
              <a:gdLst/>
              <a:ahLst/>
              <a:cxnLst/>
              <a:rect l="l" t="t" r="r" b="b"/>
              <a:pathLst>
                <a:path w="6726" h="9661" extrusionOk="0">
                  <a:moveTo>
                    <a:pt x="3363" y="0"/>
                  </a:moveTo>
                  <a:cubicBezTo>
                    <a:pt x="1495" y="0"/>
                    <a:pt x="1" y="1512"/>
                    <a:pt x="1" y="3380"/>
                  </a:cubicBezTo>
                  <a:cubicBezTo>
                    <a:pt x="1" y="5355"/>
                    <a:pt x="1140" y="5747"/>
                    <a:pt x="1744" y="6761"/>
                  </a:cubicBezTo>
                  <a:cubicBezTo>
                    <a:pt x="1869" y="6992"/>
                    <a:pt x="1922" y="7365"/>
                    <a:pt x="1940" y="7757"/>
                  </a:cubicBezTo>
                  <a:cubicBezTo>
                    <a:pt x="1940" y="7970"/>
                    <a:pt x="1940" y="8184"/>
                    <a:pt x="1922" y="8397"/>
                  </a:cubicBezTo>
                  <a:cubicBezTo>
                    <a:pt x="1905" y="8611"/>
                    <a:pt x="1887" y="8824"/>
                    <a:pt x="1869" y="9020"/>
                  </a:cubicBezTo>
                  <a:cubicBezTo>
                    <a:pt x="1833" y="9269"/>
                    <a:pt x="1798" y="9500"/>
                    <a:pt x="1780" y="9643"/>
                  </a:cubicBezTo>
                  <a:cubicBezTo>
                    <a:pt x="1798" y="9643"/>
                    <a:pt x="1816" y="9660"/>
                    <a:pt x="1833" y="9660"/>
                  </a:cubicBezTo>
                  <a:lnTo>
                    <a:pt x="4947" y="9660"/>
                  </a:lnTo>
                  <a:cubicBezTo>
                    <a:pt x="4929" y="9500"/>
                    <a:pt x="4893" y="9269"/>
                    <a:pt x="4858" y="9020"/>
                  </a:cubicBezTo>
                  <a:cubicBezTo>
                    <a:pt x="4840" y="8824"/>
                    <a:pt x="4822" y="8611"/>
                    <a:pt x="4804" y="8397"/>
                  </a:cubicBezTo>
                  <a:cubicBezTo>
                    <a:pt x="4787" y="8184"/>
                    <a:pt x="4787" y="7970"/>
                    <a:pt x="4787" y="7757"/>
                  </a:cubicBezTo>
                  <a:cubicBezTo>
                    <a:pt x="4804" y="7365"/>
                    <a:pt x="4858" y="6992"/>
                    <a:pt x="4982" y="6761"/>
                  </a:cubicBezTo>
                  <a:cubicBezTo>
                    <a:pt x="5587" y="5747"/>
                    <a:pt x="6726" y="5284"/>
                    <a:pt x="6726" y="3380"/>
                  </a:cubicBezTo>
                  <a:cubicBezTo>
                    <a:pt x="6726" y="1512"/>
                    <a:pt x="5231" y="0"/>
                    <a:pt x="3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4;p38">
              <a:extLst>
                <a:ext uri="{FF2B5EF4-FFF2-40B4-BE49-F238E27FC236}">
                  <a16:creationId xmlns:a16="http://schemas.microsoft.com/office/drawing/2014/main" id="{98DC796A-4A71-EFED-EF5D-0179C67F9FFB}"/>
                </a:ext>
              </a:extLst>
            </p:cNvPr>
            <p:cNvSpPr/>
            <p:nvPr/>
          </p:nvSpPr>
          <p:spPr>
            <a:xfrm>
              <a:off x="1646225" y="1807625"/>
              <a:ext cx="108550" cy="75625"/>
            </a:xfrm>
            <a:custGeom>
              <a:avLst/>
              <a:gdLst/>
              <a:ahLst/>
              <a:cxnLst/>
              <a:rect l="l" t="t" r="r" b="b"/>
              <a:pathLst>
                <a:path w="4342" h="3025" extrusionOk="0">
                  <a:moveTo>
                    <a:pt x="374" y="0"/>
                  </a:moveTo>
                  <a:cubicBezTo>
                    <a:pt x="178" y="0"/>
                    <a:pt x="1" y="161"/>
                    <a:pt x="1" y="374"/>
                  </a:cubicBezTo>
                  <a:cubicBezTo>
                    <a:pt x="1" y="570"/>
                    <a:pt x="178" y="730"/>
                    <a:pt x="374" y="730"/>
                  </a:cubicBezTo>
                  <a:cubicBezTo>
                    <a:pt x="178" y="730"/>
                    <a:pt x="1" y="890"/>
                    <a:pt x="1" y="1103"/>
                  </a:cubicBezTo>
                  <a:cubicBezTo>
                    <a:pt x="1" y="1299"/>
                    <a:pt x="178" y="1459"/>
                    <a:pt x="374" y="1459"/>
                  </a:cubicBezTo>
                  <a:cubicBezTo>
                    <a:pt x="178" y="1459"/>
                    <a:pt x="1" y="1619"/>
                    <a:pt x="1" y="1833"/>
                  </a:cubicBezTo>
                  <a:cubicBezTo>
                    <a:pt x="1" y="1993"/>
                    <a:pt x="143" y="2153"/>
                    <a:pt x="303" y="2189"/>
                  </a:cubicBezTo>
                  <a:lnTo>
                    <a:pt x="1015" y="2189"/>
                  </a:lnTo>
                  <a:cubicBezTo>
                    <a:pt x="1157" y="2669"/>
                    <a:pt x="1602" y="3025"/>
                    <a:pt x="2135" y="3025"/>
                  </a:cubicBezTo>
                  <a:cubicBezTo>
                    <a:pt x="2669" y="3025"/>
                    <a:pt x="3114" y="2669"/>
                    <a:pt x="3274" y="2189"/>
                  </a:cubicBezTo>
                  <a:lnTo>
                    <a:pt x="3986" y="2189"/>
                  </a:lnTo>
                  <a:cubicBezTo>
                    <a:pt x="4181" y="2189"/>
                    <a:pt x="4341" y="2029"/>
                    <a:pt x="4341" y="1833"/>
                  </a:cubicBezTo>
                  <a:cubicBezTo>
                    <a:pt x="4341" y="1619"/>
                    <a:pt x="4181" y="1459"/>
                    <a:pt x="3986" y="1459"/>
                  </a:cubicBezTo>
                  <a:cubicBezTo>
                    <a:pt x="4181" y="1459"/>
                    <a:pt x="4341" y="1299"/>
                    <a:pt x="4341" y="1103"/>
                  </a:cubicBezTo>
                  <a:cubicBezTo>
                    <a:pt x="4341" y="890"/>
                    <a:pt x="4181" y="730"/>
                    <a:pt x="3986" y="730"/>
                  </a:cubicBezTo>
                  <a:cubicBezTo>
                    <a:pt x="4181" y="730"/>
                    <a:pt x="4341" y="570"/>
                    <a:pt x="4341" y="374"/>
                  </a:cubicBezTo>
                  <a:cubicBezTo>
                    <a:pt x="4341" y="161"/>
                    <a:pt x="4181" y="0"/>
                    <a:pt x="3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5;p38">
              <a:extLst>
                <a:ext uri="{FF2B5EF4-FFF2-40B4-BE49-F238E27FC236}">
                  <a16:creationId xmlns:a16="http://schemas.microsoft.com/office/drawing/2014/main" id="{04253A04-B1E5-B207-F4A2-F617C8F65498}"/>
                </a:ext>
              </a:extLst>
            </p:cNvPr>
            <p:cNvSpPr/>
            <p:nvPr/>
          </p:nvSpPr>
          <p:spPr>
            <a:xfrm>
              <a:off x="1724050" y="1649725"/>
              <a:ext cx="20500" cy="20925"/>
            </a:xfrm>
            <a:custGeom>
              <a:avLst/>
              <a:gdLst/>
              <a:ahLst/>
              <a:cxnLst/>
              <a:rect l="l" t="t" r="r" b="b"/>
              <a:pathLst>
                <a:path w="820" h="837" extrusionOk="0">
                  <a:moveTo>
                    <a:pt x="410" y="1"/>
                  </a:moveTo>
                  <a:cubicBezTo>
                    <a:pt x="179" y="1"/>
                    <a:pt x="1" y="197"/>
                    <a:pt x="1" y="410"/>
                  </a:cubicBezTo>
                  <a:cubicBezTo>
                    <a:pt x="1" y="641"/>
                    <a:pt x="179" y="837"/>
                    <a:pt x="410" y="837"/>
                  </a:cubicBezTo>
                  <a:cubicBezTo>
                    <a:pt x="641" y="837"/>
                    <a:pt x="819" y="641"/>
                    <a:pt x="819" y="410"/>
                  </a:cubicBezTo>
                  <a:cubicBezTo>
                    <a:pt x="819" y="197"/>
                    <a:pt x="64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6;p38">
              <a:extLst>
                <a:ext uri="{FF2B5EF4-FFF2-40B4-BE49-F238E27FC236}">
                  <a16:creationId xmlns:a16="http://schemas.microsoft.com/office/drawing/2014/main" id="{C0738D94-6B79-9287-A8E3-650EBCDAC2EF}"/>
                </a:ext>
              </a:extLst>
            </p:cNvPr>
            <p:cNvSpPr/>
            <p:nvPr/>
          </p:nvSpPr>
          <p:spPr>
            <a:xfrm>
              <a:off x="1691150" y="1531425"/>
              <a:ext cx="19150" cy="55625"/>
            </a:xfrm>
            <a:custGeom>
              <a:avLst/>
              <a:gdLst/>
              <a:ahLst/>
              <a:cxnLst/>
              <a:rect l="l" t="t" r="r" b="b"/>
              <a:pathLst>
                <a:path w="766" h="2225" extrusionOk="0">
                  <a:moveTo>
                    <a:pt x="374" y="1"/>
                  </a:moveTo>
                  <a:cubicBezTo>
                    <a:pt x="178" y="1"/>
                    <a:pt x="0" y="161"/>
                    <a:pt x="0" y="374"/>
                  </a:cubicBezTo>
                  <a:lnTo>
                    <a:pt x="0" y="1833"/>
                  </a:lnTo>
                  <a:cubicBezTo>
                    <a:pt x="0" y="2047"/>
                    <a:pt x="178" y="2224"/>
                    <a:pt x="374" y="2224"/>
                  </a:cubicBezTo>
                  <a:cubicBezTo>
                    <a:pt x="587" y="2224"/>
                    <a:pt x="765" y="2047"/>
                    <a:pt x="765" y="1833"/>
                  </a:cubicBezTo>
                  <a:lnTo>
                    <a:pt x="765" y="374"/>
                  </a:lnTo>
                  <a:cubicBezTo>
                    <a:pt x="765" y="161"/>
                    <a:pt x="587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7;p38">
              <a:extLst>
                <a:ext uri="{FF2B5EF4-FFF2-40B4-BE49-F238E27FC236}">
                  <a16:creationId xmlns:a16="http://schemas.microsoft.com/office/drawing/2014/main" id="{27849F02-05F8-C489-2F25-47AB6AFFC7D5}"/>
                </a:ext>
              </a:extLst>
            </p:cNvPr>
            <p:cNvSpPr/>
            <p:nvPr/>
          </p:nvSpPr>
          <p:spPr>
            <a:xfrm>
              <a:off x="1585750" y="1570575"/>
              <a:ext cx="46725" cy="44925"/>
            </a:xfrm>
            <a:custGeom>
              <a:avLst/>
              <a:gdLst/>
              <a:ahLst/>
              <a:cxnLst/>
              <a:rect l="l" t="t" r="r" b="b"/>
              <a:pathLst>
                <a:path w="1869" h="1797" extrusionOk="0">
                  <a:moveTo>
                    <a:pt x="427" y="0"/>
                  </a:moveTo>
                  <a:cubicBezTo>
                    <a:pt x="329" y="0"/>
                    <a:pt x="231" y="36"/>
                    <a:pt x="160" y="107"/>
                  </a:cubicBezTo>
                  <a:cubicBezTo>
                    <a:pt x="0" y="267"/>
                    <a:pt x="0" y="498"/>
                    <a:pt x="160" y="658"/>
                  </a:cubicBezTo>
                  <a:lnTo>
                    <a:pt x="1192" y="1690"/>
                  </a:lnTo>
                  <a:cubicBezTo>
                    <a:pt x="1263" y="1761"/>
                    <a:pt x="1361" y="1797"/>
                    <a:pt x="1459" y="1797"/>
                  </a:cubicBezTo>
                  <a:cubicBezTo>
                    <a:pt x="1557" y="1797"/>
                    <a:pt x="1655" y="1761"/>
                    <a:pt x="1726" y="1690"/>
                  </a:cubicBezTo>
                  <a:cubicBezTo>
                    <a:pt x="1868" y="1530"/>
                    <a:pt x="1868" y="1299"/>
                    <a:pt x="1726" y="1139"/>
                  </a:cubicBezTo>
                  <a:lnTo>
                    <a:pt x="694" y="107"/>
                  </a:lnTo>
                  <a:cubicBezTo>
                    <a:pt x="623" y="36"/>
                    <a:pt x="525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8;p38">
              <a:extLst>
                <a:ext uri="{FF2B5EF4-FFF2-40B4-BE49-F238E27FC236}">
                  <a16:creationId xmlns:a16="http://schemas.microsoft.com/office/drawing/2014/main" id="{BE334E09-4869-B9EA-C93C-F18AF959159C}"/>
                </a:ext>
              </a:extLst>
            </p:cNvPr>
            <p:cNvSpPr/>
            <p:nvPr/>
          </p:nvSpPr>
          <p:spPr>
            <a:xfrm>
              <a:off x="1769875" y="1574225"/>
              <a:ext cx="46725" cy="44850"/>
            </a:xfrm>
            <a:custGeom>
              <a:avLst/>
              <a:gdLst/>
              <a:ahLst/>
              <a:cxnLst/>
              <a:rect l="l" t="t" r="r" b="b"/>
              <a:pathLst>
                <a:path w="1869" h="1794" extrusionOk="0">
                  <a:moveTo>
                    <a:pt x="1457" y="1"/>
                  </a:moveTo>
                  <a:cubicBezTo>
                    <a:pt x="1357" y="1"/>
                    <a:pt x="1254" y="41"/>
                    <a:pt x="1174" y="121"/>
                  </a:cubicBezTo>
                  <a:lnTo>
                    <a:pt x="160" y="1153"/>
                  </a:lnTo>
                  <a:cubicBezTo>
                    <a:pt x="0" y="1295"/>
                    <a:pt x="0" y="1544"/>
                    <a:pt x="160" y="1687"/>
                  </a:cubicBezTo>
                  <a:cubicBezTo>
                    <a:pt x="232" y="1758"/>
                    <a:pt x="329" y="1793"/>
                    <a:pt x="427" y="1793"/>
                  </a:cubicBezTo>
                  <a:cubicBezTo>
                    <a:pt x="525" y="1793"/>
                    <a:pt x="623" y="1758"/>
                    <a:pt x="694" y="1687"/>
                  </a:cubicBezTo>
                  <a:lnTo>
                    <a:pt x="1726" y="655"/>
                  </a:lnTo>
                  <a:cubicBezTo>
                    <a:pt x="1868" y="512"/>
                    <a:pt x="1868" y="263"/>
                    <a:pt x="1726" y="121"/>
                  </a:cubicBezTo>
                  <a:cubicBezTo>
                    <a:pt x="1655" y="41"/>
                    <a:pt x="1557" y="1"/>
                    <a:pt x="1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9;p38">
              <a:extLst>
                <a:ext uri="{FF2B5EF4-FFF2-40B4-BE49-F238E27FC236}">
                  <a16:creationId xmlns:a16="http://schemas.microsoft.com/office/drawing/2014/main" id="{0FFCCAF5-8E0A-6BA5-0CA5-469E046227F5}"/>
                </a:ext>
              </a:extLst>
            </p:cNvPr>
            <p:cNvSpPr/>
            <p:nvPr/>
          </p:nvSpPr>
          <p:spPr>
            <a:xfrm>
              <a:off x="1799675" y="1668850"/>
              <a:ext cx="55625" cy="1915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374" y="1"/>
                  </a:moveTo>
                  <a:cubicBezTo>
                    <a:pt x="160" y="1"/>
                    <a:pt x="0" y="161"/>
                    <a:pt x="0" y="374"/>
                  </a:cubicBezTo>
                  <a:cubicBezTo>
                    <a:pt x="0" y="588"/>
                    <a:pt x="160" y="766"/>
                    <a:pt x="374" y="766"/>
                  </a:cubicBezTo>
                  <a:lnTo>
                    <a:pt x="1833" y="766"/>
                  </a:lnTo>
                  <a:cubicBezTo>
                    <a:pt x="2046" y="766"/>
                    <a:pt x="2224" y="588"/>
                    <a:pt x="2224" y="374"/>
                  </a:cubicBezTo>
                  <a:cubicBezTo>
                    <a:pt x="2224" y="161"/>
                    <a:pt x="2046" y="1"/>
                    <a:pt x="1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0;p38">
              <a:extLst>
                <a:ext uri="{FF2B5EF4-FFF2-40B4-BE49-F238E27FC236}">
                  <a16:creationId xmlns:a16="http://schemas.microsoft.com/office/drawing/2014/main" id="{B14EBCD1-B11D-D5EF-E1EE-3A6C4705696D}"/>
                </a:ext>
              </a:extLst>
            </p:cNvPr>
            <p:cNvSpPr/>
            <p:nvPr/>
          </p:nvSpPr>
          <p:spPr>
            <a:xfrm>
              <a:off x="1781425" y="1736450"/>
              <a:ext cx="46725" cy="44950"/>
            </a:xfrm>
            <a:custGeom>
              <a:avLst/>
              <a:gdLst/>
              <a:ahLst/>
              <a:cxnLst/>
              <a:rect l="l" t="t" r="r" b="b"/>
              <a:pathLst>
                <a:path w="1869" h="1798" extrusionOk="0">
                  <a:moveTo>
                    <a:pt x="419" y="1"/>
                  </a:moveTo>
                  <a:cubicBezTo>
                    <a:pt x="321" y="1"/>
                    <a:pt x="223" y="37"/>
                    <a:pt x="143" y="108"/>
                  </a:cubicBezTo>
                  <a:cubicBezTo>
                    <a:pt x="1" y="268"/>
                    <a:pt x="1" y="499"/>
                    <a:pt x="143" y="659"/>
                  </a:cubicBezTo>
                  <a:lnTo>
                    <a:pt x="1175" y="1691"/>
                  </a:lnTo>
                  <a:cubicBezTo>
                    <a:pt x="1255" y="1762"/>
                    <a:pt x="1353" y="1798"/>
                    <a:pt x="1451" y="1798"/>
                  </a:cubicBezTo>
                  <a:cubicBezTo>
                    <a:pt x="1549" y="1798"/>
                    <a:pt x="1646" y="1762"/>
                    <a:pt x="1726" y="1691"/>
                  </a:cubicBezTo>
                  <a:cubicBezTo>
                    <a:pt x="1869" y="1531"/>
                    <a:pt x="1869" y="1300"/>
                    <a:pt x="1726" y="1140"/>
                  </a:cubicBezTo>
                  <a:lnTo>
                    <a:pt x="695" y="108"/>
                  </a:lnTo>
                  <a:cubicBezTo>
                    <a:pt x="615" y="37"/>
                    <a:pt x="517" y="1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1;p38">
              <a:extLst>
                <a:ext uri="{FF2B5EF4-FFF2-40B4-BE49-F238E27FC236}">
                  <a16:creationId xmlns:a16="http://schemas.microsoft.com/office/drawing/2014/main" id="{13133A82-BB94-FFC4-BA26-1909205C8A8B}"/>
                </a:ext>
              </a:extLst>
            </p:cNvPr>
            <p:cNvSpPr/>
            <p:nvPr/>
          </p:nvSpPr>
          <p:spPr>
            <a:xfrm>
              <a:off x="1547925" y="1668850"/>
              <a:ext cx="55625" cy="1915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392" y="1"/>
                  </a:moveTo>
                  <a:cubicBezTo>
                    <a:pt x="179" y="1"/>
                    <a:pt x="1" y="161"/>
                    <a:pt x="1" y="374"/>
                  </a:cubicBezTo>
                  <a:cubicBezTo>
                    <a:pt x="1" y="588"/>
                    <a:pt x="179" y="766"/>
                    <a:pt x="392" y="766"/>
                  </a:cubicBezTo>
                  <a:lnTo>
                    <a:pt x="1851" y="766"/>
                  </a:lnTo>
                  <a:cubicBezTo>
                    <a:pt x="2065" y="766"/>
                    <a:pt x="2225" y="588"/>
                    <a:pt x="2225" y="374"/>
                  </a:cubicBezTo>
                  <a:cubicBezTo>
                    <a:pt x="2225" y="161"/>
                    <a:pt x="2065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2;p38">
              <a:extLst>
                <a:ext uri="{FF2B5EF4-FFF2-40B4-BE49-F238E27FC236}">
                  <a16:creationId xmlns:a16="http://schemas.microsoft.com/office/drawing/2014/main" id="{F62AA128-C839-1F06-1DF9-6B7E912CFC2D}"/>
                </a:ext>
              </a:extLst>
            </p:cNvPr>
            <p:cNvSpPr/>
            <p:nvPr/>
          </p:nvSpPr>
          <p:spPr>
            <a:xfrm>
              <a:off x="1578175" y="1744575"/>
              <a:ext cx="46725" cy="45175"/>
            </a:xfrm>
            <a:custGeom>
              <a:avLst/>
              <a:gdLst/>
              <a:ahLst/>
              <a:cxnLst/>
              <a:rect l="l" t="t" r="r" b="b"/>
              <a:pathLst>
                <a:path w="1869" h="1807" extrusionOk="0">
                  <a:moveTo>
                    <a:pt x="1442" y="1"/>
                  </a:moveTo>
                  <a:cubicBezTo>
                    <a:pt x="1344" y="1"/>
                    <a:pt x="1246" y="41"/>
                    <a:pt x="1175" y="121"/>
                  </a:cubicBezTo>
                  <a:lnTo>
                    <a:pt x="143" y="1153"/>
                  </a:lnTo>
                  <a:cubicBezTo>
                    <a:pt x="1" y="1295"/>
                    <a:pt x="1" y="1544"/>
                    <a:pt x="143" y="1686"/>
                  </a:cubicBezTo>
                  <a:cubicBezTo>
                    <a:pt x="214" y="1766"/>
                    <a:pt x="312" y="1806"/>
                    <a:pt x="410" y="1806"/>
                  </a:cubicBezTo>
                  <a:cubicBezTo>
                    <a:pt x="508" y="1806"/>
                    <a:pt x="605" y="1766"/>
                    <a:pt x="677" y="1686"/>
                  </a:cubicBezTo>
                  <a:lnTo>
                    <a:pt x="1708" y="654"/>
                  </a:lnTo>
                  <a:cubicBezTo>
                    <a:pt x="1869" y="512"/>
                    <a:pt x="1869" y="263"/>
                    <a:pt x="1708" y="121"/>
                  </a:cubicBezTo>
                  <a:cubicBezTo>
                    <a:pt x="1637" y="41"/>
                    <a:pt x="1539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620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subTitle" idx="4"/>
          </p:nvPr>
        </p:nvSpPr>
        <p:spPr>
          <a:xfrm>
            <a:off x="2785141" y="1386334"/>
            <a:ext cx="1834027" cy="832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Regresión Logística</a:t>
            </a:r>
            <a:endParaRPr lang="es-ES"/>
          </a:p>
        </p:txBody>
      </p:sp>
      <p:sp>
        <p:nvSpPr>
          <p:cNvPr id="470" name="Google Shape;470;p33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Modelado</a:t>
            </a:r>
          </a:p>
        </p:txBody>
      </p:sp>
      <p:sp>
        <p:nvSpPr>
          <p:cNvPr id="471" name="Google Shape;471;p33"/>
          <p:cNvSpPr txBox="1">
            <a:spLocks noGrp="1"/>
          </p:cNvSpPr>
          <p:nvPr>
            <p:ph type="subTitle" idx="1"/>
          </p:nvPr>
        </p:nvSpPr>
        <p:spPr>
          <a:xfrm>
            <a:off x="2997220" y="2218545"/>
            <a:ext cx="1402706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err="1">
                <a:latin typeface="Arial"/>
                <a:cs typeface="Arial"/>
              </a:rPr>
              <a:t>Accuracy</a:t>
            </a:r>
            <a:r>
              <a:rPr lang="es-MX">
                <a:latin typeface="Arial"/>
                <a:cs typeface="Arial"/>
              </a:rPr>
              <a:t>: 45%</a:t>
            </a:r>
            <a:endParaRPr lang="es-ES"/>
          </a:p>
          <a:p>
            <a:pPr algn="just"/>
            <a:r>
              <a:rPr lang="es-MX" err="1">
                <a:latin typeface="Arial"/>
                <a:cs typeface="Arial"/>
              </a:rPr>
              <a:t>Recall</a:t>
            </a:r>
            <a:r>
              <a:rPr lang="es-MX">
                <a:latin typeface="Arial"/>
                <a:cs typeface="Arial"/>
              </a:rPr>
              <a:t>: 46%</a:t>
            </a:r>
            <a:endParaRPr lang="es-ES"/>
          </a:p>
          <a:p>
            <a:pPr algn="just"/>
            <a:r>
              <a:rPr lang="es-MX">
                <a:latin typeface="Arial"/>
                <a:cs typeface="Arial"/>
              </a:rPr>
              <a:t>F1: 45%</a:t>
            </a:r>
            <a:endParaRPr lang="es-ES"/>
          </a:p>
        </p:txBody>
      </p:sp>
      <p:sp>
        <p:nvSpPr>
          <p:cNvPr id="472" name="Google Shape;472;p33"/>
          <p:cNvSpPr txBox="1">
            <a:spLocks noGrp="1"/>
          </p:cNvSpPr>
          <p:nvPr>
            <p:ph type="subTitle" idx="2"/>
          </p:nvPr>
        </p:nvSpPr>
        <p:spPr>
          <a:xfrm>
            <a:off x="1312787" y="2218545"/>
            <a:ext cx="1563127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err="1">
                <a:latin typeface="Arial"/>
                <a:cs typeface="Arial"/>
              </a:rPr>
              <a:t>Accuracy</a:t>
            </a:r>
            <a:r>
              <a:rPr lang="es-MX">
                <a:latin typeface="Arial"/>
                <a:cs typeface="Arial"/>
              </a:rPr>
              <a:t>: 36%</a:t>
            </a:r>
            <a:endParaRPr lang="es-ES"/>
          </a:p>
          <a:p>
            <a:pPr algn="just"/>
            <a:r>
              <a:rPr lang="es-MX" err="1">
                <a:latin typeface="Arial"/>
                <a:cs typeface="Arial"/>
              </a:rPr>
              <a:t>Recall</a:t>
            </a:r>
            <a:r>
              <a:rPr lang="es-MX">
                <a:latin typeface="Arial"/>
                <a:cs typeface="Arial"/>
              </a:rPr>
              <a:t>: 37%</a:t>
            </a:r>
            <a:endParaRPr lang="es-ES"/>
          </a:p>
          <a:p>
            <a:pPr algn="just"/>
            <a:r>
              <a:rPr lang="es-MX">
                <a:latin typeface="Arial"/>
                <a:cs typeface="Arial"/>
              </a:rPr>
              <a:t>F1: 34%</a:t>
            </a:r>
            <a:endParaRPr lang="es-ES"/>
          </a:p>
        </p:txBody>
      </p:sp>
      <p:sp>
        <p:nvSpPr>
          <p:cNvPr id="473" name="Google Shape;473;p33"/>
          <p:cNvSpPr txBox="1">
            <a:spLocks noGrp="1"/>
          </p:cNvSpPr>
          <p:nvPr>
            <p:ph type="subTitle" idx="3"/>
          </p:nvPr>
        </p:nvSpPr>
        <p:spPr>
          <a:xfrm>
            <a:off x="1300338" y="1747365"/>
            <a:ext cx="1563127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Árbol de </a:t>
            </a:r>
            <a:r>
              <a:rPr lang="en" err="1"/>
              <a:t>desición</a:t>
            </a:r>
          </a:p>
        </p:txBody>
      </p:sp>
      <p:grpSp>
        <p:nvGrpSpPr>
          <p:cNvPr id="474" name="Google Shape;474;p33"/>
          <p:cNvGrpSpPr/>
          <p:nvPr/>
        </p:nvGrpSpPr>
        <p:grpSpPr>
          <a:xfrm>
            <a:off x="0" y="2109357"/>
            <a:ext cx="1681604" cy="3034137"/>
            <a:chOff x="-52275" y="1624482"/>
            <a:chExt cx="1681604" cy="3034137"/>
          </a:xfrm>
        </p:grpSpPr>
        <p:sp>
          <p:nvSpPr>
            <p:cNvPr id="475" name="Google Shape;475;p33"/>
            <p:cNvSpPr/>
            <p:nvPr/>
          </p:nvSpPr>
          <p:spPr>
            <a:xfrm>
              <a:off x="-52275" y="4338445"/>
              <a:ext cx="1681604" cy="320174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33"/>
            <p:cNvGrpSpPr/>
            <p:nvPr/>
          </p:nvGrpSpPr>
          <p:grpSpPr>
            <a:xfrm>
              <a:off x="374860" y="1624482"/>
              <a:ext cx="827346" cy="2951404"/>
              <a:chOff x="1471875" y="2740725"/>
              <a:chExt cx="423000" cy="1508975"/>
            </a:xfrm>
          </p:grpSpPr>
          <p:sp>
            <p:nvSpPr>
              <p:cNvPr id="477" name="Google Shape;477;p33"/>
              <p:cNvSpPr/>
              <p:nvPr/>
            </p:nvSpPr>
            <p:spPr>
              <a:xfrm>
                <a:off x="1727625" y="3026250"/>
                <a:ext cx="167250" cy="326050"/>
              </a:xfrm>
              <a:custGeom>
                <a:avLst/>
                <a:gdLst/>
                <a:ahLst/>
                <a:cxnLst/>
                <a:rect l="l" t="t" r="r" b="b"/>
                <a:pathLst>
                  <a:path w="6690" h="13042" extrusionOk="0">
                    <a:moveTo>
                      <a:pt x="3683" y="1"/>
                    </a:moveTo>
                    <a:cubicBezTo>
                      <a:pt x="3256" y="624"/>
                      <a:pt x="2722" y="5943"/>
                      <a:pt x="2722" y="5943"/>
                    </a:cubicBezTo>
                    <a:lnTo>
                      <a:pt x="3256" y="8024"/>
                    </a:lnTo>
                    <a:cubicBezTo>
                      <a:pt x="3256" y="8024"/>
                      <a:pt x="765" y="10782"/>
                      <a:pt x="374" y="11440"/>
                    </a:cubicBezTo>
                    <a:cubicBezTo>
                      <a:pt x="0" y="12098"/>
                      <a:pt x="1299" y="13041"/>
                      <a:pt x="1299" y="13041"/>
                    </a:cubicBezTo>
                    <a:cubicBezTo>
                      <a:pt x="1299" y="13041"/>
                      <a:pt x="5551" y="9768"/>
                      <a:pt x="6120" y="9110"/>
                    </a:cubicBezTo>
                    <a:cubicBezTo>
                      <a:pt x="6689" y="8451"/>
                      <a:pt x="3683" y="1"/>
                      <a:pt x="36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1583950" y="2753950"/>
                <a:ext cx="207725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8309" h="13598" extrusionOk="0">
                    <a:moveTo>
                      <a:pt x="3893" y="1"/>
                    </a:moveTo>
                    <a:cubicBezTo>
                      <a:pt x="3178" y="1"/>
                      <a:pt x="2516" y="169"/>
                      <a:pt x="2136" y="575"/>
                    </a:cubicBezTo>
                    <a:cubicBezTo>
                      <a:pt x="1" y="2852"/>
                      <a:pt x="766" y="13152"/>
                      <a:pt x="766" y="13152"/>
                    </a:cubicBezTo>
                    <a:cubicBezTo>
                      <a:pt x="766" y="13152"/>
                      <a:pt x="2406" y="13597"/>
                      <a:pt x="4103" y="13597"/>
                    </a:cubicBezTo>
                    <a:cubicBezTo>
                      <a:pt x="5783" y="13597"/>
                      <a:pt x="7519" y="13161"/>
                      <a:pt x="7775" y="11427"/>
                    </a:cubicBezTo>
                    <a:cubicBezTo>
                      <a:pt x="8309" y="7958"/>
                      <a:pt x="7615" y="2976"/>
                      <a:pt x="6939" y="1251"/>
                    </a:cubicBezTo>
                    <a:cubicBezTo>
                      <a:pt x="6653" y="552"/>
                      <a:pt x="5186" y="1"/>
                      <a:pt x="3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1622650" y="2936875"/>
                <a:ext cx="137025" cy="261525"/>
              </a:xfrm>
              <a:custGeom>
                <a:avLst/>
                <a:gdLst/>
                <a:ahLst/>
                <a:cxnLst/>
                <a:rect l="l" t="t" r="r" b="b"/>
                <a:pathLst>
                  <a:path w="5481" h="10461" extrusionOk="0">
                    <a:moveTo>
                      <a:pt x="1762" y="0"/>
                    </a:moveTo>
                    <a:lnTo>
                      <a:pt x="1744" y="71"/>
                    </a:lnTo>
                    <a:cubicBezTo>
                      <a:pt x="1744" y="71"/>
                      <a:pt x="1726" y="1281"/>
                      <a:pt x="1442" y="1637"/>
                    </a:cubicBezTo>
                    <a:cubicBezTo>
                      <a:pt x="1139" y="1993"/>
                      <a:pt x="1" y="2437"/>
                      <a:pt x="1" y="2437"/>
                    </a:cubicBezTo>
                    <a:lnTo>
                      <a:pt x="1442" y="10461"/>
                    </a:lnTo>
                    <a:lnTo>
                      <a:pt x="4075" y="10461"/>
                    </a:lnTo>
                    <a:lnTo>
                      <a:pt x="5480" y="2562"/>
                    </a:lnTo>
                    <a:cubicBezTo>
                      <a:pt x="5480" y="2562"/>
                      <a:pt x="3932" y="2188"/>
                      <a:pt x="3772" y="1637"/>
                    </a:cubicBezTo>
                    <a:cubicBezTo>
                      <a:pt x="3594" y="1085"/>
                      <a:pt x="3612" y="303"/>
                      <a:pt x="3612" y="303"/>
                    </a:cubicBezTo>
                    <a:lnTo>
                      <a:pt x="17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1580850" y="3043475"/>
                <a:ext cx="237025" cy="308825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12353" extrusionOk="0">
                    <a:moveTo>
                      <a:pt x="7494" y="0"/>
                    </a:moveTo>
                    <a:cubicBezTo>
                      <a:pt x="7395" y="0"/>
                      <a:pt x="7282" y="31"/>
                      <a:pt x="7152" y="95"/>
                    </a:cubicBezTo>
                    <a:cubicBezTo>
                      <a:pt x="6239" y="545"/>
                      <a:pt x="5385" y="696"/>
                      <a:pt x="4652" y="696"/>
                    </a:cubicBezTo>
                    <a:cubicBezTo>
                      <a:pt x="3187" y="696"/>
                      <a:pt x="2206" y="95"/>
                      <a:pt x="2206" y="95"/>
                    </a:cubicBezTo>
                    <a:lnTo>
                      <a:pt x="2206" y="95"/>
                    </a:lnTo>
                    <a:cubicBezTo>
                      <a:pt x="0" y="504"/>
                      <a:pt x="2349" y="11587"/>
                      <a:pt x="2349" y="11587"/>
                    </a:cubicBezTo>
                    <a:lnTo>
                      <a:pt x="5444" y="12352"/>
                    </a:lnTo>
                    <a:cubicBezTo>
                      <a:pt x="5444" y="12352"/>
                      <a:pt x="9481" y="0"/>
                      <a:pt x="74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1620425" y="3472800"/>
                <a:ext cx="38275" cy="6400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5601" extrusionOk="0">
                    <a:moveTo>
                      <a:pt x="1" y="0"/>
                    </a:moveTo>
                    <a:lnTo>
                      <a:pt x="1531" y="2560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1580400" y="3405650"/>
                <a:ext cx="110775" cy="778350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31134" extrusionOk="0">
                    <a:moveTo>
                      <a:pt x="1" y="0"/>
                    </a:moveTo>
                    <a:lnTo>
                      <a:pt x="3185" y="31133"/>
                    </a:lnTo>
                    <a:lnTo>
                      <a:pt x="4359" y="30795"/>
                    </a:lnTo>
                    <a:lnTo>
                      <a:pt x="4430" y="4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1672475" y="3403850"/>
                <a:ext cx="109875" cy="7805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1223" extrusionOk="0">
                    <a:moveTo>
                      <a:pt x="4394" y="1"/>
                    </a:moveTo>
                    <a:lnTo>
                      <a:pt x="0" y="641"/>
                    </a:lnTo>
                    <a:lnTo>
                      <a:pt x="1245" y="30938"/>
                    </a:lnTo>
                    <a:lnTo>
                      <a:pt x="2420" y="31223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1628425" y="2746500"/>
                <a:ext cx="145925" cy="2121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8487" extrusionOk="0">
                    <a:moveTo>
                      <a:pt x="2492" y="1"/>
                    </a:moveTo>
                    <a:cubicBezTo>
                      <a:pt x="926" y="1"/>
                      <a:pt x="1" y="1620"/>
                      <a:pt x="54" y="3879"/>
                    </a:cubicBezTo>
                    <a:cubicBezTo>
                      <a:pt x="90" y="5142"/>
                      <a:pt x="214" y="6263"/>
                      <a:pt x="766" y="7295"/>
                    </a:cubicBezTo>
                    <a:cubicBezTo>
                      <a:pt x="890" y="7544"/>
                      <a:pt x="1353" y="8487"/>
                      <a:pt x="2456" y="8487"/>
                    </a:cubicBezTo>
                    <a:cubicBezTo>
                      <a:pt x="3701" y="8487"/>
                      <a:pt x="4057" y="7633"/>
                      <a:pt x="4235" y="7206"/>
                    </a:cubicBezTo>
                    <a:cubicBezTo>
                      <a:pt x="5836" y="3079"/>
                      <a:pt x="4075" y="1"/>
                      <a:pt x="2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1557725" y="3282450"/>
                <a:ext cx="253075" cy="52575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21030" extrusionOk="0">
                    <a:moveTo>
                      <a:pt x="2598" y="0"/>
                    </a:moveTo>
                    <a:cubicBezTo>
                      <a:pt x="2598" y="0"/>
                      <a:pt x="0" y="2936"/>
                      <a:pt x="356" y="6636"/>
                    </a:cubicBezTo>
                    <a:cubicBezTo>
                      <a:pt x="516" y="8273"/>
                      <a:pt x="2295" y="20406"/>
                      <a:pt x="2295" y="20406"/>
                    </a:cubicBezTo>
                    <a:cubicBezTo>
                      <a:pt x="2295" y="20406"/>
                      <a:pt x="3197" y="21030"/>
                      <a:pt x="5117" y="21030"/>
                    </a:cubicBezTo>
                    <a:cubicBezTo>
                      <a:pt x="5987" y="21030"/>
                      <a:pt x="7064" y="20902"/>
                      <a:pt x="8362" y="20530"/>
                    </a:cubicBezTo>
                    <a:cubicBezTo>
                      <a:pt x="8362" y="20530"/>
                      <a:pt x="9589" y="9358"/>
                      <a:pt x="9874" y="5889"/>
                    </a:cubicBezTo>
                    <a:cubicBezTo>
                      <a:pt x="10123" y="2864"/>
                      <a:pt x="7561" y="0"/>
                      <a:pt x="75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1547500" y="2997325"/>
                <a:ext cx="139225" cy="377200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15088" extrusionOk="0">
                    <a:moveTo>
                      <a:pt x="3467" y="1"/>
                    </a:moveTo>
                    <a:cubicBezTo>
                      <a:pt x="3465" y="1"/>
                      <a:pt x="3464" y="2"/>
                      <a:pt x="3463" y="3"/>
                    </a:cubicBezTo>
                    <a:lnTo>
                      <a:pt x="3463" y="3"/>
                    </a:lnTo>
                    <a:cubicBezTo>
                      <a:pt x="3465" y="3"/>
                      <a:pt x="3467" y="2"/>
                      <a:pt x="3469" y="2"/>
                    </a:cubicBezTo>
                    <a:cubicBezTo>
                      <a:pt x="3468" y="1"/>
                      <a:pt x="3467" y="1"/>
                      <a:pt x="3467" y="1"/>
                    </a:cubicBezTo>
                    <a:close/>
                    <a:moveTo>
                      <a:pt x="3463" y="3"/>
                    </a:moveTo>
                    <a:lnTo>
                      <a:pt x="3463" y="3"/>
                    </a:lnTo>
                    <a:cubicBezTo>
                      <a:pt x="1706" y="465"/>
                      <a:pt x="782" y="714"/>
                      <a:pt x="0" y="1158"/>
                    </a:cubicBezTo>
                    <a:lnTo>
                      <a:pt x="1637" y="11387"/>
                    </a:lnTo>
                    <a:lnTo>
                      <a:pt x="409" y="14341"/>
                    </a:lnTo>
                    <a:cubicBezTo>
                      <a:pt x="409" y="14750"/>
                      <a:pt x="1067" y="15088"/>
                      <a:pt x="1583" y="15088"/>
                    </a:cubicBezTo>
                    <a:lnTo>
                      <a:pt x="4003" y="15088"/>
                    </a:lnTo>
                    <a:cubicBezTo>
                      <a:pt x="5159" y="14999"/>
                      <a:pt x="5568" y="14412"/>
                      <a:pt x="5568" y="14003"/>
                    </a:cubicBezTo>
                    <a:lnTo>
                      <a:pt x="4839" y="8150"/>
                    </a:lnTo>
                    <a:cubicBezTo>
                      <a:pt x="4594" y="7939"/>
                      <a:pt x="3349" y="161"/>
                      <a:pt x="3463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1590625" y="2978475"/>
                <a:ext cx="98325" cy="36492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14597" extrusionOk="0">
                    <a:moveTo>
                      <a:pt x="2535" y="0"/>
                    </a:moveTo>
                    <a:cubicBezTo>
                      <a:pt x="2523" y="0"/>
                      <a:pt x="2508" y="3"/>
                      <a:pt x="2491" y="8"/>
                    </a:cubicBezTo>
                    <a:cubicBezTo>
                      <a:pt x="1922" y="204"/>
                      <a:pt x="1033" y="631"/>
                      <a:pt x="588" y="916"/>
                    </a:cubicBezTo>
                    <a:cubicBezTo>
                      <a:pt x="1" y="1307"/>
                      <a:pt x="499" y="4171"/>
                      <a:pt x="499" y="4171"/>
                    </a:cubicBezTo>
                    <a:lnTo>
                      <a:pt x="1851" y="4207"/>
                    </a:lnTo>
                    <a:lnTo>
                      <a:pt x="659" y="4847"/>
                    </a:lnTo>
                    <a:lnTo>
                      <a:pt x="3701" y="14596"/>
                    </a:lnTo>
                    <a:cubicBezTo>
                      <a:pt x="3932" y="5399"/>
                      <a:pt x="1602" y="1912"/>
                      <a:pt x="2491" y="346"/>
                    </a:cubicBezTo>
                    <a:cubicBezTo>
                      <a:pt x="2587" y="187"/>
                      <a:pt x="2640" y="0"/>
                      <a:pt x="2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688925" y="3000900"/>
                <a:ext cx="129900" cy="377200"/>
              </a:xfrm>
              <a:custGeom>
                <a:avLst/>
                <a:gdLst/>
                <a:ahLst/>
                <a:cxnLst/>
                <a:rect l="l" t="t" r="r" b="b"/>
                <a:pathLst>
                  <a:path w="5196" h="15088" extrusionOk="0">
                    <a:moveTo>
                      <a:pt x="2155" y="0"/>
                    </a:moveTo>
                    <a:cubicBezTo>
                      <a:pt x="2155" y="0"/>
                      <a:pt x="2154" y="0"/>
                      <a:pt x="2153" y="1"/>
                    </a:cubicBezTo>
                    <a:cubicBezTo>
                      <a:pt x="2155" y="1"/>
                      <a:pt x="2157" y="2"/>
                      <a:pt x="2159" y="2"/>
                    </a:cubicBezTo>
                    <a:lnTo>
                      <a:pt x="2159" y="2"/>
                    </a:lnTo>
                    <a:cubicBezTo>
                      <a:pt x="2158" y="1"/>
                      <a:pt x="2156" y="0"/>
                      <a:pt x="2155" y="0"/>
                    </a:cubicBezTo>
                    <a:close/>
                    <a:moveTo>
                      <a:pt x="2159" y="2"/>
                    </a:moveTo>
                    <a:cubicBezTo>
                      <a:pt x="2256" y="152"/>
                      <a:pt x="993" y="7921"/>
                      <a:pt x="748" y="8131"/>
                    </a:cubicBezTo>
                    <a:lnTo>
                      <a:pt x="0" y="13984"/>
                    </a:lnTo>
                    <a:cubicBezTo>
                      <a:pt x="0" y="14393"/>
                      <a:pt x="410" y="14980"/>
                      <a:pt x="1548" y="15069"/>
                    </a:cubicBezTo>
                    <a:lnTo>
                      <a:pt x="3985" y="15087"/>
                    </a:lnTo>
                    <a:cubicBezTo>
                      <a:pt x="4501" y="15087"/>
                      <a:pt x="5160" y="14749"/>
                      <a:pt x="5160" y="14340"/>
                    </a:cubicBezTo>
                    <a:lnTo>
                      <a:pt x="3932" y="11387"/>
                    </a:lnTo>
                    <a:lnTo>
                      <a:pt x="5195" y="1033"/>
                    </a:lnTo>
                    <a:cubicBezTo>
                      <a:pt x="4413" y="588"/>
                      <a:pt x="3898" y="464"/>
                      <a:pt x="2159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687600" y="2981600"/>
                <a:ext cx="98300" cy="364900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14596" extrusionOk="0">
                    <a:moveTo>
                      <a:pt x="1399" y="0"/>
                    </a:moveTo>
                    <a:cubicBezTo>
                      <a:pt x="1292" y="0"/>
                      <a:pt x="1345" y="202"/>
                      <a:pt x="1441" y="346"/>
                    </a:cubicBezTo>
                    <a:cubicBezTo>
                      <a:pt x="2331" y="1911"/>
                      <a:pt x="0" y="5416"/>
                      <a:pt x="196" y="14596"/>
                    </a:cubicBezTo>
                    <a:lnTo>
                      <a:pt x="3273" y="4865"/>
                    </a:lnTo>
                    <a:lnTo>
                      <a:pt x="2064" y="4224"/>
                    </a:lnTo>
                    <a:lnTo>
                      <a:pt x="3416" y="4189"/>
                    </a:lnTo>
                    <a:cubicBezTo>
                      <a:pt x="3416" y="4189"/>
                      <a:pt x="3932" y="1307"/>
                      <a:pt x="3362" y="933"/>
                    </a:cubicBezTo>
                    <a:cubicBezTo>
                      <a:pt x="2900" y="631"/>
                      <a:pt x="2028" y="221"/>
                      <a:pt x="1441" y="8"/>
                    </a:cubicBezTo>
                    <a:cubicBezTo>
                      <a:pt x="1425" y="3"/>
                      <a:pt x="1411" y="0"/>
                      <a:pt x="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1616875" y="2740725"/>
                <a:ext cx="15612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4466" extrusionOk="0">
                    <a:moveTo>
                      <a:pt x="3007" y="1"/>
                    </a:moveTo>
                    <a:cubicBezTo>
                      <a:pt x="1424" y="1"/>
                      <a:pt x="143" y="1388"/>
                      <a:pt x="143" y="3096"/>
                    </a:cubicBezTo>
                    <a:cubicBezTo>
                      <a:pt x="143" y="3363"/>
                      <a:pt x="0" y="4128"/>
                      <a:pt x="54" y="4377"/>
                    </a:cubicBezTo>
                    <a:lnTo>
                      <a:pt x="6174" y="4466"/>
                    </a:lnTo>
                    <a:cubicBezTo>
                      <a:pt x="6245" y="4217"/>
                      <a:pt x="5889" y="3363"/>
                      <a:pt x="5889" y="3096"/>
                    </a:cubicBezTo>
                    <a:cubicBezTo>
                      <a:pt x="5889" y="1388"/>
                      <a:pt x="4608" y="1"/>
                      <a:pt x="3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1499900" y="3156125"/>
                <a:ext cx="2424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0693" extrusionOk="0">
                    <a:moveTo>
                      <a:pt x="5782" y="1"/>
                    </a:moveTo>
                    <a:lnTo>
                      <a:pt x="0" y="7028"/>
                    </a:lnTo>
                    <a:lnTo>
                      <a:pt x="3470" y="10693"/>
                    </a:lnTo>
                    <a:lnTo>
                      <a:pt x="9696" y="4075"/>
                    </a:lnTo>
                    <a:lnTo>
                      <a:pt x="57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603075" y="3315650"/>
                <a:ext cx="64525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441" extrusionOk="0">
                    <a:moveTo>
                      <a:pt x="769" y="0"/>
                    </a:moveTo>
                    <a:cubicBezTo>
                      <a:pt x="0" y="0"/>
                      <a:pt x="108" y="1305"/>
                      <a:pt x="108" y="1305"/>
                    </a:cubicBezTo>
                    <a:cubicBezTo>
                      <a:pt x="108" y="1305"/>
                      <a:pt x="481" y="1928"/>
                      <a:pt x="659" y="2035"/>
                    </a:cubicBezTo>
                    <a:cubicBezTo>
                      <a:pt x="818" y="2146"/>
                      <a:pt x="1188" y="2440"/>
                      <a:pt x="1367" y="2440"/>
                    </a:cubicBezTo>
                    <a:cubicBezTo>
                      <a:pt x="1389" y="2440"/>
                      <a:pt x="1409" y="2436"/>
                      <a:pt x="1424" y="2426"/>
                    </a:cubicBezTo>
                    <a:cubicBezTo>
                      <a:pt x="1584" y="2355"/>
                      <a:pt x="2563" y="1536"/>
                      <a:pt x="2580" y="1109"/>
                    </a:cubicBezTo>
                    <a:cubicBezTo>
                      <a:pt x="2580" y="629"/>
                      <a:pt x="1958" y="256"/>
                      <a:pt x="962" y="24"/>
                    </a:cubicBezTo>
                    <a:cubicBezTo>
                      <a:pt x="892" y="8"/>
                      <a:pt x="828" y="0"/>
                      <a:pt x="7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471875" y="3026250"/>
                <a:ext cx="167700" cy="326050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13042" extrusionOk="0">
                    <a:moveTo>
                      <a:pt x="3025" y="1"/>
                    </a:moveTo>
                    <a:cubicBezTo>
                      <a:pt x="3025" y="1"/>
                      <a:pt x="1" y="8451"/>
                      <a:pt x="570" y="9110"/>
                    </a:cubicBezTo>
                    <a:cubicBezTo>
                      <a:pt x="1157" y="9768"/>
                      <a:pt x="5391" y="13041"/>
                      <a:pt x="5391" y="13041"/>
                    </a:cubicBezTo>
                    <a:cubicBezTo>
                      <a:pt x="5391" y="13041"/>
                      <a:pt x="6708" y="12098"/>
                      <a:pt x="6316" y="11440"/>
                    </a:cubicBezTo>
                    <a:cubicBezTo>
                      <a:pt x="5925" y="10782"/>
                      <a:pt x="3452" y="8024"/>
                      <a:pt x="3452" y="8024"/>
                    </a:cubicBezTo>
                    <a:lnTo>
                      <a:pt x="3968" y="5943"/>
                    </a:lnTo>
                    <a:cubicBezTo>
                      <a:pt x="3968" y="5943"/>
                      <a:pt x="3452" y="624"/>
                      <a:pt x="3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1604325" y="4168400"/>
                <a:ext cx="85950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3252" extrusionOk="0">
                    <a:moveTo>
                      <a:pt x="2157" y="1"/>
                    </a:moveTo>
                    <a:cubicBezTo>
                      <a:pt x="2157" y="1"/>
                      <a:pt x="1" y="3251"/>
                      <a:pt x="653" y="3251"/>
                    </a:cubicBezTo>
                    <a:cubicBezTo>
                      <a:pt x="676" y="3251"/>
                      <a:pt x="703" y="3247"/>
                      <a:pt x="734" y="3238"/>
                    </a:cubicBezTo>
                    <a:cubicBezTo>
                      <a:pt x="1623" y="2989"/>
                      <a:pt x="3260" y="908"/>
                      <a:pt x="3349" y="641"/>
                    </a:cubicBezTo>
                    <a:cubicBezTo>
                      <a:pt x="3438" y="356"/>
                      <a:pt x="3402" y="196"/>
                      <a:pt x="3402" y="196"/>
                    </a:cubicBezTo>
                    <a:lnTo>
                      <a:pt x="2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1703600" y="4173300"/>
                <a:ext cx="83550" cy="73650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2946" extrusionOk="0">
                    <a:moveTo>
                      <a:pt x="0" y="0"/>
                    </a:moveTo>
                    <a:lnTo>
                      <a:pt x="0" y="427"/>
                    </a:lnTo>
                    <a:cubicBezTo>
                      <a:pt x="0" y="694"/>
                      <a:pt x="1780" y="2740"/>
                      <a:pt x="2580" y="2936"/>
                    </a:cubicBezTo>
                    <a:cubicBezTo>
                      <a:pt x="2610" y="2943"/>
                      <a:pt x="2636" y="2946"/>
                      <a:pt x="2659" y="2946"/>
                    </a:cubicBezTo>
                    <a:cubicBezTo>
                      <a:pt x="3342" y="2946"/>
                      <a:pt x="1228" y="0"/>
                      <a:pt x="1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6" name="Google Shape;496;p33"/>
          <p:cNvGrpSpPr/>
          <p:nvPr/>
        </p:nvGrpSpPr>
        <p:grpSpPr>
          <a:xfrm>
            <a:off x="8019634" y="3995681"/>
            <a:ext cx="890118" cy="890852"/>
            <a:chOff x="2098550" y="1762250"/>
            <a:chExt cx="545750" cy="546200"/>
          </a:xfrm>
        </p:grpSpPr>
        <p:sp>
          <p:nvSpPr>
            <p:cNvPr id="497" name="Google Shape;497;p33"/>
            <p:cNvSpPr/>
            <p:nvPr/>
          </p:nvSpPr>
          <p:spPr>
            <a:xfrm>
              <a:off x="2098550" y="1762250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93" y="1"/>
                    <a:pt x="0" y="4893"/>
                    <a:pt x="0" y="10924"/>
                  </a:cubicBezTo>
                  <a:cubicBezTo>
                    <a:pt x="0" y="16955"/>
                    <a:pt x="4893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307575" y="1919250"/>
              <a:ext cx="128125" cy="136125"/>
            </a:xfrm>
            <a:custGeom>
              <a:avLst/>
              <a:gdLst/>
              <a:ahLst/>
              <a:cxnLst/>
              <a:rect l="l" t="t" r="r" b="b"/>
              <a:pathLst>
                <a:path w="5125" h="5445" extrusionOk="0">
                  <a:moveTo>
                    <a:pt x="1" y="1"/>
                  </a:moveTo>
                  <a:lnTo>
                    <a:pt x="1" y="2883"/>
                  </a:lnTo>
                  <a:cubicBezTo>
                    <a:pt x="1" y="3577"/>
                    <a:pt x="286" y="4217"/>
                    <a:pt x="748" y="4680"/>
                  </a:cubicBezTo>
                  <a:cubicBezTo>
                    <a:pt x="1211" y="5142"/>
                    <a:pt x="1851" y="5445"/>
                    <a:pt x="2563" y="5445"/>
                  </a:cubicBezTo>
                  <a:cubicBezTo>
                    <a:pt x="3968" y="5445"/>
                    <a:pt x="5125" y="4288"/>
                    <a:pt x="5125" y="2883"/>
                  </a:cubicBezTo>
                  <a:lnTo>
                    <a:pt x="5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2307575" y="2042900"/>
              <a:ext cx="128125" cy="135675"/>
            </a:xfrm>
            <a:custGeom>
              <a:avLst/>
              <a:gdLst/>
              <a:ahLst/>
              <a:cxnLst/>
              <a:rect l="l" t="t" r="r" b="b"/>
              <a:pathLst>
                <a:path w="5125" h="5427" extrusionOk="0">
                  <a:moveTo>
                    <a:pt x="2563" y="1"/>
                  </a:moveTo>
                  <a:cubicBezTo>
                    <a:pt x="1851" y="1"/>
                    <a:pt x="1211" y="285"/>
                    <a:pt x="748" y="748"/>
                  </a:cubicBezTo>
                  <a:cubicBezTo>
                    <a:pt x="286" y="1210"/>
                    <a:pt x="1" y="1851"/>
                    <a:pt x="1" y="2562"/>
                  </a:cubicBezTo>
                  <a:lnTo>
                    <a:pt x="1" y="5427"/>
                  </a:lnTo>
                  <a:lnTo>
                    <a:pt x="5125" y="5427"/>
                  </a:lnTo>
                  <a:lnTo>
                    <a:pt x="5125" y="2562"/>
                  </a:lnTo>
                  <a:cubicBezTo>
                    <a:pt x="5125" y="1139"/>
                    <a:pt x="3968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2293350" y="1905025"/>
              <a:ext cx="156575" cy="18700"/>
            </a:xfrm>
            <a:custGeom>
              <a:avLst/>
              <a:gdLst/>
              <a:ahLst/>
              <a:cxnLst/>
              <a:rect l="l" t="t" r="r" b="b"/>
              <a:pathLst>
                <a:path w="6263" h="748" extrusionOk="0">
                  <a:moveTo>
                    <a:pt x="374" y="0"/>
                  </a:moveTo>
                  <a:cubicBezTo>
                    <a:pt x="161" y="0"/>
                    <a:pt x="1" y="161"/>
                    <a:pt x="1" y="374"/>
                  </a:cubicBezTo>
                  <a:cubicBezTo>
                    <a:pt x="1" y="570"/>
                    <a:pt x="161" y="748"/>
                    <a:pt x="374" y="748"/>
                  </a:cubicBezTo>
                  <a:lnTo>
                    <a:pt x="5889" y="748"/>
                  </a:lnTo>
                  <a:cubicBezTo>
                    <a:pt x="6085" y="748"/>
                    <a:pt x="6263" y="570"/>
                    <a:pt x="6263" y="374"/>
                  </a:cubicBezTo>
                  <a:cubicBezTo>
                    <a:pt x="6263" y="161"/>
                    <a:pt x="6085" y="0"/>
                    <a:pt x="5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2293350" y="2169650"/>
              <a:ext cx="156575" cy="18275"/>
            </a:xfrm>
            <a:custGeom>
              <a:avLst/>
              <a:gdLst/>
              <a:ahLst/>
              <a:cxnLst/>
              <a:rect l="l" t="t" r="r" b="b"/>
              <a:pathLst>
                <a:path w="6263" h="731" extrusionOk="0">
                  <a:moveTo>
                    <a:pt x="374" y="1"/>
                  </a:moveTo>
                  <a:cubicBezTo>
                    <a:pt x="161" y="1"/>
                    <a:pt x="1" y="161"/>
                    <a:pt x="1" y="357"/>
                  </a:cubicBezTo>
                  <a:cubicBezTo>
                    <a:pt x="1" y="570"/>
                    <a:pt x="161" y="730"/>
                    <a:pt x="374" y="730"/>
                  </a:cubicBezTo>
                  <a:lnTo>
                    <a:pt x="5889" y="730"/>
                  </a:lnTo>
                  <a:cubicBezTo>
                    <a:pt x="6085" y="730"/>
                    <a:pt x="6263" y="570"/>
                    <a:pt x="6263" y="357"/>
                  </a:cubicBezTo>
                  <a:cubicBezTo>
                    <a:pt x="6263" y="161"/>
                    <a:pt x="6085" y="1"/>
                    <a:pt x="5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2322250" y="2117175"/>
              <a:ext cx="98325" cy="46725"/>
            </a:xfrm>
            <a:custGeom>
              <a:avLst/>
              <a:gdLst/>
              <a:ahLst/>
              <a:cxnLst/>
              <a:rect l="l" t="t" r="r" b="b"/>
              <a:pathLst>
                <a:path w="3933" h="1869" extrusionOk="0">
                  <a:moveTo>
                    <a:pt x="1" y="0"/>
                  </a:moveTo>
                  <a:lnTo>
                    <a:pt x="1" y="1868"/>
                  </a:lnTo>
                  <a:lnTo>
                    <a:pt x="3933" y="186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2322250" y="1967300"/>
              <a:ext cx="98325" cy="72950"/>
            </a:xfrm>
            <a:custGeom>
              <a:avLst/>
              <a:gdLst/>
              <a:ahLst/>
              <a:cxnLst/>
              <a:rect l="l" t="t" r="r" b="b"/>
              <a:pathLst>
                <a:path w="3933" h="2918" extrusionOk="0">
                  <a:moveTo>
                    <a:pt x="1" y="0"/>
                  </a:moveTo>
                  <a:lnTo>
                    <a:pt x="1" y="961"/>
                  </a:lnTo>
                  <a:cubicBezTo>
                    <a:pt x="1" y="1477"/>
                    <a:pt x="214" y="1975"/>
                    <a:pt x="570" y="2348"/>
                  </a:cubicBezTo>
                  <a:cubicBezTo>
                    <a:pt x="944" y="2722"/>
                    <a:pt x="1442" y="2918"/>
                    <a:pt x="1976" y="2918"/>
                  </a:cubicBezTo>
                  <a:cubicBezTo>
                    <a:pt x="3061" y="2918"/>
                    <a:pt x="3933" y="2046"/>
                    <a:pt x="3933" y="961"/>
                  </a:cubicBez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2365850" y="2032225"/>
              <a:ext cx="10250" cy="96100"/>
            </a:xfrm>
            <a:custGeom>
              <a:avLst/>
              <a:gdLst/>
              <a:ahLst/>
              <a:cxnLst/>
              <a:rect l="l" t="t" r="r" b="b"/>
              <a:pathLst>
                <a:path w="410" h="3844" extrusionOk="0">
                  <a:moveTo>
                    <a:pt x="0" y="1"/>
                  </a:moveTo>
                  <a:lnTo>
                    <a:pt x="0" y="3843"/>
                  </a:lnTo>
                  <a:lnTo>
                    <a:pt x="410" y="384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69;p33">
            <a:extLst>
              <a:ext uri="{FF2B5EF4-FFF2-40B4-BE49-F238E27FC236}">
                <a16:creationId xmlns:a16="http://schemas.microsoft.com/office/drawing/2014/main" id="{932CBC6B-5293-75E1-BC56-6FF3FFF4CE56}"/>
              </a:ext>
            </a:extLst>
          </p:cNvPr>
          <p:cNvSpPr txBox="1">
            <a:spLocks/>
          </p:cNvSpPr>
          <p:nvPr/>
        </p:nvSpPr>
        <p:spPr>
          <a:xfrm>
            <a:off x="6294159" y="1387931"/>
            <a:ext cx="1402706" cy="8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ES" err="1"/>
              <a:t>Random</a:t>
            </a:r>
            <a:r>
              <a:rPr lang="es-ES"/>
              <a:t> Forest</a:t>
            </a:r>
          </a:p>
        </p:txBody>
      </p:sp>
      <p:sp>
        <p:nvSpPr>
          <p:cNvPr id="13" name="Google Shape;471;p33">
            <a:extLst>
              <a:ext uri="{FF2B5EF4-FFF2-40B4-BE49-F238E27FC236}">
                <a16:creationId xmlns:a16="http://schemas.microsoft.com/office/drawing/2014/main" id="{E9953377-6D99-8DEC-B1C5-C971FCE79622}"/>
              </a:ext>
            </a:extLst>
          </p:cNvPr>
          <p:cNvSpPr txBox="1">
            <a:spLocks/>
          </p:cNvSpPr>
          <p:nvPr/>
        </p:nvSpPr>
        <p:spPr>
          <a:xfrm>
            <a:off x="6147772" y="2218545"/>
            <a:ext cx="1683441" cy="1785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algn="just"/>
            <a:r>
              <a:rPr lang="es-MX" err="1">
                <a:latin typeface="Arial"/>
                <a:cs typeface="Arial"/>
              </a:rPr>
              <a:t>Accuracy</a:t>
            </a:r>
            <a:r>
              <a:rPr lang="es-MX">
                <a:latin typeface="Arial"/>
                <a:cs typeface="Arial"/>
              </a:rPr>
              <a:t>: </a:t>
            </a:r>
            <a:r>
              <a:rPr lang="en">
                <a:latin typeface="Arial"/>
                <a:cs typeface="Arial"/>
              </a:rPr>
              <a:t>55.15%</a:t>
            </a:r>
            <a:endParaRPr lang="es-ES"/>
          </a:p>
          <a:p>
            <a:pPr algn="just"/>
            <a:r>
              <a:rPr lang="es-MX" err="1">
                <a:latin typeface="Arial"/>
                <a:cs typeface="Arial"/>
              </a:rPr>
              <a:t>Recall</a:t>
            </a:r>
            <a:r>
              <a:rPr lang="es-MX">
                <a:latin typeface="Arial"/>
                <a:cs typeface="Arial"/>
              </a:rPr>
              <a:t>: </a:t>
            </a:r>
            <a:r>
              <a:rPr lang="en">
                <a:latin typeface="Arial"/>
                <a:cs typeface="Arial"/>
              </a:rPr>
              <a:t>44.64%</a:t>
            </a:r>
            <a:endParaRPr lang="en"/>
          </a:p>
          <a:p>
            <a:pPr algn="just"/>
            <a:r>
              <a:rPr lang="es-MX">
                <a:latin typeface="Arial"/>
                <a:cs typeface="Arial"/>
              </a:rPr>
              <a:t>F1: 26%</a:t>
            </a:r>
            <a:endParaRPr lang="en"/>
          </a:p>
        </p:txBody>
      </p:sp>
      <p:sp>
        <p:nvSpPr>
          <p:cNvPr id="15" name="Google Shape;472;p33">
            <a:extLst>
              <a:ext uri="{FF2B5EF4-FFF2-40B4-BE49-F238E27FC236}">
                <a16:creationId xmlns:a16="http://schemas.microsoft.com/office/drawing/2014/main" id="{C3E4189D-BAB2-7A3E-16FA-8FE654A826AF}"/>
              </a:ext>
            </a:extLst>
          </p:cNvPr>
          <p:cNvSpPr txBox="1">
            <a:spLocks/>
          </p:cNvSpPr>
          <p:nvPr/>
        </p:nvSpPr>
        <p:spPr>
          <a:xfrm>
            <a:off x="4499341" y="2218545"/>
            <a:ext cx="1563127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None/>
              <a:defRPr sz="12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pPr algn="just"/>
            <a:r>
              <a:rPr lang="es-MX" err="1">
                <a:latin typeface="Arial"/>
                <a:cs typeface="Arial"/>
              </a:rPr>
              <a:t>Accuracy</a:t>
            </a:r>
            <a:r>
              <a:rPr lang="es-MX">
                <a:latin typeface="Arial"/>
                <a:cs typeface="Arial"/>
              </a:rPr>
              <a:t>: 100%</a:t>
            </a:r>
            <a:endParaRPr lang="es-ES"/>
          </a:p>
          <a:p>
            <a:pPr algn="just"/>
            <a:r>
              <a:rPr lang="es-MX" err="1">
                <a:latin typeface="Arial"/>
                <a:cs typeface="Arial"/>
              </a:rPr>
              <a:t>Recall</a:t>
            </a:r>
            <a:r>
              <a:rPr lang="es-MX">
                <a:latin typeface="Arial"/>
                <a:cs typeface="Arial"/>
              </a:rPr>
              <a:t>: 100%</a:t>
            </a:r>
            <a:endParaRPr lang="en"/>
          </a:p>
          <a:p>
            <a:pPr algn="just"/>
            <a:r>
              <a:rPr lang="es-MX">
                <a:latin typeface="Arial"/>
                <a:cs typeface="Arial"/>
              </a:rPr>
              <a:t>F1: 100%</a:t>
            </a:r>
            <a:endParaRPr lang="en"/>
          </a:p>
        </p:txBody>
      </p:sp>
      <p:sp>
        <p:nvSpPr>
          <p:cNvPr id="17" name="Google Shape;473;p33">
            <a:extLst>
              <a:ext uri="{FF2B5EF4-FFF2-40B4-BE49-F238E27FC236}">
                <a16:creationId xmlns:a16="http://schemas.microsoft.com/office/drawing/2014/main" id="{883A11F3-4698-C1A3-89D4-6695F8230CBA}"/>
              </a:ext>
            </a:extLst>
          </p:cNvPr>
          <p:cNvSpPr txBox="1">
            <a:spLocks/>
          </p:cNvSpPr>
          <p:nvPr/>
        </p:nvSpPr>
        <p:spPr>
          <a:xfrm>
            <a:off x="4538456" y="1279089"/>
            <a:ext cx="1563127" cy="98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/>
              <a:t>Naive Bayes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4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/>
          <p:nvPr/>
        </p:nvSpPr>
        <p:spPr>
          <a:xfrm>
            <a:off x="995325" y="251050"/>
            <a:ext cx="3067200" cy="1038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248275" y="539500"/>
            <a:ext cx="4083944" cy="4083944"/>
          </a:xfrm>
          <a:custGeom>
            <a:avLst/>
            <a:gdLst/>
            <a:ahLst/>
            <a:cxnLst/>
            <a:rect l="l" t="t" r="r" b="b"/>
            <a:pathLst>
              <a:path w="69152" h="69152" extrusionOk="0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title"/>
          </p:nvPr>
        </p:nvSpPr>
        <p:spPr>
          <a:xfrm>
            <a:off x="5047299" y="2231286"/>
            <a:ext cx="4083944" cy="1214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Evaluación y decisión </a:t>
            </a:r>
          </a:p>
        </p:txBody>
      </p:sp>
      <p:sp>
        <p:nvSpPr>
          <p:cNvPr id="436" name="Google Shape;436;p32"/>
          <p:cNvSpPr txBox="1">
            <a:spLocks noGrp="1"/>
          </p:cNvSpPr>
          <p:nvPr>
            <p:ph type="title" idx="2"/>
          </p:nvPr>
        </p:nvSpPr>
        <p:spPr>
          <a:xfrm>
            <a:off x="5047299" y="1358763"/>
            <a:ext cx="11085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" name="Google Shape;438;p32">
            <a:extLst>
              <a:ext uri="{FF2B5EF4-FFF2-40B4-BE49-F238E27FC236}">
                <a16:creationId xmlns:a16="http://schemas.microsoft.com/office/drawing/2014/main" id="{C8EE03E9-C912-6B0B-D964-990E69CEECE5}"/>
              </a:ext>
            </a:extLst>
          </p:cNvPr>
          <p:cNvGrpSpPr/>
          <p:nvPr/>
        </p:nvGrpSpPr>
        <p:grpSpPr>
          <a:xfrm>
            <a:off x="3323084" y="177556"/>
            <a:ext cx="890118" cy="890852"/>
            <a:chOff x="2098550" y="1762250"/>
            <a:chExt cx="545750" cy="546200"/>
          </a:xfrm>
        </p:grpSpPr>
        <p:sp>
          <p:nvSpPr>
            <p:cNvPr id="3" name="Google Shape;439;p32">
              <a:extLst>
                <a:ext uri="{FF2B5EF4-FFF2-40B4-BE49-F238E27FC236}">
                  <a16:creationId xmlns:a16="http://schemas.microsoft.com/office/drawing/2014/main" id="{E6F9A5BB-2E1A-50B5-319B-8640E20EED0F}"/>
                </a:ext>
              </a:extLst>
            </p:cNvPr>
            <p:cNvSpPr/>
            <p:nvPr/>
          </p:nvSpPr>
          <p:spPr>
            <a:xfrm>
              <a:off x="2098550" y="1762250"/>
              <a:ext cx="545750" cy="546200"/>
            </a:xfrm>
            <a:custGeom>
              <a:avLst/>
              <a:gdLst/>
              <a:ahLst/>
              <a:cxnLst/>
              <a:rect l="l" t="t" r="r" b="b"/>
              <a:pathLst>
                <a:path w="21830" h="21848" extrusionOk="0">
                  <a:moveTo>
                    <a:pt x="10924" y="1"/>
                  </a:moveTo>
                  <a:cubicBezTo>
                    <a:pt x="4893" y="1"/>
                    <a:pt x="0" y="4893"/>
                    <a:pt x="0" y="10924"/>
                  </a:cubicBezTo>
                  <a:cubicBezTo>
                    <a:pt x="0" y="16955"/>
                    <a:pt x="4893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40;p32">
              <a:extLst>
                <a:ext uri="{FF2B5EF4-FFF2-40B4-BE49-F238E27FC236}">
                  <a16:creationId xmlns:a16="http://schemas.microsoft.com/office/drawing/2014/main" id="{78844E0B-C3ED-6D61-783B-61FA18D569C3}"/>
                </a:ext>
              </a:extLst>
            </p:cNvPr>
            <p:cNvSpPr/>
            <p:nvPr/>
          </p:nvSpPr>
          <p:spPr>
            <a:xfrm>
              <a:off x="2307575" y="1919250"/>
              <a:ext cx="128125" cy="136125"/>
            </a:xfrm>
            <a:custGeom>
              <a:avLst/>
              <a:gdLst/>
              <a:ahLst/>
              <a:cxnLst/>
              <a:rect l="l" t="t" r="r" b="b"/>
              <a:pathLst>
                <a:path w="5125" h="5445" extrusionOk="0">
                  <a:moveTo>
                    <a:pt x="1" y="1"/>
                  </a:moveTo>
                  <a:lnTo>
                    <a:pt x="1" y="2883"/>
                  </a:lnTo>
                  <a:cubicBezTo>
                    <a:pt x="1" y="3577"/>
                    <a:pt x="286" y="4217"/>
                    <a:pt x="748" y="4680"/>
                  </a:cubicBezTo>
                  <a:cubicBezTo>
                    <a:pt x="1211" y="5142"/>
                    <a:pt x="1851" y="5445"/>
                    <a:pt x="2563" y="5445"/>
                  </a:cubicBezTo>
                  <a:cubicBezTo>
                    <a:pt x="3968" y="5445"/>
                    <a:pt x="5125" y="4288"/>
                    <a:pt x="5125" y="2883"/>
                  </a:cubicBezTo>
                  <a:lnTo>
                    <a:pt x="5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1;p32">
              <a:extLst>
                <a:ext uri="{FF2B5EF4-FFF2-40B4-BE49-F238E27FC236}">
                  <a16:creationId xmlns:a16="http://schemas.microsoft.com/office/drawing/2014/main" id="{485766F2-FE3D-7C7F-B8C8-A0EADA33C7F9}"/>
                </a:ext>
              </a:extLst>
            </p:cNvPr>
            <p:cNvSpPr/>
            <p:nvPr/>
          </p:nvSpPr>
          <p:spPr>
            <a:xfrm>
              <a:off x="2307575" y="2042900"/>
              <a:ext cx="128125" cy="135675"/>
            </a:xfrm>
            <a:custGeom>
              <a:avLst/>
              <a:gdLst/>
              <a:ahLst/>
              <a:cxnLst/>
              <a:rect l="l" t="t" r="r" b="b"/>
              <a:pathLst>
                <a:path w="5125" h="5427" extrusionOk="0">
                  <a:moveTo>
                    <a:pt x="2563" y="1"/>
                  </a:moveTo>
                  <a:cubicBezTo>
                    <a:pt x="1851" y="1"/>
                    <a:pt x="1211" y="285"/>
                    <a:pt x="748" y="748"/>
                  </a:cubicBezTo>
                  <a:cubicBezTo>
                    <a:pt x="286" y="1210"/>
                    <a:pt x="1" y="1851"/>
                    <a:pt x="1" y="2562"/>
                  </a:cubicBezTo>
                  <a:lnTo>
                    <a:pt x="1" y="5427"/>
                  </a:lnTo>
                  <a:lnTo>
                    <a:pt x="5125" y="5427"/>
                  </a:lnTo>
                  <a:lnTo>
                    <a:pt x="5125" y="2562"/>
                  </a:lnTo>
                  <a:cubicBezTo>
                    <a:pt x="5125" y="1139"/>
                    <a:pt x="3968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2;p32">
              <a:extLst>
                <a:ext uri="{FF2B5EF4-FFF2-40B4-BE49-F238E27FC236}">
                  <a16:creationId xmlns:a16="http://schemas.microsoft.com/office/drawing/2014/main" id="{D254F784-6D3B-5537-A9B1-41A3E1591A63}"/>
                </a:ext>
              </a:extLst>
            </p:cNvPr>
            <p:cNvSpPr/>
            <p:nvPr/>
          </p:nvSpPr>
          <p:spPr>
            <a:xfrm>
              <a:off x="2293350" y="1905025"/>
              <a:ext cx="156575" cy="18700"/>
            </a:xfrm>
            <a:custGeom>
              <a:avLst/>
              <a:gdLst/>
              <a:ahLst/>
              <a:cxnLst/>
              <a:rect l="l" t="t" r="r" b="b"/>
              <a:pathLst>
                <a:path w="6263" h="748" extrusionOk="0">
                  <a:moveTo>
                    <a:pt x="374" y="0"/>
                  </a:moveTo>
                  <a:cubicBezTo>
                    <a:pt x="161" y="0"/>
                    <a:pt x="1" y="161"/>
                    <a:pt x="1" y="374"/>
                  </a:cubicBezTo>
                  <a:cubicBezTo>
                    <a:pt x="1" y="570"/>
                    <a:pt x="161" y="748"/>
                    <a:pt x="374" y="748"/>
                  </a:cubicBezTo>
                  <a:lnTo>
                    <a:pt x="5889" y="748"/>
                  </a:lnTo>
                  <a:cubicBezTo>
                    <a:pt x="6085" y="748"/>
                    <a:pt x="6263" y="570"/>
                    <a:pt x="6263" y="374"/>
                  </a:cubicBezTo>
                  <a:cubicBezTo>
                    <a:pt x="6263" y="161"/>
                    <a:pt x="6085" y="0"/>
                    <a:pt x="5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3;p32">
              <a:extLst>
                <a:ext uri="{FF2B5EF4-FFF2-40B4-BE49-F238E27FC236}">
                  <a16:creationId xmlns:a16="http://schemas.microsoft.com/office/drawing/2014/main" id="{F5EEC03D-7321-F2F8-856F-9B0E51E1472F}"/>
                </a:ext>
              </a:extLst>
            </p:cNvPr>
            <p:cNvSpPr/>
            <p:nvPr/>
          </p:nvSpPr>
          <p:spPr>
            <a:xfrm>
              <a:off x="2293350" y="2169650"/>
              <a:ext cx="156575" cy="18275"/>
            </a:xfrm>
            <a:custGeom>
              <a:avLst/>
              <a:gdLst/>
              <a:ahLst/>
              <a:cxnLst/>
              <a:rect l="l" t="t" r="r" b="b"/>
              <a:pathLst>
                <a:path w="6263" h="731" extrusionOk="0">
                  <a:moveTo>
                    <a:pt x="374" y="1"/>
                  </a:moveTo>
                  <a:cubicBezTo>
                    <a:pt x="161" y="1"/>
                    <a:pt x="1" y="161"/>
                    <a:pt x="1" y="357"/>
                  </a:cubicBezTo>
                  <a:cubicBezTo>
                    <a:pt x="1" y="570"/>
                    <a:pt x="161" y="730"/>
                    <a:pt x="374" y="730"/>
                  </a:cubicBezTo>
                  <a:lnTo>
                    <a:pt x="5889" y="730"/>
                  </a:lnTo>
                  <a:cubicBezTo>
                    <a:pt x="6085" y="730"/>
                    <a:pt x="6263" y="570"/>
                    <a:pt x="6263" y="357"/>
                  </a:cubicBezTo>
                  <a:cubicBezTo>
                    <a:pt x="6263" y="161"/>
                    <a:pt x="6085" y="1"/>
                    <a:pt x="5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4;p32">
              <a:extLst>
                <a:ext uri="{FF2B5EF4-FFF2-40B4-BE49-F238E27FC236}">
                  <a16:creationId xmlns:a16="http://schemas.microsoft.com/office/drawing/2014/main" id="{171FAF2F-A9FE-5EC2-48E0-15B3130A7AF1}"/>
                </a:ext>
              </a:extLst>
            </p:cNvPr>
            <p:cNvSpPr/>
            <p:nvPr/>
          </p:nvSpPr>
          <p:spPr>
            <a:xfrm>
              <a:off x="2322250" y="2117175"/>
              <a:ext cx="98325" cy="46725"/>
            </a:xfrm>
            <a:custGeom>
              <a:avLst/>
              <a:gdLst/>
              <a:ahLst/>
              <a:cxnLst/>
              <a:rect l="l" t="t" r="r" b="b"/>
              <a:pathLst>
                <a:path w="3933" h="1869" extrusionOk="0">
                  <a:moveTo>
                    <a:pt x="1" y="0"/>
                  </a:moveTo>
                  <a:lnTo>
                    <a:pt x="1" y="1868"/>
                  </a:lnTo>
                  <a:lnTo>
                    <a:pt x="3933" y="186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5;p32">
              <a:extLst>
                <a:ext uri="{FF2B5EF4-FFF2-40B4-BE49-F238E27FC236}">
                  <a16:creationId xmlns:a16="http://schemas.microsoft.com/office/drawing/2014/main" id="{F4CA00A6-BF20-CF0A-C95B-E538CF2E0FA4}"/>
                </a:ext>
              </a:extLst>
            </p:cNvPr>
            <p:cNvSpPr/>
            <p:nvPr/>
          </p:nvSpPr>
          <p:spPr>
            <a:xfrm>
              <a:off x="2322250" y="1967300"/>
              <a:ext cx="98325" cy="72950"/>
            </a:xfrm>
            <a:custGeom>
              <a:avLst/>
              <a:gdLst/>
              <a:ahLst/>
              <a:cxnLst/>
              <a:rect l="l" t="t" r="r" b="b"/>
              <a:pathLst>
                <a:path w="3933" h="2918" extrusionOk="0">
                  <a:moveTo>
                    <a:pt x="1" y="0"/>
                  </a:moveTo>
                  <a:lnTo>
                    <a:pt x="1" y="961"/>
                  </a:lnTo>
                  <a:cubicBezTo>
                    <a:pt x="1" y="1477"/>
                    <a:pt x="214" y="1975"/>
                    <a:pt x="570" y="2348"/>
                  </a:cubicBezTo>
                  <a:cubicBezTo>
                    <a:pt x="944" y="2722"/>
                    <a:pt x="1442" y="2918"/>
                    <a:pt x="1976" y="2918"/>
                  </a:cubicBezTo>
                  <a:cubicBezTo>
                    <a:pt x="3061" y="2918"/>
                    <a:pt x="3933" y="2046"/>
                    <a:pt x="3933" y="961"/>
                  </a:cubicBez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6;p32">
              <a:extLst>
                <a:ext uri="{FF2B5EF4-FFF2-40B4-BE49-F238E27FC236}">
                  <a16:creationId xmlns:a16="http://schemas.microsoft.com/office/drawing/2014/main" id="{51634FE5-110F-5F9F-ACA5-70EF20F8FC72}"/>
                </a:ext>
              </a:extLst>
            </p:cNvPr>
            <p:cNvSpPr/>
            <p:nvPr/>
          </p:nvSpPr>
          <p:spPr>
            <a:xfrm>
              <a:off x="2365850" y="2032225"/>
              <a:ext cx="10250" cy="96100"/>
            </a:xfrm>
            <a:custGeom>
              <a:avLst/>
              <a:gdLst/>
              <a:ahLst/>
              <a:cxnLst/>
              <a:rect l="l" t="t" r="r" b="b"/>
              <a:pathLst>
                <a:path w="410" h="3844" extrusionOk="0">
                  <a:moveTo>
                    <a:pt x="0" y="1"/>
                  </a:moveTo>
                  <a:lnTo>
                    <a:pt x="0" y="3843"/>
                  </a:lnTo>
                  <a:lnTo>
                    <a:pt x="410" y="384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Marcador de posición de imagen 44">
            <a:extLst>
              <a:ext uri="{FF2B5EF4-FFF2-40B4-BE49-F238E27FC236}">
                <a16:creationId xmlns:a16="http://schemas.microsoft.com/office/drawing/2014/main" id="{A835B326-CA2B-0018-2E28-3AE2E87A4E0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269" r="2269"/>
          <a:stretch>
            <a:fillRect/>
          </a:stretch>
        </p:blipFill>
        <p:spPr/>
      </p:pic>
      <p:grpSp>
        <p:nvGrpSpPr>
          <p:cNvPr id="24" name="Google Shape;447;p32">
            <a:extLst>
              <a:ext uri="{FF2B5EF4-FFF2-40B4-BE49-F238E27FC236}">
                <a16:creationId xmlns:a16="http://schemas.microsoft.com/office/drawing/2014/main" id="{E74263FE-6697-29FC-73E5-E827FD17A28B}"/>
              </a:ext>
            </a:extLst>
          </p:cNvPr>
          <p:cNvGrpSpPr/>
          <p:nvPr/>
        </p:nvGrpSpPr>
        <p:grpSpPr>
          <a:xfrm>
            <a:off x="81221" y="2504544"/>
            <a:ext cx="1979303" cy="2638953"/>
            <a:chOff x="47421" y="2264169"/>
            <a:chExt cx="1979303" cy="2638953"/>
          </a:xfrm>
        </p:grpSpPr>
        <p:sp>
          <p:nvSpPr>
            <p:cNvPr id="25" name="Google Shape;448;p32">
              <a:extLst>
                <a:ext uri="{FF2B5EF4-FFF2-40B4-BE49-F238E27FC236}">
                  <a16:creationId xmlns:a16="http://schemas.microsoft.com/office/drawing/2014/main" id="{17CAA17D-6D9F-4D02-FBED-654F601EB07A}"/>
                </a:ext>
              </a:extLst>
            </p:cNvPr>
            <p:cNvSpPr/>
            <p:nvPr/>
          </p:nvSpPr>
          <p:spPr>
            <a:xfrm>
              <a:off x="47421" y="4527800"/>
              <a:ext cx="1979303" cy="375322"/>
            </a:xfrm>
            <a:custGeom>
              <a:avLst/>
              <a:gdLst/>
              <a:ahLst/>
              <a:cxnLst/>
              <a:rect l="l" t="t" r="r" b="b"/>
              <a:pathLst>
                <a:path w="69152" h="69152" extrusionOk="0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449;p32">
              <a:extLst>
                <a:ext uri="{FF2B5EF4-FFF2-40B4-BE49-F238E27FC236}">
                  <a16:creationId xmlns:a16="http://schemas.microsoft.com/office/drawing/2014/main" id="{DD9CD41A-708E-12B2-65D1-4A162B877BE3}"/>
                </a:ext>
              </a:extLst>
            </p:cNvPr>
            <p:cNvGrpSpPr/>
            <p:nvPr/>
          </p:nvGrpSpPr>
          <p:grpSpPr>
            <a:xfrm>
              <a:off x="644485" y="2264169"/>
              <a:ext cx="785193" cy="2502342"/>
              <a:chOff x="5443700" y="3134875"/>
              <a:chExt cx="711225" cy="2266625"/>
            </a:xfrm>
          </p:grpSpPr>
          <p:sp>
            <p:nvSpPr>
              <p:cNvPr id="27" name="Google Shape;450;p32">
                <a:extLst>
                  <a:ext uri="{FF2B5EF4-FFF2-40B4-BE49-F238E27FC236}">
                    <a16:creationId xmlns:a16="http://schemas.microsoft.com/office/drawing/2014/main" id="{FF0FEF9E-9060-26B3-EE89-67AD6067DD5C}"/>
                  </a:ext>
                </a:extLst>
              </p:cNvPr>
              <p:cNvSpPr/>
              <p:nvPr/>
            </p:nvSpPr>
            <p:spPr>
              <a:xfrm>
                <a:off x="5868275" y="5304075"/>
                <a:ext cx="234625" cy="95800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3832" extrusionOk="0">
                    <a:moveTo>
                      <a:pt x="6022" y="0"/>
                    </a:moveTo>
                    <a:lnTo>
                      <a:pt x="133" y="1174"/>
                    </a:lnTo>
                    <a:cubicBezTo>
                      <a:pt x="98" y="989"/>
                      <a:pt x="76" y="912"/>
                      <a:pt x="63" y="912"/>
                    </a:cubicBezTo>
                    <a:cubicBezTo>
                      <a:pt x="0" y="912"/>
                      <a:pt x="198" y="2897"/>
                      <a:pt x="347" y="2971"/>
                    </a:cubicBezTo>
                    <a:cubicBezTo>
                      <a:pt x="525" y="3060"/>
                      <a:pt x="1984" y="3238"/>
                      <a:pt x="2108" y="3238"/>
                    </a:cubicBezTo>
                    <a:cubicBezTo>
                      <a:pt x="2250" y="3238"/>
                      <a:pt x="3015" y="3149"/>
                      <a:pt x="3176" y="3113"/>
                    </a:cubicBezTo>
                    <a:cubicBezTo>
                      <a:pt x="3185" y="3110"/>
                      <a:pt x="3193" y="3108"/>
                      <a:pt x="3201" y="3108"/>
                    </a:cubicBezTo>
                    <a:cubicBezTo>
                      <a:pt x="3307" y="3108"/>
                      <a:pt x="3253" y="3445"/>
                      <a:pt x="3852" y="3611"/>
                    </a:cubicBezTo>
                    <a:cubicBezTo>
                      <a:pt x="4328" y="3748"/>
                      <a:pt x="5691" y="3832"/>
                      <a:pt x="6695" y="3832"/>
                    </a:cubicBezTo>
                    <a:cubicBezTo>
                      <a:pt x="7003" y="3832"/>
                      <a:pt x="7277" y="3824"/>
                      <a:pt x="7481" y="3807"/>
                    </a:cubicBezTo>
                    <a:cubicBezTo>
                      <a:pt x="8335" y="3736"/>
                      <a:pt x="9135" y="3523"/>
                      <a:pt x="9135" y="3202"/>
                    </a:cubicBezTo>
                    <a:cubicBezTo>
                      <a:pt x="9242" y="2829"/>
                      <a:pt x="9384" y="2384"/>
                      <a:pt x="8886" y="2277"/>
                    </a:cubicBezTo>
                    <a:cubicBezTo>
                      <a:pt x="8406" y="2170"/>
                      <a:pt x="7979" y="2153"/>
                      <a:pt x="7694" y="1832"/>
                    </a:cubicBezTo>
                    <a:cubicBezTo>
                      <a:pt x="7410" y="1512"/>
                      <a:pt x="6271" y="391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51;p32">
                <a:extLst>
                  <a:ext uri="{FF2B5EF4-FFF2-40B4-BE49-F238E27FC236}">
                    <a16:creationId xmlns:a16="http://schemas.microsoft.com/office/drawing/2014/main" id="{795B77A5-2C54-1FE1-CF03-4721AB0BE07E}"/>
                  </a:ext>
                </a:extLst>
              </p:cNvPr>
              <p:cNvSpPr/>
              <p:nvPr/>
            </p:nvSpPr>
            <p:spPr>
              <a:xfrm>
                <a:off x="5443700" y="5287600"/>
                <a:ext cx="25535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4556" extrusionOk="0">
                    <a:moveTo>
                      <a:pt x="4396" y="1"/>
                    </a:moveTo>
                    <a:cubicBezTo>
                      <a:pt x="4396" y="1"/>
                      <a:pt x="2422" y="2171"/>
                      <a:pt x="2172" y="2367"/>
                    </a:cubicBezTo>
                    <a:cubicBezTo>
                      <a:pt x="1923" y="2563"/>
                      <a:pt x="1176" y="2901"/>
                      <a:pt x="1176" y="2901"/>
                    </a:cubicBezTo>
                    <a:cubicBezTo>
                      <a:pt x="1176" y="2901"/>
                      <a:pt x="1061" y="2877"/>
                      <a:pt x="904" y="2877"/>
                    </a:cubicBezTo>
                    <a:cubicBezTo>
                      <a:pt x="606" y="2877"/>
                      <a:pt x="161" y="2962"/>
                      <a:pt x="91" y="3452"/>
                    </a:cubicBezTo>
                    <a:cubicBezTo>
                      <a:pt x="0" y="4010"/>
                      <a:pt x="127" y="4085"/>
                      <a:pt x="202" y="4085"/>
                    </a:cubicBezTo>
                    <a:cubicBezTo>
                      <a:pt x="230" y="4085"/>
                      <a:pt x="251" y="4075"/>
                      <a:pt x="251" y="4075"/>
                    </a:cubicBezTo>
                    <a:cubicBezTo>
                      <a:pt x="251" y="4075"/>
                      <a:pt x="1906" y="4555"/>
                      <a:pt x="3418" y="4555"/>
                    </a:cubicBezTo>
                    <a:cubicBezTo>
                      <a:pt x="4948" y="4555"/>
                      <a:pt x="6015" y="4253"/>
                      <a:pt x="6015" y="4253"/>
                    </a:cubicBezTo>
                    <a:cubicBezTo>
                      <a:pt x="6015" y="4253"/>
                      <a:pt x="6638" y="3790"/>
                      <a:pt x="6673" y="3737"/>
                    </a:cubicBezTo>
                    <a:cubicBezTo>
                      <a:pt x="6678" y="3734"/>
                      <a:pt x="6691" y="3732"/>
                      <a:pt x="6712" y="3732"/>
                    </a:cubicBezTo>
                    <a:cubicBezTo>
                      <a:pt x="6937" y="3732"/>
                      <a:pt x="8043" y="3897"/>
                      <a:pt x="8043" y="3897"/>
                    </a:cubicBezTo>
                    <a:lnTo>
                      <a:pt x="9805" y="3701"/>
                    </a:lnTo>
                    <a:cubicBezTo>
                      <a:pt x="9805" y="3701"/>
                      <a:pt x="10107" y="3683"/>
                      <a:pt x="10071" y="3488"/>
                    </a:cubicBezTo>
                    <a:cubicBezTo>
                      <a:pt x="10054" y="3292"/>
                      <a:pt x="10071" y="2634"/>
                      <a:pt x="10071" y="2634"/>
                    </a:cubicBezTo>
                    <a:cubicBezTo>
                      <a:pt x="10071" y="2634"/>
                      <a:pt x="10178" y="2563"/>
                      <a:pt x="10214" y="2367"/>
                    </a:cubicBezTo>
                    <a:lnTo>
                      <a:pt x="4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52;p32">
                <a:extLst>
                  <a:ext uri="{FF2B5EF4-FFF2-40B4-BE49-F238E27FC236}">
                    <a16:creationId xmlns:a16="http://schemas.microsoft.com/office/drawing/2014/main" id="{5CF80371-6B40-2112-A007-E3CD8C1AC063}"/>
                  </a:ext>
                </a:extLst>
              </p:cNvPr>
              <p:cNvSpPr/>
              <p:nvPr/>
            </p:nvSpPr>
            <p:spPr>
              <a:xfrm>
                <a:off x="5787550" y="3525925"/>
                <a:ext cx="6850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3717" extrusionOk="0">
                    <a:moveTo>
                      <a:pt x="1583" y="0"/>
                    </a:moveTo>
                    <a:cubicBezTo>
                      <a:pt x="1530" y="0"/>
                      <a:pt x="1459" y="0"/>
                      <a:pt x="1388" y="18"/>
                    </a:cubicBezTo>
                    <a:cubicBezTo>
                      <a:pt x="1352" y="18"/>
                      <a:pt x="1334" y="36"/>
                      <a:pt x="1317" y="36"/>
                    </a:cubicBezTo>
                    <a:cubicBezTo>
                      <a:pt x="1317" y="36"/>
                      <a:pt x="1317" y="36"/>
                      <a:pt x="1299" y="54"/>
                    </a:cubicBezTo>
                    <a:lnTo>
                      <a:pt x="1281" y="54"/>
                    </a:lnTo>
                    <a:cubicBezTo>
                      <a:pt x="1174" y="107"/>
                      <a:pt x="1032" y="232"/>
                      <a:pt x="872" y="374"/>
                    </a:cubicBezTo>
                    <a:cubicBezTo>
                      <a:pt x="712" y="534"/>
                      <a:pt x="534" y="747"/>
                      <a:pt x="356" y="961"/>
                    </a:cubicBezTo>
                    <a:lnTo>
                      <a:pt x="890" y="1939"/>
                    </a:lnTo>
                    <a:lnTo>
                      <a:pt x="0" y="7010"/>
                    </a:lnTo>
                    <a:lnTo>
                      <a:pt x="0" y="7099"/>
                    </a:lnTo>
                    <a:lnTo>
                      <a:pt x="1085" y="13717"/>
                    </a:lnTo>
                    <a:lnTo>
                      <a:pt x="2740" y="6174"/>
                    </a:lnTo>
                    <a:cubicBezTo>
                      <a:pt x="2740" y="6174"/>
                      <a:pt x="2722" y="6102"/>
                      <a:pt x="2686" y="5960"/>
                    </a:cubicBezTo>
                    <a:cubicBezTo>
                      <a:pt x="2508" y="5159"/>
                      <a:pt x="1904" y="2455"/>
                      <a:pt x="1957" y="2188"/>
                    </a:cubicBezTo>
                    <a:lnTo>
                      <a:pt x="2028" y="1850"/>
                    </a:lnTo>
                    <a:lnTo>
                      <a:pt x="2562" y="961"/>
                    </a:lnTo>
                    <a:cubicBezTo>
                      <a:pt x="2366" y="730"/>
                      <a:pt x="2188" y="498"/>
                      <a:pt x="2010" y="338"/>
                    </a:cubicBezTo>
                    <a:cubicBezTo>
                      <a:pt x="1868" y="178"/>
                      <a:pt x="1726" y="54"/>
                      <a:pt x="16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53;p32">
                <a:extLst>
                  <a:ext uri="{FF2B5EF4-FFF2-40B4-BE49-F238E27FC236}">
                    <a16:creationId xmlns:a16="http://schemas.microsoft.com/office/drawing/2014/main" id="{FA90602B-EFDB-F3FB-E6AE-0DE99218DF1B}"/>
                  </a:ext>
                </a:extLst>
              </p:cNvPr>
              <p:cNvSpPr/>
              <p:nvPr/>
            </p:nvSpPr>
            <p:spPr>
              <a:xfrm>
                <a:off x="5827575" y="3525925"/>
                <a:ext cx="1800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9" extrusionOk="0">
                    <a:moveTo>
                      <a:pt x="71" y="18"/>
                    </a:moveTo>
                    <a:cubicBezTo>
                      <a:pt x="54" y="0"/>
                      <a:pt x="36" y="0"/>
                      <a:pt x="18" y="0"/>
                    </a:cubicBezTo>
                    <a:cubicBezTo>
                      <a:pt x="18" y="0"/>
                      <a:pt x="18" y="0"/>
                      <a:pt x="0" y="0"/>
                    </a:cubicBezTo>
                    <a:cubicBezTo>
                      <a:pt x="0" y="0"/>
                      <a:pt x="18" y="0"/>
                      <a:pt x="18" y="0"/>
                    </a:cubicBezTo>
                    <a:cubicBezTo>
                      <a:pt x="36" y="0"/>
                      <a:pt x="54" y="0"/>
                      <a:pt x="71" y="18"/>
                    </a:cubicBezTo>
                    <a:close/>
                  </a:path>
                </a:pathLst>
              </a:custGeom>
              <a:solidFill>
                <a:srgbClr val="E147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54;p32">
                <a:extLst>
                  <a:ext uri="{FF2B5EF4-FFF2-40B4-BE49-F238E27FC236}">
                    <a16:creationId xmlns:a16="http://schemas.microsoft.com/office/drawing/2014/main" id="{F694A3C8-1F6B-702C-C026-02E64459DFCF}"/>
                  </a:ext>
                </a:extLst>
              </p:cNvPr>
              <p:cNvSpPr/>
              <p:nvPr/>
            </p:nvSpPr>
            <p:spPr>
              <a:xfrm>
                <a:off x="5745725" y="3406275"/>
                <a:ext cx="154350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6174" h="4822" extrusionOk="0">
                    <a:moveTo>
                      <a:pt x="1" y="1"/>
                    </a:moveTo>
                    <a:cubicBezTo>
                      <a:pt x="1" y="1"/>
                      <a:pt x="1" y="196"/>
                      <a:pt x="1" y="463"/>
                    </a:cubicBezTo>
                    <a:cubicBezTo>
                      <a:pt x="1" y="712"/>
                      <a:pt x="1" y="1015"/>
                      <a:pt x="1" y="1299"/>
                    </a:cubicBezTo>
                    <a:cubicBezTo>
                      <a:pt x="1" y="1299"/>
                      <a:pt x="1" y="1317"/>
                      <a:pt x="1" y="1335"/>
                    </a:cubicBezTo>
                    <a:cubicBezTo>
                      <a:pt x="285" y="2278"/>
                      <a:pt x="2331" y="4217"/>
                      <a:pt x="2331" y="4217"/>
                    </a:cubicBezTo>
                    <a:lnTo>
                      <a:pt x="2491" y="4359"/>
                    </a:lnTo>
                    <a:lnTo>
                      <a:pt x="2972" y="4822"/>
                    </a:lnTo>
                    <a:lnTo>
                      <a:pt x="2990" y="4822"/>
                    </a:lnTo>
                    <a:cubicBezTo>
                      <a:pt x="3007" y="4822"/>
                      <a:pt x="3025" y="4804"/>
                      <a:pt x="3061" y="4804"/>
                    </a:cubicBezTo>
                    <a:cubicBezTo>
                      <a:pt x="3132" y="4786"/>
                      <a:pt x="3203" y="4786"/>
                      <a:pt x="3256" y="4786"/>
                    </a:cubicBezTo>
                    <a:lnTo>
                      <a:pt x="3719" y="4324"/>
                    </a:lnTo>
                    <a:cubicBezTo>
                      <a:pt x="3719" y="4324"/>
                      <a:pt x="5445" y="2331"/>
                      <a:pt x="5961" y="1531"/>
                    </a:cubicBezTo>
                    <a:cubicBezTo>
                      <a:pt x="5961" y="1531"/>
                      <a:pt x="5961" y="1531"/>
                      <a:pt x="5978" y="1513"/>
                    </a:cubicBezTo>
                    <a:cubicBezTo>
                      <a:pt x="6032" y="1424"/>
                      <a:pt x="6067" y="1353"/>
                      <a:pt x="6085" y="1299"/>
                    </a:cubicBezTo>
                    <a:cubicBezTo>
                      <a:pt x="6103" y="1264"/>
                      <a:pt x="6121" y="1246"/>
                      <a:pt x="6138" y="1246"/>
                    </a:cubicBezTo>
                    <a:cubicBezTo>
                      <a:pt x="6174" y="801"/>
                      <a:pt x="6156" y="445"/>
                      <a:pt x="6156" y="303"/>
                    </a:cubicBezTo>
                    <a:cubicBezTo>
                      <a:pt x="6156" y="268"/>
                      <a:pt x="6156" y="250"/>
                      <a:pt x="6156" y="250"/>
                    </a:cubicBezTo>
                    <a:cubicBezTo>
                      <a:pt x="6156" y="250"/>
                      <a:pt x="4591" y="1709"/>
                      <a:pt x="4093" y="1833"/>
                    </a:cubicBezTo>
                    <a:cubicBezTo>
                      <a:pt x="3924" y="1883"/>
                      <a:pt x="3695" y="1904"/>
                      <a:pt x="3439" y="1904"/>
                    </a:cubicBezTo>
                    <a:cubicBezTo>
                      <a:pt x="2964" y="1904"/>
                      <a:pt x="2397" y="1830"/>
                      <a:pt x="1958" y="1726"/>
                    </a:cubicBezTo>
                    <a:cubicBezTo>
                      <a:pt x="1282" y="156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55;p32">
                <a:extLst>
                  <a:ext uri="{FF2B5EF4-FFF2-40B4-BE49-F238E27FC236}">
                    <a16:creationId xmlns:a16="http://schemas.microsoft.com/office/drawing/2014/main" id="{929B63D2-2AF4-4A94-982B-2D167CB3E81A}"/>
                  </a:ext>
                </a:extLst>
              </p:cNvPr>
              <p:cNvSpPr/>
              <p:nvPr/>
            </p:nvSpPr>
            <p:spPr>
              <a:xfrm>
                <a:off x="5717275" y="4117900"/>
                <a:ext cx="894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3185" extrusionOk="0">
                    <a:moveTo>
                      <a:pt x="1833" y="0"/>
                    </a:moveTo>
                    <a:cubicBezTo>
                      <a:pt x="1352" y="481"/>
                      <a:pt x="0" y="1797"/>
                      <a:pt x="0" y="1922"/>
                    </a:cubicBezTo>
                    <a:cubicBezTo>
                      <a:pt x="0" y="2046"/>
                      <a:pt x="320" y="2918"/>
                      <a:pt x="783" y="3185"/>
                    </a:cubicBezTo>
                    <a:cubicBezTo>
                      <a:pt x="943" y="3025"/>
                      <a:pt x="1263" y="2989"/>
                      <a:pt x="1566" y="2829"/>
                    </a:cubicBezTo>
                    <a:cubicBezTo>
                      <a:pt x="2046" y="2598"/>
                      <a:pt x="3398" y="1495"/>
                      <a:pt x="3487" y="1317"/>
                    </a:cubicBezTo>
                    <a:cubicBezTo>
                      <a:pt x="3576" y="1139"/>
                      <a:pt x="3576" y="178"/>
                      <a:pt x="3576" y="178"/>
                    </a:cubicBezTo>
                    <a:cubicBezTo>
                      <a:pt x="3576" y="178"/>
                      <a:pt x="3007" y="125"/>
                      <a:pt x="2437" y="125"/>
                    </a:cubicBezTo>
                    <a:cubicBezTo>
                      <a:pt x="2277" y="125"/>
                      <a:pt x="2064" y="89"/>
                      <a:pt x="18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56;p32">
                <a:extLst>
                  <a:ext uri="{FF2B5EF4-FFF2-40B4-BE49-F238E27FC236}">
                    <a16:creationId xmlns:a16="http://schemas.microsoft.com/office/drawing/2014/main" id="{7A0E17EE-7EC0-2842-EF7D-9D80C7F6566F}"/>
                  </a:ext>
                </a:extLst>
              </p:cNvPr>
              <p:cNvSpPr/>
              <p:nvPr/>
            </p:nvSpPr>
            <p:spPr>
              <a:xfrm>
                <a:off x="5702150" y="3196650"/>
                <a:ext cx="246625" cy="258575"/>
              </a:xfrm>
              <a:custGeom>
                <a:avLst/>
                <a:gdLst/>
                <a:ahLst/>
                <a:cxnLst/>
                <a:rect l="l" t="t" r="r" b="b"/>
                <a:pathLst>
                  <a:path w="9865" h="10343" extrusionOk="0">
                    <a:moveTo>
                      <a:pt x="7501" y="0"/>
                    </a:moveTo>
                    <a:cubicBezTo>
                      <a:pt x="7350" y="0"/>
                      <a:pt x="7186" y="39"/>
                      <a:pt x="7027" y="95"/>
                    </a:cubicBezTo>
                    <a:cubicBezTo>
                      <a:pt x="6547" y="273"/>
                      <a:pt x="4946" y="362"/>
                      <a:pt x="3896" y="362"/>
                    </a:cubicBezTo>
                    <a:cubicBezTo>
                      <a:pt x="2847" y="362"/>
                      <a:pt x="1815" y="184"/>
                      <a:pt x="1815" y="184"/>
                    </a:cubicBezTo>
                    <a:cubicBezTo>
                      <a:pt x="1815" y="184"/>
                      <a:pt x="1495" y="967"/>
                      <a:pt x="1406" y="1198"/>
                    </a:cubicBezTo>
                    <a:cubicBezTo>
                      <a:pt x="1299" y="1412"/>
                      <a:pt x="1299" y="2871"/>
                      <a:pt x="1335" y="3529"/>
                    </a:cubicBezTo>
                    <a:cubicBezTo>
                      <a:pt x="1350" y="4115"/>
                      <a:pt x="1253" y="5069"/>
                      <a:pt x="1131" y="5069"/>
                    </a:cubicBezTo>
                    <a:cubicBezTo>
                      <a:pt x="1116" y="5069"/>
                      <a:pt x="1101" y="5054"/>
                      <a:pt x="1085" y="5023"/>
                    </a:cubicBezTo>
                    <a:cubicBezTo>
                      <a:pt x="943" y="4721"/>
                      <a:pt x="552" y="3600"/>
                      <a:pt x="249" y="2995"/>
                    </a:cubicBezTo>
                    <a:cubicBezTo>
                      <a:pt x="107" y="3049"/>
                      <a:pt x="0" y="3191"/>
                      <a:pt x="0" y="3458"/>
                    </a:cubicBezTo>
                    <a:cubicBezTo>
                      <a:pt x="36" y="4241"/>
                      <a:pt x="285" y="4756"/>
                      <a:pt x="285" y="5201"/>
                    </a:cubicBezTo>
                    <a:cubicBezTo>
                      <a:pt x="285" y="5628"/>
                      <a:pt x="232" y="5717"/>
                      <a:pt x="694" y="5948"/>
                    </a:cubicBezTo>
                    <a:cubicBezTo>
                      <a:pt x="789" y="5996"/>
                      <a:pt x="971" y="6004"/>
                      <a:pt x="1082" y="6004"/>
                    </a:cubicBezTo>
                    <a:cubicBezTo>
                      <a:pt x="1137" y="6004"/>
                      <a:pt x="1174" y="6002"/>
                      <a:pt x="1174" y="6002"/>
                    </a:cubicBezTo>
                    <a:cubicBezTo>
                      <a:pt x="1174" y="6002"/>
                      <a:pt x="1441" y="7407"/>
                      <a:pt x="1441" y="7799"/>
                    </a:cubicBezTo>
                    <a:cubicBezTo>
                      <a:pt x="1441" y="7959"/>
                      <a:pt x="1459" y="8261"/>
                      <a:pt x="1459" y="8261"/>
                    </a:cubicBezTo>
                    <a:cubicBezTo>
                      <a:pt x="1459" y="8261"/>
                      <a:pt x="2865" y="9969"/>
                      <a:pt x="3594" y="10147"/>
                    </a:cubicBezTo>
                    <a:cubicBezTo>
                      <a:pt x="4072" y="10264"/>
                      <a:pt x="4704" y="10342"/>
                      <a:pt x="5232" y="10342"/>
                    </a:cubicBezTo>
                    <a:cubicBezTo>
                      <a:pt x="5510" y="10342"/>
                      <a:pt x="5759" y="10320"/>
                      <a:pt x="5942" y="10271"/>
                    </a:cubicBezTo>
                    <a:cubicBezTo>
                      <a:pt x="6476" y="10129"/>
                      <a:pt x="8184" y="8528"/>
                      <a:pt x="8184" y="8528"/>
                    </a:cubicBezTo>
                    <a:lnTo>
                      <a:pt x="8202" y="8439"/>
                    </a:lnTo>
                    <a:cubicBezTo>
                      <a:pt x="8202" y="8439"/>
                      <a:pt x="8575" y="6535"/>
                      <a:pt x="8575" y="6020"/>
                    </a:cubicBezTo>
                    <a:cubicBezTo>
                      <a:pt x="8616" y="6028"/>
                      <a:pt x="8656" y="6032"/>
                      <a:pt x="8694" y="6032"/>
                    </a:cubicBezTo>
                    <a:cubicBezTo>
                      <a:pt x="9146" y="6032"/>
                      <a:pt x="9361" y="5473"/>
                      <a:pt x="9394" y="5112"/>
                    </a:cubicBezTo>
                    <a:cubicBezTo>
                      <a:pt x="9444" y="4740"/>
                      <a:pt x="9864" y="3052"/>
                      <a:pt x="9403" y="3052"/>
                    </a:cubicBezTo>
                    <a:cubicBezTo>
                      <a:pt x="9378" y="3052"/>
                      <a:pt x="9352" y="3057"/>
                      <a:pt x="9322" y="3066"/>
                    </a:cubicBezTo>
                    <a:lnTo>
                      <a:pt x="9305" y="3066"/>
                    </a:lnTo>
                    <a:cubicBezTo>
                      <a:pt x="9098" y="3617"/>
                      <a:pt x="8558" y="4635"/>
                      <a:pt x="8507" y="4635"/>
                    </a:cubicBezTo>
                    <a:cubicBezTo>
                      <a:pt x="8506" y="4635"/>
                      <a:pt x="8505" y="4634"/>
                      <a:pt x="8504" y="4632"/>
                    </a:cubicBezTo>
                    <a:cubicBezTo>
                      <a:pt x="8469" y="4561"/>
                      <a:pt x="8273" y="3564"/>
                      <a:pt x="8273" y="3173"/>
                    </a:cubicBezTo>
                    <a:cubicBezTo>
                      <a:pt x="8273" y="2782"/>
                      <a:pt x="8184" y="1536"/>
                      <a:pt x="8130" y="736"/>
                    </a:cubicBezTo>
                    <a:cubicBezTo>
                      <a:pt x="8094" y="178"/>
                      <a:pt x="7826" y="0"/>
                      <a:pt x="7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57;p32">
                <a:extLst>
                  <a:ext uri="{FF2B5EF4-FFF2-40B4-BE49-F238E27FC236}">
                    <a16:creationId xmlns:a16="http://schemas.microsoft.com/office/drawing/2014/main" id="{21F48EFA-53BB-1614-77B5-9B7EDC65BB97}"/>
                  </a:ext>
                </a:extLst>
              </p:cNvPr>
              <p:cNvSpPr/>
              <p:nvPr/>
            </p:nvSpPr>
            <p:spPr>
              <a:xfrm>
                <a:off x="5733725" y="4081600"/>
                <a:ext cx="203725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7247" extrusionOk="0">
                    <a:moveTo>
                      <a:pt x="342" y="0"/>
                    </a:moveTo>
                    <a:cubicBezTo>
                      <a:pt x="170" y="0"/>
                      <a:pt x="57" y="85"/>
                      <a:pt x="89" y="349"/>
                    </a:cubicBezTo>
                    <a:cubicBezTo>
                      <a:pt x="143" y="883"/>
                      <a:pt x="676" y="1274"/>
                      <a:pt x="1175" y="1452"/>
                    </a:cubicBezTo>
                    <a:cubicBezTo>
                      <a:pt x="1406" y="1541"/>
                      <a:pt x="1619" y="1577"/>
                      <a:pt x="1779" y="1577"/>
                    </a:cubicBezTo>
                    <a:cubicBezTo>
                      <a:pt x="2349" y="1577"/>
                      <a:pt x="2918" y="1630"/>
                      <a:pt x="2918" y="1630"/>
                    </a:cubicBezTo>
                    <a:cubicBezTo>
                      <a:pt x="2918" y="1630"/>
                      <a:pt x="2918" y="2591"/>
                      <a:pt x="2829" y="2769"/>
                    </a:cubicBezTo>
                    <a:cubicBezTo>
                      <a:pt x="2740" y="2947"/>
                      <a:pt x="1388" y="4050"/>
                      <a:pt x="925" y="4281"/>
                    </a:cubicBezTo>
                    <a:cubicBezTo>
                      <a:pt x="605" y="4441"/>
                      <a:pt x="285" y="4477"/>
                      <a:pt x="125" y="4637"/>
                    </a:cubicBezTo>
                    <a:cubicBezTo>
                      <a:pt x="36" y="4708"/>
                      <a:pt x="0" y="4815"/>
                      <a:pt x="54" y="5010"/>
                    </a:cubicBezTo>
                    <a:cubicBezTo>
                      <a:pt x="196" y="5508"/>
                      <a:pt x="552" y="5544"/>
                      <a:pt x="552" y="5544"/>
                    </a:cubicBezTo>
                    <a:cubicBezTo>
                      <a:pt x="552" y="5544"/>
                      <a:pt x="712" y="6380"/>
                      <a:pt x="1335" y="6398"/>
                    </a:cubicBezTo>
                    <a:cubicBezTo>
                      <a:pt x="1645" y="6726"/>
                      <a:pt x="2525" y="7004"/>
                      <a:pt x="2740" y="7004"/>
                    </a:cubicBezTo>
                    <a:cubicBezTo>
                      <a:pt x="2747" y="7004"/>
                      <a:pt x="2753" y="7003"/>
                      <a:pt x="2758" y="7003"/>
                    </a:cubicBezTo>
                    <a:cubicBezTo>
                      <a:pt x="2958" y="7153"/>
                      <a:pt x="3236" y="7246"/>
                      <a:pt x="3529" y="7246"/>
                    </a:cubicBezTo>
                    <a:cubicBezTo>
                      <a:pt x="3759" y="7246"/>
                      <a:pt x="3998" y="7189"/>
                      <a:pt x="4217" y="7056"/>
                    </a:cubicBezTo>
                    <a:cubicBezTo>
                      <a:pt x="4733" y="6754"/>
                      <a:pt x="5053" y="6202"/>
                      <a:pt x="5622" y="5935"/>
                    </a:cubicBezTo>
                    <a:cubicBezTo>
                      <a:pt x="6191" y="5651"/>
                      <a:pt x="6761" y="5028"/>
                      <a:pt x="6903" y="4743"/>
                    </a:cubicBezTo>
                    <a:cubicBezTo>
                      <a:pt x="7045" y="4441"/>
                      <a:pt x="7294" y="3925"/>
                      <a:pt x="7579" y="3658"/>
                    </a:cubicBezTo>
                    <a:cubicBezTo>
                      <a:pt x="7882" y="3391"/>
                      <a:pt x="8148" y="3249"/>
                      <a:pt x="8148" y="3249"/>
                    </a:cubicBezTo>
                    <a:cubicBezTo>
                      <a:pt x="8148" y="3249"/>
                      <a:pt x="7348" y="1007"/>
                      <a:pt x="5889" y="598"/>
                    </a:cubicBezTo>
                    <a:cubicBezTo>
                      <a:pt x="5889" y="598"/>
                      <a:pt x="4964" y="456"/>
                      <a:pt x="4395" y="331"/>
                    </a:cubicBezTo>
                    <a:cubicBezTo>
                      <a:pt x="4000" y="242"/>
                      <a:pt x="3778" y="80"/>
                      <a:pt x="3488" y="80"/>
                    </a:cubicBezTo>
                    <a:cubicBezTo>
                      <a:pt x="3373" y="80"/>
                      <a:pt x="3247" y="106"/>
                      <a:pt x="3096" y="171"/>
                    </a:cubicBezTo>
                    <a:cubicBezTo>
                      <a:pt x="2862" y="280"/>
                      <a:pt x="2557" y="311"/>
                      <a:pt x="2261" y="311"/>
                    </a:cubicBezTo>
                    <a:cubicBezTo>
                      <a:pt x="1881" y="311"/>
                      <a:pt x="1515" y="260"/>
                      <a:pt x="1335" y="260"/>
                    </a:cubicBezTo>
                    <a:cubicBezTo>
                      <a:pt x="1131" y="260"/>
                      <a:pt x="645" y="0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8;p32">
                <a:extLst>
                  <a:ext uri="{FF2B5EF4-FFF2-40B4-BE49-F238E27FC236}">
                    <a16:creationId xmlns:a16="http://schemas.microsoft.com/office/drawing/2014/main" id="{34C4E298-3A11-36DE-799B-25C49EB59F93}"/>
                  </a:ext>
                </a:extLst>
              </p:cNvPr>
              <p:cNvSpPr/>
              <p:nvPr/>
            </p:nvSpPr>
            <p:spPr>
              <a:xfrm>
                <a:off x="5477975" y="3438750"/>
                <a:ext cx="676950" cy="1912050"/>
              </a:xfrm>
              <a:custGeom>
                <a:avLst/>
                <a:gdLst/>
                <a:ahLst/>
                <a:cxnLst/>
                <a:rect l="l" t="t" r="r" b="b"/>
                <a:pathLst>
                  <a:path w="27078" h="76482" extrusionOk="0">
                    <a:moveTo>
                      <a:pt x="10572" y="25714"/>
                    </a:moveTo>
                    <a:cubicBezTo>
                      <a:pt x="10875" y="25714"/>
                      <a:pt x="11361" y="25974"/>
                      <a:pt x="11565" y="25974"/>
                    </a:cubicBezTo>
                    <a:cubicBezTo>
                      <a:pt x="11745" y="25974"/>
                      <a:pt x="12111" y="26025"/>
                      <a:pt x="12491" y="26025"/>
                    </a:cubicBezTo>
                    <a:cubicBezTo>
                      <a:pt x="12787" y="26025"/>
                      <a:pt x="13092" y="25994"/>
                      <a:pt x="13326" y="25885"/>
                    </a:cubicBezTo>
                    <a:cubicBezTo>
                      <a:pt x="13477" y="25820"/>
                      <a:pt x="13603" y="25794"/>
                      <a:pt x="13718" y="25794"/>
                    </a:cubicBezTo>
                    <a:cubicBezTo>
                      <a:pt x="14008" y="25794"/>
                      <a:pt x="14230" y="25956"/>
                      <a:pt x="14625" y="26045"/>
                    </a:cubicBezTo>
                    <a:cubicBezTo>
                      <a:pt x="15194" y="26152"/>
                      <a:pt x="16119" y="26312"/>
                      <a:pt x="16119" y="26312"/>
                    </a:cubicBezTo>
                    <a:cubicBezTo>
                      <a:pt x="17578" y="26721"/>
                      <a:pt x="18378" y="28963"/>
                      <a:pt x="18378" y="28963"/>
                    </a:cubicBezTo>
                    <a:cubicBezTo>
                      <a:pt x="18378" y="28963"/>
                      <a:pt x="18112" y="29105"/>
                      <a:pt x="17809" y="29372"/>
                    </a:cubicBezTo>
                    <a:cubicBezTo>
                      <a:pt x="17524" y="29639"/>
                      <a:pt x="17275" y="30155"/>
                      <a:pt x="17133" y="30457"/>
                    </a:cubicBezTo>
                    <a:cubicBezTo>
                      <a:pt x="16991" y="30742"/>
                      <a:pt x="16421" y="31365"/>
                      <a:pt x="15852" y="31649"/>
                    </a:cubicBezTo>
                    <a:cubicBezTo>
                      <a:pt x="15283" y="31916"/>
                      <a:pt x="14963" y="32468"/>
                      <a:pt x="14447" y="32770"/>
                    </a:cubicBezTo>
                    <a:cubicBezTo>
                      <a:pt x="14228" y="32903"/>
                      <a:pt x="13989" y="32960"/>
                      <a:pt x="13759" y="32960"/>
                    </a:cubicBezTo>
                    <a:cubicBezTo>
                      <a:pt x="13466" y="32960"/>
                      <a:pt x="13188" y="32867"/>
                      <a:pt x="12988" y="32717"/>
                    </a:cubicBezTo>
                    <a:cubicBezTo>
                      <a:pt x="12983" y="32717"/>
                      <a:pt x="12977" y="32718"/>
                      <a:pt x="12970" y="32718"/>
                    </a:cubicBezTo>
                    <a:cubicBezTo>
                      <a:pt x="12755" y="32718"/>
                      <a:pt x="11875" y="32440"/>
                      <a:pt x="11565" y="32112"/>
                    </a:cubicBezTo>
                    <a:cubicBezTo>
                      <a:pt x="10942" y="32094"/>
                      <a:pt x="10782" y="31258"/>
                      <a:pt x="10782" y="31258"/>
                    </a:cubicBezTo>
                    <a:cubicBezTo>
                      <a:pt x="10782" y="31258"/>
                      <a:pt x="10426" y="31222"/>
                      <a:pt x="10284" y="30724"/>
                    </a:cubicBezTo>
                    <a:cubicBezTo>
                      <a:pt x="10230" y="30529"/>
                      <a:pt x="10266" y="30422"/>
                      <a:pt x="10355" y="30351"/>
                    </a:cubicBezTo>
                    <a:cubicBezTo>
                      <a:pt x="9892" y="30084"/>
                      <a:pt x="9572" y="29212"/>
                      <a:pt x="9572" y="29088"/>
                    </a:cubicBezTo>
                    <a:cubicBezTo>
                      <a:pt x="9572" y="28963"/>
                      <a:pt x="10924" y="27647"/>
                      <a:pt x="11405" y="27166"/>
                    </a:cubicBezTo>
                    <a:cubicBezTo>
                      <a:pt x="10906" y="26988"/>
                      <a:pt x="10373" y="26597"/>
                      <a:pt x="10319" y="26063"/>
                    </a:cubicBezTo>
                    <a:cubicBezTo>
                      <a:pt x="10287" y="25799"/>
                      <a:pt x="10400" y="25714"/>
                      <a:pt x="10572" y="25714"/>
                    </a:cubicBezTo>
                    <a:close/>
                    <a:moveTo>
                      <a:pt x="10586" y="0"/>
                    </a:moveTo>
                    <a:cubicBezTo>
                      <a:pt x="10497" y="54"/>
                      <a:pt x="10337" y="196"/>
                      <a:pt x="10266" y="321"/>
                    </a:cubicBezTo>
                    <a:cubicBezTo>
                      <a:pt x="10177" y="498"/>
                      <a:pt x="9768" y="854"/>
                      <a:pt x="9537" y="1014"/>
                    </a:cubicBezTo>
                    <a:cubicBezTo>
                      <a:pt x="9323" y="1175"/>
                      <a:pt x="8985" y="1335"/>
                      <a:pt x="8789" y="1406"/>
                    </a:cubicBezTo>
                    <a:cubicBezTo>
                      <a:pt x="8594" y="1495"/>
                      <a:pt x="6690" y="2189"/>
                      <a:pt x="6210" y="2331"/>
                    </a:cubicBezTo>
                    <a:cubicBezTo>
                      <a:pt x="5712" y="2455"/>
                      <a:pt x="3203" y="3149"/>
                      <a:pt x="3203" y="3149"/>
                    </a:cubicBezTo>
                    <a:cubicBezTo>
                      <a:pt x="3203" y="3149"/>
                      <a:pt x="3104" y="3056"/>
                      <a:pt x="2970" y="3056"/>
                    </a:cubicBezTo>
                    <a:cubicBezTo>
                      <a:pt x="2869" y="3056"/>
                      <a:pt x="2748" y="3109"/>
                      <a:pt x="2634" y="3292"/>
                    </a:cubicBezTo>
                    <a:cubicBezTo>
                      <a:pt x="2367" y="3719"/>
                      <a:pt x="2385" y="4519"/>
                      <a:pt x="2171" y="5017"/>
                    </a:cubicBezTo>
                    <a:cubicBezTo>
                      <a:pt x="1940" y="5515"/>
                      <a:pt x="1798" y="5800"/>
                      <a:pt x="1638" y="6352"/>
                    </a:cubicBezTo>
                    <a:cubicBezTo>
                      <a:pt x="1460" y="6885"/>
                      <a:pt x="766" y="9447"/>
                      <a:pt x="606" y="10248"/>
                    </a:cubicBezTo>
                    <a:cubicBezTo>
                      <a:pt x="446" y="11048"/>
                      <a:pt x="410" y="12240"/>
                      <a:pt x="374" y="12827"/>
                    </a:cubicBezTo>
                    <a:cubicBezTo>
                      <a:pt x="321" y="13396"/>
                      <a:pt x="19" y="16314"/>
                      <a:pt x="19" y="16848"/>
                    </a:cubicBezTo>
                    <a:cubicBezTo>
                      <a:pt x="19" y="17364"/>
                      <a:pt x="1" y="19463"/>
                      <a:pt x="72" y="20050"/>
                    </a:cubicBezTo>
                    <a:cubicBezTo>
                      <a:pt x="125" y="20655"/>
                      <a:pt x="268" y="21829"/>
                      <a:pt x="1051" y="22772"/>
                    </a:cubicBezTo>
                    <a:cubicBezTo>
                      <a:pt x="1833" y="23697"/>
                      <a:pt x="3844" y="26757"/>
                      <a:pt x="4093" y="26953"/>
                    </a:cubicBezTo>
                    <a:cubicBezTo>
                      <a:pt x="4324" y="27148"/>
                      <a:pt x="4306" y="27255"/>
                      <a:pt x="4306" y="27255"/>
                    </a:cubicBezTo>
                    <a:cubicBezTo>
                      <a:pt x="4306" y="27255"/>
                      <a:pt x="4022" y="29692"/>
                      <a:pt x="4022" y="30546"/>
                    </a:cubicBezTo>
                    <a:cubicBezTo>
                      <a:pt x="4022" y="31418"/>
                      <a:pt x="3826" y="32788"/>
                      <a:pt x="3737" y="33162"/>
                    </a:cubicBezTo>
                    <a:cubicBezTo>
                      <a:pt x="3648" y="33535"/>
                      <a:pt x="3132" y="36061"/>
                      <a:pt x="3061" y="36577"/>
                    </a:cubicBezTo>
                    <a:cubicBezTo>
                      <a:pt x="2990" y="37075"/>
                      <a:pt x="2883" y="37431"/>
                      <a:pt x="3079" y="37574"/>
                    </a:cubicBezTo>
                    <a:cubicBezTo>
                      <a:pt x="3025" y="38161"/>
                      <a:pt x="3025" y="39210"/>
                      <a:pt x="3025" y="39655"/>
                    </a:cubicBezTo>
                    <a:cubicBezTo>
                      <a:pt x="3025" y="40100"/>
                      <a:pt x="3345" y="45437"/>
                      <a:pt x="3363" y="46362"/>
                    </a:cubicBezTo>
                    <a:cubicBezTo>
                      <a:pt x="3381" y="47305"/>
                      <a:pt x="3488" y="47607"/>
                      <a:pt x="3434" y="48372"/>
                    </a:cubicBezTo>
                    <a:cubicBezTo>
                      <a:pt x="3381" y="49155"/>
                      <a:pt x="3434" y="49991"/>
                      <a:pt x="3399" y="50543"/>
                    </a:cubicBezTo>
                    <a:cubicBezTo>
                      <a:pt x="3381" y="51094"/>
                      <a:pt x="3381" y="53763"/>
                      <a:pt x="3345" y="54385"/>
                    </a:cubicBezTo>
                    <a:cubicBezTo>
                      <a:pt x="3292" y="55026"/>
                      <a:pt x="2847" y="57303"/>
                      <a:pt x="2847" y="57801"/>
                    </a:cubicBezTo>
                    <a:cubicBezTo>
                      <a:pt x="2847" y="58317"/>
                      <a:pt x="2723" y="61128"/>
                      <a:pt x="2812" y="61964"/>
                    </a:cubicBezTo>
                    <a:cubicBezTo>
                      <a:pt x="2901" y="62782"/>
                      <a:pt x="2936" y="64775"/>
                      <a:pt x="2954" y="65131"/>
                    </a:cubicBezTo>
                    <a:cubicBezTo>
                      <a:pt x="2990" y="65487"/>
                      <a:pt x="2954" y="67550"/>
                      <a:pt x="2954" y="67995"/>
                    </a:cubicBezTo>
                    <a:cubicBezTo>
                      <a:pt x="2954" y="68440"/>
                      <a:pt x="2990" y="70254"/>
                      <a:pt x="3007" y="70415"/>
                    </a:cubicBezTo>
                    <a:cubicBezTo>
                      <a:pt x="3025" y="70575"/>
                      <a:pt x="3257" y="71002"/>
                      <a:pt x="3452" y="71233"/>
                    </a:cubicBezTo>
                    <a:cubicBezTo>
                      <a:pt x="3648" y="71464"/>
                      <a:pt x="3737" y="71660"/>
                      <a:pt x="3737" y="71660"/>
                    </a:cubicBezTo>
                    <a:cubicBezTo>
                      <a:pt x="3737" y="71660"/>
                      <a:pt x="3595" y="71767"/>
                      <a:pt x="3417" y="71909"/>
                    </a:cubicBezTo>
                    <a:cubicBezTo>
                      <a:pt x="2687" y="72443"/>
                      <a:pt x="2723" y="74364"/>
                      <a:pt x="2723" y="74364"/>
                    </a:cubicBezTo>
                    <a:cubicBezTo>
                      <a:pt x="2723" y="74364"/>
                      <a:pt x="3168" y="74560"/>
                      <a:pt x="3612" y="74649"/>
                    </a:cubicBezTo>
                    <a:cubicBezTo>
                      <a:pt x="4075" y="74738"/>
                      <a:pt x="4395" y="75752"/>
                      <a:pt x="6014" y="76036"/>
                    </a:cubicBezTo>
                    <a:cubicBezTo>
                      <a:pt x="7651" y="76321"/>
                      <a:pt x="8861" y="76481"/>
                      <a:pt x="8861" y="76481"/>
                    </a:cubicBezTo>
                    <a:cubicBezTo>
                      <a:pt x="8861" y="76481"/>
                      <a:pt x="9554" y="75414"/>
                      <a:pt x="9839" y="74844"/>
                    </a:cubicBezTo>
                    <a:cubicBezTo>
                      <a:pt x="10124" y="74275"/>
                      <a:pt x="9946" y="73528"/>
                      <a:pt x="9946" y="73528"/>
                    </a:cubicBezTo>
                    <a:cubicBezTo>
                      <a:pt x="9768" y="72959"/>
                      <a:pt x="9661" y="72798"/>
                      <a:pt x="9661" y="72532"/>
                    </a:cubicBezTo>
                    <a:cubicBezTo>
                      <a:pt x="9661" y="72265"/>
                      <a:pt x="9412" y="71660"/>
                      <a:pt x="9145" y="70806"/>
                    </a:cubicBezTo>
                    <a:cubicBezTo>
                      <a:pt x="8861" y="69934"/>
                      <a:pt x="8345" y="68671"/>
                      <a:pt x="8345" y="68671"/>
                    </a:cubicBezTo>
                    <a:cubicBezTo>
                      <a:pt x="8345" y="68671"/>
                      <a:pt x="9234" y="67906"/>
                      <a:pt x="9163" y="66590"/>
                    </a:cubicBezTo>
                    <a:cubicBezTo>
                      <a:pt x="9110" y="65273"/>
                      <a:pt x="8967" y="62462"/>
                      <a:pt x="9110" y="61946"/>
                    </a:cubicBezTo>
                    <a:cubicBezTo>
                      <a:pt x="9234" y="61413"/>
                      <a:pt x="9661" y="58104"/>
                      <a:pt x="9590" y="57766"/>
                    </a:cubicBezTo>
                    <a:cubicBezTo>
                      <a:pt x="9537" y="57445"/>
                      <a:pt x="9946" y="55844"/>
                      <a:pt x="9892" y="55257"/>
                    </a:cubicBezTo>
                    <a:cubicBezTo>
                      <a:pt x="9892" y="55257"/>
                      <a:pt x="11013" y="47394"/>
                      <a:pt x="11155" y="46593"/>
                    </a:cubicBezTo>
                    <a:cubicBezTo>
                      <a:pt x="11316" y="45793"/>
                      <a:pt x="12472" y="40651"/>
                      <a:pt x="12597" y="40313"/>
                    </a:cubicBezTo>
                    <a:cubicBezTo>
                      <a:pt x="12703" y="39957"/>
                      <a:pt x="12899" y="39602"/>
                      <a:pt x="12899" y="39602"/>
                    </a:cubicBezTo>
                    <a:cubicBezTo>
                      <a:pt x="12899" y="39602"/>
                      <a:pt x="12914" y="39597"/>
                      <a:pt x="12939" y="39597"/>
                    </a:cubicBezTo>
                    <a:cubicBezTo>
                      <a:pt x="13026" y="39597"/>
                      <a:pt x="13237" y="39651"/>
                      <a:pt x="13362" y="40135"/>
                    </a:cubicBezTo>
                    <a:cubicBezTo>
                      <a:pt x="13522" y="40776"/>
                      <a:pt x="13682" y="41363"/>
                      <a:pt x="13664" y="42324"/>
                    </a:cubicBezTo>
                    <a:cubicBezTo>
                      <a:pt x="13646" y="43302"/>
                      <a:pt x="14251" y="48034"/>
                      <a:pt x="14376" y="49546"/>
                    </a:cubicBezTo>
                    <a:cubicBezTo>
                      <a:pt x="14500" y="51041"/>
                      <a:pt x="14963" y="54866"/>
                      <a:pt x="15087" y="55364"/>
                    </a:cubicBezTo>
                    <a:cubicBezTo>
                      <a:pt x="15229" y="55844"/>
                      <a:pt x="15354" y="55933"/>
                      <a:pt x="15372" y="56200"/>
                    </a:cubicBezTo>
                    <a:cubicBezTo>
                      <a:pt x="15407" y="56449"/>
                      <a:pt x="15141" y="56894"/>
                      <a:pt x="15283" y="57356"/>
                    </a:cubicBezTo>
                    <a:cubicBezTo>
                      <a:pt x="15443" y="57819"/>
                      <a:pt x="15479" y="57872"/>
                      <a:pt x="15390" y="58317"/>
                    </a:cubicBezTo>
                    <a:cubicBezTo>
                      <a:pt x="15301" y="58744"/>
                      <a:pt x="15443" y="59598"/>
                      <a:pt x="15532" y="60238"/>
                    </a:cubicBezTo>
                    <a:cubicBezTo>
                      <a:pt x="15621" y="60879"/>
                      <a:pt x="15425" y="61715"/>
                      <a:pt x="15461" y="62320"/>
                    </a:cubicBezTo>
                    <a:cubicBezTo>
                      <a:pt x="15514" y="62943"/>
                      <a:pt x="15069" y="66750"/>
                      <a:pt x="15265" y="67710"/>
                    </a:cubicBezTo>
                    <a:cubicBezTo>
                      <a:pt x="15443" y="68653"/>
                      <a:pt x="15390" y="69881"/>
                      <a:pt x="15852" y="70699"/>
                    </a:cubicBezTo>
                    <a:cubicBezTo>
                      <a:pt x="16315" y="71518"/>
                      <a:pt x="16564" y="71500"/>
                      <a:pt x="16226" y="72140"/>
                    </a:cubicBezTo>
                    <a:cubicBezTo>
                      <a:pt x="15888" y="72781"/>
                      <a:pt x="15888" y="72959"/>
                      <a:pt x="15692" y="73101"/>
                    </a:cubicBezTo>
                    <a:cubicBezTo>
                      <a:pt x="15479" y="73225"/>
                      <a:pt x="14678" y="73332"/>
                      <a:pt x="14980" y="74168"/>
                    </a:cubicBezTo>
                    <a:cubicBezTo>
                      <a:pt x="14980" y="74168"/>
                      <a:pt x="15496" y="75663"/>
                      <a:pt x="15461" y="75858"/>
                    </a:cubicBezTo>
                    <a:cubicBezTo>
                      <a:pt x="15431" y="75977"/>
                      <a:pt x="15893" y="76040"/>
                      <a:pt x="16574" y="76040"/>
                    </a:cubicBezTo>
                    <a:cubicBezTo>
                      <a:pt x="17122" y="76040"/>
                      <a:pt x="17813" y="75999"/>
                      <a:pt x="18503" y="75912"/>
                    </a:cubicBezTo>
                    <a:cubicBezTo>
                      <a:pt x="20051" y="75698"/>
                      <a:pt x="21545" y="74844"/>
                      <a:pt x="21634" y="74613"/>
                    </a:cubicBezTo>
                    <a:cubicBezTo>
                      <a:pt x="21705" y="74364"/>
                      <a:pt x="21438" y="73279"/>
                      <a:pt x="21438" y="73279"/>
                    </a:cubicBezTo>
                    <a:cubicBezTo>
                      <a:pt x="21545" y="72585"/>
                      <a:pt x="21687" y="72816"/>
                      <a:pt x="21563" y="72122"/>
                    </a:cubicBezTo>
                    <a:cubicBezTo>
                      <a:pt x="21421" y="71446"/>
                      <a:pt x="21652" y="70895"/>
                      <a:pt x="21723" y="69810"/>
                    </a:cubicBezTo>
                    <a:cubicBezTo>
                      <a:pt x="21794" y="68724"/>
                      <a:pt x="21741" y="65522"/>
                      <a:pt x="21705" y="65255"/>
                    </a:cubicBezTo>
                    <a:cubicBezTo>
                      <a:pt x="21670" y="64971"/>
                      <a:pt x="22114" y="61324"/>
                      <a:pt x="22132" y="60132"/>
                    </a:cubicBezTo>
                    <a:cubicBezTo>
                      <a:pt x="22150" y="58958"/>
                      <a:pt x="22097" y="57036"/>
                      <a:pt x="22008" y="56378"/>
                    </a:cubicBezTo>
                    <a:cubicBezTo>
                      <a:pt x="21919" y="55720"/>
                      <a:pt x="21830" y="49724"/>
                      <a:pt x="21830" y="48604"/>
                    </a:cubicBezTo>
                    <a:cubicBezTo>
                      <a:pt x="21830" y="47483"/>
                      <a:pt x="22275" y="43017"/>
                      <a:pt x="22328" y="42146"/>
                    </a:cubicBezTo>
                    <a:cubicBezTo>
                      <a:pt x="22381" y="41256"/>
                      <a:pt x="22328" y="39886"/>
                      <a:pt x="22435" y="39175"/>
                    </a:cubicBezTo>
                    <a:cubicBezTo>
                      <a:pt x="22541" y="38463"/>
                      <a:pt x="22595" y="37965"/>
                      <a:pt x="22595" y="37965"/>
                    </a:cubicBezTo>
                    <a:cubicBezTo>
                      <a:pt x="22595" y="37965"/>
                      <a:pt x="22626" y="37991"/>
                      <a:pt x="22665" y="37991"/>
                    </a:cubicBezTo>
                    <a:cubicBezTo>
                      <a:pt x="22743" y="37991"/>
                      <a:pt x="22850" y="37888"/>
                      <a:pt x="22790" y="37271"/>
                    </a:cubicBezTo>
                    <a:cubicBezTo>
                      <a:pt x="22701" y="36346"/>
                      <a:pt x="22488" y="34514"/>
                      <a:pt x="22488" y="33660"/>
                    </a:cubicBezTo>
                    <a:cubicBezTo>
                      <a:pt x="22488" y="32788"/>
                      <a:pt x="22559" y="32984"/>
                      <a:pt x="22595" y="32308"/>
                    </a:cubicBezTo>
                    <a:cubicBezTo>
                      <a:pt x="22630" y="31649"/>
                      <a:pt x="22435" y="30191"/>
                      <a:pt x="22292" y="29515"/>
                    </a:cubicBezTo>
                    <a:cubicBezTo>
                      <a:pt x="22168" y="28821"/>
                      <a:pt x="22150" y="28216"/>
                      <a:pt x="22150" y="28216"/>
                    </a:cubicBezTo>
                    <a:cubicBezTo>
                      <a:pt x="22150" y="28216"/>
                      <a:pt x="23164" y="26810"/>
                      <a:pt x="23787" y="26312"/>
                    </a:cubicBezTo>
                    <a:cubicBezTo>
                      <a:pt x="24409" y="25796"/>
                      <a:pt x="25121" y="24889"/>
                      <a:pt x="25406" y="24249"/>
                    </a:cubicBezTo>
                    <a:cubicBezTo>
                      <a:pt x="25708" y="23626"/>
                      <a:pt x="26633" y="21740"/>
                      <a:pt x="26704" y="20637"/>
                    </a:cubicBezTo>
                    <a:cubicBezTo>
                      <a:pt x="26775" y="19534"/>
                      <a:pt x="26722" y="19410"/>
                      <a:pt x="26900" y="18662"/>
                    </a:cubicBezTo>
                    <a:cubicBezTo>
                      <a:pt x="27078" y="17915"/>
                      <a:pt x="27060" y="17239"/>
                      <a:pt x="27025" y="16759"/>
                    </a:cubicBezTo>
                    <a:cubicBezTo>
                      <a:pt x="26971" y="16261"/>
                      <a:pt x="26437" y="13058"/>
                      <a:pt x="26402" y="12240"/>
                    </a:cubicBezTo>
                    <a:cubicBezTo>
                      <a:pt x="26349" y="11422"/>
                      <a:pt x="26028" y="10497"/>
                      <a:pt x="25761" y="10052"/>
                    </a:cubicBezTo>
                    <a:cubicBezTo>
                      <a:pt x="25477" y="9607"/>
                      <a:pt x="25584" y="9216"/>
                      <a:pt x="25512" y="8771"/>
                    </a:cubicBezTo>
                    <a:cubicBezTo>
                      <a:pt x="25459" y="8326"/>
                      <a:pt x="25210" y="7881"/>
                      <a:pt x="25192" y="7419"/>
                    </a:cubicBezTo>
                    <a:cubicBezTo>
                      <a:pt x="25157" y="6956"/>
                      <a:pt x="25263" y="6654"/>
                      <a:pt x="25050" y="6352"/>
                    </a:cubicBezTo>
                    <a:cubicBezTo>
                      <a:pt x="24854" y="6031"/>
                      <a:pt x="24392" y="5480"/>
                      <a:pt x="24409" y="5071"/>
                    </a:cubicBezTo>
                    <a:cubicBezTo>
                      <a:pt x="24426" y="4678"/>
                      <a:pt x="24578" y="3969"/>
                      <a:pt x="24075" y="3969"/>
                    </a:cubicBezTo>
                    <a:cubicBezTo>
                      <a:pt x="24032" y="3969"/>
                      <a:pt x="23983" y="3974"/>
                      <a:pt x="23929" y="3985"/>
                    </a:cubicBezTo>
                    <a:cubicBezTo>
                      <a:pt x="23093" y="3541"/>
                      <a:pt x="19339" y="2295"/>
                      <a:pt x="19108" y="2224"/>
                    </a:cubicBezTo>
                    <a:cubicBezTo>
                      <a:pt x="18894" y="2135"/>
                      <a:pt x="17738" y="1673"/>
                      <a:pt x="17738" y="1673"/>
                    </a:cubicBezTo>
                    <a:lnTo>
                      <a:pt x="16973" y="427"/>
                    </a:lnTo>
                    <a:lnTo>
                      <a:pt x="16902" y="160"/>
                    </a:lnTo>
                    <a:lnTo>
                      <a:pt x="16902" y="160"/>
                    </a:lnTo>
                    <a:cubicBezTo>
                      <a:pt x="16920" y="374"/>
                      <a:pt x="16920" y="676"/>
                      <a:pt x="16920" y="676"/>
                    </a:cubicBezTo>
                    <a:cubicBezTo>
                      <a:pt x="16920" y="676"/>
                      <a:pt x="16955" y="1548"/>
                      <a:pt x="16777" y="1922"/>
                    </a:cubicBezTo>
                    <a:cubicBezTo>
                      <a:pt x="16599" y="2295"/>
                      <a:pt x="16030" y="4572"/>
                      <a:pt x="15941" y="4928"/>
                    </a:cubicBezTo>
                    <a:cubicBezTo>
                      <a:pt x="15941" y="4999"/>
                      <a:pt x="15888" y="5249"/>
                      <a:pt x="15799" y="5640"/>
                    </a:cubicBezTo>
                    <a:cubicBezTo>
                      <a:pt x="15354" y="4786"/>
                      <a:pt x="14927" y="4110"/>
                      <a:pt x="14518" y="3754"/>
                    </a:cubicBezTo>
                    <a:cubicBezTo>
                      <a:pt x="14393" y="3647"/>
                      <a:pt x="14269" y="3576"/>
                      <a:pt x="14144" y="3523"/>
                    </a:cubicBezTo>
                    <a:cubicBezTo>
                      <a:pt x="14144" y="3523"/>
                      <a:pt x="14126" y="3523"/>
                      <a:pt x="14109" y="3505"/>
                    </a:cubicBezTo>
                    <a:lnTo>
                      <a:pt x="14055" y="3505"/>
                    </a:lnTo>
                    <a:cubicBezTo>
                      <a:pt x="14038" y="3487"/>
                      <a:pt x="14020" y="3487"/>
                      <a:pt x="14002" y="3487"/>
                    </a:cubicBezTo>
                    <a:lnTo>
                      <a:pt x="13984" y="3487"/>
                    </a:lnTo>
                    <a:cubicBezTo>
                      <a:pt x="14109" y="3541"/>
                      <a:pt x="14251" y="3665"/>
                      <a:pt x="14393" y="3825"/>
                    </a:cubicBezTo>
                    <a:cubicBezTo>
                      <a:pt x="14571" y="3985"/>
                      <a:pt x="14749" y="4217"/>
                      <a:pt x="14945" y="4448"/>
                    </a:cubicBezTo>
                    <a:cubicBezTo>
                      <a:pt x="15283" y="4893"/>
                      <a:pt x="15621" y="5391"/>
                      <a:pt x="15799" y="5675"/>
                    </a:cubicBezTo>
                    <a:cubicBezTo>
                      <a:pt x="15621" y="6565"/>
                      <a:pt x="15336" y="8077"/>
                      <a:pt x="15069" y="9447"/>
                    </a:cubicBezTo>
                    <a:cubicBezTo>
                      <a:pt x="15105" y="9589"/>
                      <a:pt x="15123" y="9661"/>
                      <a:pt x="15123" y="9661"/>
                    </a:cubicBezTo>
                    <a:lnTo>
                      <a:pt x="13468" y="17204"/>
                    </a:lnTo>
                    <a:lnTo>
                      <a:pt x="12383" y="10586"/>
                    </a:lnTo>
                    <a:lnTo>
                      <a:pt x="12383" y="10497"/>
                    </a:lnTo>
                    <a:cubicBezTo>
                      <a:pt x="12312" y="9963"/>
                      <a:pt x="12241" y="9607"/>
                      <a:pt x="12223" y="9500"/>
                    </a:cubicBezTo>
                    <a:cubicBezTo>
                      <a:pt x="12152" y="9162"/>
                      <a:pt x="11778" y="7419"/>
                      <a:pt x="11476" y="6049"/>
                    </a:cubicBezTo>
                    <a:cubicBezTo>
                      <a:pt x="11725" y="5711"/>
                      <a:pt x="12241" y="5017"/>
                      <a:pt x="12739" y="4448"/>
                    </a:cubicBezTo>
                    <a:cubicBezTo>
                      <a:pt x="12917" y="4234"/>
                      <a:pt x="13095" y="4021"/>
                      <a:pt x="13255" y="3861"/>
                    </a:cubicBezTo>
                    <a:cubicBezTo>
                      <a:pt x="13415" y="3719"/>
                      <a:pt x="13557" y="3594"/>
                      <a:pt x="13664" y="3541"/>
                    </a:cubicBezTo>
                    <a:lnTo>
                      <a:pt x="13682" y="3541"/>
                    </a:lnTo>
                    <a:cubicBezTo>
                      <a:pt x="13700" y="3523"/>
                      <a:pt x="13700" y="3523"/>
                      <a:pt x="13700" y="3523"/>
                    </a:cubicBezTo>
                    <a:lnTo>
                      <a:pt x="13682" y="3523"/>
                    </a:lnTo>
                    <a:cubicBezTo>
                      <a:pt x="13646" y="3523"/>
                      <a:pt x="13628" y="3541"/>
                      <a:pt x="13593" y="3541"/>
                    </a:cubicBezTo>
                    <a:cubicBezTo>
                      <a:pt x="13450" y="3576"/>
                      <a:pt x="13290" y="3683"/>
                      <a:pt x="13112" y="3825"/>
                    </a:cubicBezTo>
                    <a:cubicBezTo>
                      <a:pt x="12579" y="4252"/>
                      <a:pt x="11956" y="5088"/>
                      <a:pt x="11476" y="5996"/>
                    </a:cubicBezTo>
                    <a:cubicBezTo>
                      <a:pt x="11280" y="5124"/>
                      <a:pt x="11102" y="4395"/>
                      <a:pt x="11049" y="4288"/>
                    </a:cubicBezTo>
                    <a:cubicBezTo>
                      <a:pt x="10924" y="4003"/>
                      <a:pt x="10640" y="2633"/>
                      <a:pt x="10568" y="2242"/>
                    </a:cubicBezTo>
                    <a:cubicBezTo>
                      <a:pt x="10497" y="1833"/>
                      <a:pt x="10266" y="338"/>
                      <a:pt x="10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9;p32">
                <a:extLst>
                  <a:ext uri="{FF2B5EF4-FFF2-40B4-BE49-F238E27FC236}">
                    <a16:creationId xmlns:a16="http://schemas.microsoft.com/office/drawing/2014/main" id="{F4161058-7EC9-1309-DA4F-FDA5097AFA1F}"/>
                  </a:ext>
                </a:extLst>
              </p:cNvPr>
              <p:cNvSpPr/>
              <p:nvPr/>
            </p:nvSpPr>
            <p:spPr>
              <a:xfrm>
                <a:off x="5701250" y="3134875"/>
                <a:ext cx="2397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7540" extrusionOk="0">
                    <a:moveTo>
                      <a:pt x="5139" y="1"/>
                    </a:moveTo>
                    <a:cubicBezTo>
                      <a:pt x="3557" y="1"/>
                      <a:pt x="1861" y="378"/>
                      <a:pt x="1371" y="1446"/>
                    </a:cubicBezTo>
                    <a:cubicBezTo>
                      <a:pt x="748" y="2762"/>
                      <a:pt x="268" y="2922"/>
                      <a:pt x="196" y="3687"/>
                    </a:cubicBezTo>
                    <a:cubicBezTo>
                      <a:pt x="125" y="4452"/>
                      <a:pt x="1" y="4861"/>
                      <a:pt x="285" y="5466"/>
                    </a:cubicBezTo>
                    <a:cubicBezTo>
                      <a:pt x="588" y="6071"/>
                      <a:pt x="979" y="7192"/>
                      <a:pt x="1121" y="7494"/>
                    </a:cubicBezTo>
                    <a:cubicBezTo>
                      <a:pt x="1137" y="7525"/>
                      <a:pt x="1152" y="7540"/>
                      <a:pt x="1167" y="7540"/>
                    </a:cubicBezTo>
                    <a:cubicBezTo>
                      <a:pt x="1289" y="7540"/>
                      <a:pt x="1386" y="6586"/>
                      <a:pt x="1371" y="6000"/>
                    </a:cubicBezTo>
                    <a:cubicBezTo>
                      <a:pt x="1335" y="5342"/>
                      <a:pt x="1335" y="3883"/>
                      <a:pt x="1442" y="3669"/>
                    </a:cubicBezTo>
                    <a:cubicBezTo>
                      <a:pt x="1531" y="3438"/>
                      <a:pt x="1851" y="2655"/>
                      <a:pt x="1851" y="2655"/>
                    </a:cubicBezTo>
                    <a:cubicBezTo>
                      <a:pt x="1851" y="2655"/>
                      <a:pt x="2883" y="2833"/>
                      <a:pt x="3932" y="2833"/>
                    </a:cubicBezTo>
                    <a:cubicBezTo>
                      <a:pt x="4982" y="2833"/>
                      <a:pt x="6583" y="2744"/>
                      <a:pt x="7063" y="2566"/>
                    </a:cubicBezTo>
                    <a:cubicBezTo>
                      <a:pt x="7222" y="2510"/>
                      <a:pt x="7386" y="2471"/>
                      <a:pt x="7537" y="2471"/>
                    </a:cubicBezTo>
                    <a:cubicBezTo>
                      <a:pt x="7862" y="2471"/>
                      <a:pt x="8130" y="2649"/>
                      <a:pt x="8166" y="3207"/>
                    </a:cubicBezTo>
                    <a:cubicBezTo>
                      <a:pt x="8220" y="4007"/>
                      <a:pt x="8309" y="5253"/>
                      <a:pt x="8309" y="5644"/>
                    </a:cubicBezTo>
                    <a:cubicBezTo>
                      <a:pt x="8309" y="6035"/>
                      <a:pt x="8505" y="7032"/>
                      <a:pt x="8540" y="7103"/>
                    </a:cubicBezTo>
                    <a:cubicBezTo>
                      <a:pt x="8541" y="7105"/>
                      <a:pt x="8542" y="7106"/>
                      <a:pt x="8543" y="7106"/>
                    </a:cubicBezTo>
                    <a:cubicBezTo>
                      <a:pt x="8594" y="7106"/>
                      <a:pt x="9134" y="6088"/>
                      <a:pt x="9341" y="5537"/>
                    </a:cubicBezTo>
                    <a:cubicBezTo>
                      <a:pt x="9358" y="5502"/>
                      <a:pt x="9376" y="5484"/>
                      <a:pt x="9394" y="5448"/>
                    </a:cubicBezTo>
                    <a:cubicBezTo>
                      <a:pt x="9590" y="4932"/>
                      <a:pt x="9483" y="3705"/>
                      <a:pt x="9003" y="2780"/>
                    </a:cubicBezTo>
                    <a:cubicBezTo>
                      <a:pt x="8505" y="1855"/>
                      <a:pt x="8113" y="1730"/>
                      <a:pt x="8113" y="1730"/>
                    </a:cubicBezTo>
                    <a:cubicBezTo>
                      <a:pt x="8113" y="1730"/>
                      <a:pt x="8024" y="254"/>
                      <a:pt x="6210" y="58"/>
                    </a:cubicBezTo>
                    <a:cubicBezTo>
                      <a:pt x="5870" y="21"/>
                      <a:pt x="5508" y="1"/>
                      <a:pt x="5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60;p32">
                <a:extLst>
                  <a:ext uri="{FF2B5EF4-FFF2-40B4-BE49-F238E27FC236}">
                    <a16:creationId xmlns:a16="http://schemas.microsoft.com/office/drawing/2014/main" id="{092A0461-BC82-841C-001E-D0B69F462018}"/>
                  </a:ext>
                </a:extLst>
              </p:cNvPr>
              <p:cNvSpPr/>
              <p:nvPr/>
            </p:nvSpPr>
            <p:spPr>
              <a:xfrm>
                <a:off x="5827575" y="3437400"/>
                <a:ext cx="74300" cy="142350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5694" extrusionOk="0">
                    <a:moveTo>
                      <a:pt x="2864" y="1"/>
                    </a:moveTo>
                    <a:cubicBezTo>
                      <a:pt x="2847" y="1"/>
                      <a:pt x="2829" y="19"/>
                      <a:pt x="2811" y="54"/>
                    </a:cubicBezTo>
                    <a:cubicBezTo>
                      <a:pt x="2793" y="108"/>
                      <a:pt x="2758" y="179"/>
                      <a:pt x="2704" y="268"/>
                    </a:cubicBezTo>
                    <a:cubicBezTo>
                      <a:pt x="2687" y="286"/>
                      <a:pt x="2687" y="286"/>
                      <a:pt x="2687" y="286"/>
                    </a:cubicBezTo>
                    <a:cubicBezTo>
                      <a:pt x="2171" y="1086"/>
                      <a:pt x="445" y="3079"/>
                      <a:pt x="445" y="3079"/>
                    </a:cubicBezTo>
                    <a:lnTo>
                      <a:pt x="0" y="3541"/>
                    </a:lnTo>
                    <a:lnTo>
                      <a:pt x="18" y="3541"/>
                    </a:lnTo>
                    <a:cubicBezTo>
                      <a:pt x="36" y="3541"/>
                      <a:pt x="54" y="3541"/>
                      <a:pt x="71" y="3559"/>
                    </a:cubicBezTo>
                    <a:lnTo>
                      <a:pt x="125" y="3559"/>
                    </a:lnTo>
                    <a:cubicBezTo>
                      <a:pt x="142" y="3577"/>
                      <a:pt x="160" y="3577"/>
                      <a:pt x="160" y="3577"/>
                    </a:cubicBezTo>
                    <a:cubicBezTo>
                      <a:pt x="285" y="3630"/>
                      <a:pt x="409" y="3701"/>
                      <a:pt x="534" y="3808"/>
                    </a:cubicBezTo>
                    <a:cubicBezTo>
                      <a:pt x="943" y="4164"/>
                      <a:pt x="1370" y="4840"/>
                      <a:pt x="1815" y="5694"/>
                    </a:cubicBezTo>
                    <a:cubicBezTo>
                      <a:pt x="1904" y="5303"/>
                      <a:pt x="1957" y="5053"/>
                      <a:pt x="1957" y="4982"/>
                    </a:cubicBezTo>
                    <a:cubicBezTo>
                      <a:pt x="2046" y="4626"/>
                      <a:pt x="2615" y="2349"/>
                      <a:pt x="2793" y="1976"/>
                    </a:cubicBezTo>
                    <a:cubicBezTo>
                      <a:pt x="2971" y="1602"/>
                      <a:pt x="2936" y="730"/>
                      <a:pt x="2936" y="730"/>
                    </a:cubicBezTo>
                    <a:cubicBezTo>
                      <a:pt x="2936" y="730"/>
                      <a:pt x="2936" y="428"/>
                      <a:pt x="2918" y="214"/>
                    </a:cubicBezTo>
                    <a:cubicBezTo>
                      <a:pt x="2900" y="90"/>
                      <a:pt x="2882" y="1"/>
                      <a:pt x="2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61;p32">
                <a:extLst>
                  <a:ext uri="{FF2B5EF4-FFF2-40B4-BE49-F238E27FC236}">
                    <a16:creationId xmlns:a16="http://schemas.microsoft.com/office/drawing/2014/main" id="{1F9C1527-62ED-DFAA-C49F-074423675BF1}"/>
                  </a:ext>
                </a:extLst>
              </p:cNvPr>
              <p:cNvSpPr/>
              <p:nvPr/>
            </p:nvSpPr>
            <p:spPr>
              <a:xfrm>
                <a:off x="5835125" y="3549925"/>
                <a:ext cx="378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5001" extrusionOk="0">
                    <a:moveTo>
                      <a:pt x="659" y="1"/>
                    </a:moveTo>
                    <a:lnTo>
                      <a:pt x="125" y="890"/>
                    </a:lnTo>
                    <a:lnTo>
                      <a:pt x="54" y="1228"/>
                    </a:lnTo>
                    <a:cubicBezTo>
                      <a:pt x="1" y="1495"/>
                      <a:pt x="605" y="4199"/>
                      <a:pt x="783" y="5000"/>
                    </a:cubicBezTo>
                    <a:cubicBezTo>
                      <a:pt x="1050" y="3630"/>
                      <a:pt x="1335" y="2118"/>
                      <a:pt x="1513" y="1228"/>
                    </a:cubicBezTo>
                    <a:cubicBezTo>
                      <a:pt x="1335" y="944"/>
                      <a:pt x="997" y="446"/>
                      <a:pt x="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62;p32">
                <a:extLst>
                  <a:ext uri="{FF2B5EF4-FFF2-40B4-BE49-F238E27FC236}">
                    <a16:creationId xmlns:a16="http://schemas.microsoft.com/office/drawing/2014/main" id="{DA2864C1-E1CD-AFC8-76BB-2D7DCC1D6E16}"/>
                  </a:ext>
                </a:extLst>
              </p:cNvPr>
              <p:cNvSpPr/>
              <p:nvPr/>
            </p:nvSpPr>
            <p:spPr>
              <a:xfrm>
                <a:off x="5764850" y="3549925"/>
                <a:ext cx="449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6050" extrusionOk="0">
                    <a:moveTo>
                      <a:pt x="1264" y="1"/>
                    </a:moveTo>
                    <a:cubicBezTo>
                      <a:pt x="766" y="570"/>
                      <a:pt x="250" y="1264"/>
                      <a:pt x="1" y="1602"/>
                    </a:cubicBezTo>
                    <a:cubicBezTo>
                      <a:pt x="303" y="2972"/>
                      <a:pt x="677" y="4715"/>
                      <a:pt x="748" y="5053"/>
                    </a:cubicBezTo>
                    <a:cubicBezTo>
                      <a:pt x="766" y="5160"/>
                      <a:pt x="837" y="5516"/>
                      <a:pt x="908" y="6050"/>
                    </a:cubicBezTo>
                    <a:lnTo>
                      <a:pt x="1798" y="979"/>
                    </a:lnTo>
                    <a:lnTo>
                      <a:pt x="12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63;p32">
                <a:extLst>
                  <a:ext uri="{FF2B5EF4-FFF2-40B4-BE49-F238E27FC236}">
                    <a16:creationId xmlns:a16="http://schemas.microsoft.com/office/drawing/2014/main" id="{A46D9355-C0A5-1BEF-04D9-9DC2FE83AAF0}"/>
                  </a:ext>
                </a:extLst>
              </p:cNvPr>
              <p:cNvSpPr/>
              <p:nvPr/>
            </p:nvSpPr>
            <p:spPr>
              <a:xfrm>
                <a:off x="5734600" y="3436975"/>
                <a:ext cx="85425" cy="151675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6067" extrusionOk="0">
                    <a:moveTo>
                      <a:pt x="428" y="0"/>
                    </a:moveTo>
                    <a:lnTo>
                      <a:pt x="357" y="36"/>
                    </a:lnTo>
                    <a:lnTo>
                      <a:pt x="339" y="54"/>
                    </a:lnTo>
                    <a:cubicBezTo>
                      <a:pt x="339" y="54"/>
                      <a:pt x="321" y="71"/>
                      <a:pt x="321" y="71"/>
                    </a:cubicBezTo>
                    <a:cubicBezTo>
                      <a:pt x="1" y="409"/>
                      <a:pt x="232" y="1904"/>
                      <a:pt x="303" y="2313"/>
                    </a:cubicBezTo>
                    <a:cubicBezTo>
                      <a:pt x="375" y="2704"/>
                      <a:pt x="659" y="4074"/>
                      <a:pt x="784" y="4359"/>
                    </a:cubicBezTo>
                    <a:cubicBezTo>
                      <a:pt x="837" y="4466"/>
                      <a:pt x="1015" y="5195"/>
                      <a:pt x="1211" y="6067"/>
                    </a:cubicBezTo>
                    <a:cubicBezTo>
                      <a:pt x="1691" y="5159"/>
                      <a:pt x="2314" y="4323"/>
                      <a:pt x="2847" y="3896"/>
                    </a:cubicBezTo>
                    <a:cubicBezTo>
                      <a:pt x="3025" y="3754"/>
                      <a:pt x="3185" y="3647"/>
                      <a:pt x="3328" y="3612"/>
                    </a:cubicBezTo>
                    <a:cubicBezTo>
                      <a:pt x="3363" y="3612"/>
                      <a:pt x="3381" y="3594"/>
                      <a:pt x="3417" y="3594"/>
                    </a:cubicBezTo>
                    <a:lnTo>
                      <a:pt x="2936" y="3131"/>
                    </a:lnTo>
                    <a:lnTo>
                      <a:pt x="2776" y="2989"/>
                    </a:lnTo>
                    <a:cubicBezTo>
                      <a:pt x="2776" y="2989"/>
                      <a:pt x="730" y="1050"/>
                      <a:pt x="446" y="107"/>
                    </a:cubicBezTo>
                    <a:cubicBezTo>
                      <a:pt x="446" y="89"/>
                      <a:pt x="446" y="71"/>
                      <a:pt x="446" y="71"/>
                    </a:cubicBezTo>
                    <a:cubicBezTo>
                      <a:pt x="428" y="36"/>
                      <a:pt x="428" y="18"/>
                      <a:pt x="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64;p32">
                <a:extLst>
                  <a:ext uri="{FF2B5EF4-FFF2-40B4-BE49-F238E27FC236}">
                    <a16:creationId xmlns:a16="http://schemas.microsoft.com/office/drawing/2014/main" id="{3792E707-3E79-384C-DD37-A485B656034E}"/>
                  </a:ext>
                </a:extLst>
              </p:cNvPr>
              <p:cNvSpPr/>
              <p:nvPr/>
            </p:nvSpPr>
            <p:spPr>
              <a:xfrm>
                <a:off x="5827125" y="352592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extrusionOk="0">
                    <a:moveTo>
                      <a:pt x="0" y="0"/>
                    </a:moveTo>
                    <a:lnTo>
                      <a:pt x="18" y="0"/>
                    </a:lnTo>
                    <a:cubicBezTo>
                      <a:pt x="18" y="0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rgbClr val="E8E7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689354"/>
      </p:ext>
    </p:extLst>
  </p:cSld>
  <p:clrMapOvr>
    <a:masterClrMapping/>
  </p:clrMapOvr>
</p:sld>
</file>

<file path=ppt/theme/theme1.xml><?xml version="1.0" encoding="utf-8"?>
<a:theme xmlns:a="http://schemas.openxmlformats.org/drawingml/2006/main" name="Delivery Plan Meeting by Slidesgo">
  <a:themeElements>
    <a:clrScheme name="Simple Light">
      <a:dk1>
        <a:srgbClr val="302D37"/>
      </a:dk1>
      <a:lt1>
        <a:srgbClr val="EFF8FA"/>
      </a:lt1>
      <a:dk2>
        <a:srgbClr val="DFF1F6"/>
      </a:dk2>
      <a:lt2>
        <a:srgbClr val="BFDCE4"/>
      </a:lt2>
      <a:accent1>
        <a:srgbClr val="00AFDF"/>
      </a:accent1>
      <a:accent2>
        <a:srgbClr val="E78185"/>
      </a:accent2>
      <a:accent3>
        <a:srgbClr val="FF8874"/>
      </a:accent3>
      <a:accent4>
        <a:srgbClr val="FFAE8E"/>
      </a:accent4>
      <a:accent5>
        <a:srgbClr val="494755"/>
      </a:accent5>
      <a:accent6>
        <a:srgbClr val="704133"/>
      </a:accent6>
      <a:hlink>
        <a:srgbClr val="302D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661F9AE889EB48ADC9703D6A8C1BEF" ma:contentTypeVersion="13" ma:contentTypeDescription="Crear nuevo documento." ma:contentTypeScope="" ma:versionID="e2ed85b72803baef861bf237916ed15e">
  <xsd:schema xmlns:xsd="http://www.w3.org/2001/XMLSchema" xmlns:xs="http://www.w3.org/2001/XMLSchema" xmlns:p="http://schemas.microsoft.com/office/2006/metadata/properties" xmlns:ns3="62eda7d8-d9fe-419e-8817-9d3f8933cf2c" xmlns:ns4="a6c60a38-f2bf-4037-9968-429dc9dfd976" targetNamespace="http://schemas.microsoft.com/office/2006/metadata/properties" ma:root="true" ma:fieldsID="dee20d3bcfd360d0e5fa04bcc2cc4055" ns3:_="" ns4:_="">
    <xsd:import namespace="62eda7d8-d9fe-419e-8817-9d3f8933cf2c"/>
    <xsd:import namespace="a6c60a38-f2bf-4037-9968-429dc9dfd9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DateTaken" minOccurs="0"/>
                <xsd:element ref="ns4:MediaServiceAutoTag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eda7d8-d9fe-419e-8817-9d3f8933cf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60a38-f2bf-4037-9968-429dc9dfd9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6c60a38-f2bf-4037-9968-429dc9dfd976" xsi:nil="true"/>
  </documentManagement>
</p:properties>
</file>

<file path=customXml/itemProps1.xml><?xml version="1.0" encoding="utf-8"?>
<ds:datastoreItem xmlns:ds="http://schemas.openxmlformats.org/officeDocument/2006/customXml" ds:itemID="{E478909B-9EFA-483F-980B-24FE4E0631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4BFCF-430F-4A17-A265-41CBDD90F1F6}">
  <ds:schemaRefs>
    <ds:schemaRef ds:uri="62eda7d8-d9fe-419e-8817-9d3f8933cf2c"/>
    <ds:schemaRef ds:uri="a6c60a38-f2bf-4037-9968-429dc9dfd9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8E5735-5FBB-419E-A92E-24FE1BD26E72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62eda7d8-d9fe-419e-8817-9d3f8933cf2c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a6c60a38-f2bf-4037-9968-429dc9dfd97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Presentación en pantalla (16:9)</PresentationFormat>
  <Paragraphs>74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Readex Pro</vt:lpstr>
      <vt:lpstr>Albert Sans</vt:lpstr>
      <vt:lpstr>Anaheim</vt:lpstr>
      <vt:lpstr>Bebas Neue</vt:lpstr>
      <vt:lpstr>Nunito Light</vt:lpstr>
      <vt:lpstr>Delivery Plan Meeting by Slidesgo</vt:lpstr>
      <vt:lpstr>Proyecto 1  Analítica de textos</vt:lpstr>
      <vt:lpstr>Tabla de contenido</vt:lpstr>
      <vt:lpstr>Introducción</vt:lpstr>
      <vt:lpstr>Introducción</vt:lpstr>
      <vt:lpstr>Preprocesamiento de Datos</vt:lpstr>
      <vt:lpstr>¿Que modificaciones se realizaron a los datos?</vt:lpstr>
      <vt:lpstr>Modelado</vt:lpstr>
      <vt:lpstr>Modelado</vt:lpstr>
      <vt:lpstr>Evaluación y decisión </vt:lpstr>
      <vt:lpstr>Modelado</vt:lpstr>
      <vt:lpstr>Modelado</vt:lpstr>
      <vt:lpstr>Conclusiones</vt:lpstr>
      <vt:lpstr>Agradecimientos</vt:lpstr>
      <vt:lpstr>¡Agradecimientos!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Plan Meeting</dc:title>
  <dc:creator>Ana Sofía Padilla Daza</dc:creator>
  <cp:lastModifiedBy>Ana Sofia Padilla Daza</cp:lastModifiedBy>
  <cp:revision>1</cp:revision>
  <dcterms:modified xsi:type="dcterms:W3CDTF">2024-04-08T00:55:01Z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0x0101000B661F9AE889EB48ADC9703D6A8C1BEF</vt:lpwstr>
  </property>
</Properties>
</file>