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054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5A181C7-F6FA-4690-8230-488E7CD83D29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26153"/>
            <a:ext cx="5829300" cy="3672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39801"/>
            <a:ext cx="5143500" cy="25465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00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5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61549"/>
            <a:ext cx="1478756" cy="89383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61549"/>
            <a:ext cx="4350544" cy="893839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8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29516"/>
            <a:ext cx="5915025" cy="438740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058426"/>
            <a:ext cx="5915025" cy="23072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7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07743"/>
            <a:ext cx="2914650" cy="66921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07743"/>
            <a:ext cx="2914650" cy="66921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1"/>
            <a:ext cx="5915025" cy="20386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85566"/>
            <a:ext cx="2901255" cy="126714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52713"/>
            <a:ext cx="2901255" cy="566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85566"/>
            <a:ext cx="2915543" cy="126714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52713"/>
            <a:ext cx="2915543" cy="566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0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6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00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3157"/>
            <a:ext cx="2211884" cy="246104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18625"/>
            <a:ext cx="3471863" cy="749545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64205"/>
            <a:ext cx="2211884" cy="58620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4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3157"/>
            <a:ext cx="2211884" cy="246104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18625"/>
            <a:ext cx="3471863" cy="749545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64205"/>
            <a:ext cx="2211884" cy="58620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9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61551"/>
            <a:ext cx="5915025" cy="203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07743"/>
            <a:ext cx="5915025" cy="669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775833"/>
            <a:ext cx="1543050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6F6-F5BF-4BC5-9954-52873646C469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775833"/>
            <a:ext cx="2314575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775833"/>
            <a:ext cx="1543050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1665-A8A4-4BA3-A4CE-31D36BB42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46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-1951767"/>
            <a:ext cx="5829300" cy="361800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s-ES" sz="60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es-ES" sz="60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60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Contacts</a:t>
            </a:r>
            <a:endParaRPr lang="es-ES" sz="60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0" y="2110409"/>
            <a:ext cx="5358730" cy="486349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14350" y="4196715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Guía de Estilos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248920" y="6727190"/>
            <a:ext cx="735584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solidFill>
                  <a:srgbClr val="FF00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s-ES" sz="2400" dirty="0">
                <a:solidFill>
                  <a:srgbClr val="FF00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Alejandro Rodríguez &amp; Aarón Muñoz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0" y="2103755"/>
            <a:ext cx="5358730" cy="4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028700" y="-142240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fa2b27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cb0f0c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fe2901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383436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c5c4c3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11150" y="-1403127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 Guía de Colores :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11150" y="1898873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 Logo para web e impresión:</a:t>
            </a:r>
          </a:p>
        </p:txBody>
      </p:sp>
      <p:sp>
        <p:nvSpPr>
          <p:cNvPr id="11" name="Triángulo isósceles 10"/>
          <p:cNvSpPr/>
          <p:nvPr/>
        </p:nvSpPr>
        <p:spPr>
          <a:xfrm>
            <a:off x="3474720" y="705597"/>
            <a:ext cx="325120" cy="34544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/>
          <p:cNvSpPr/>
          <p:nvPr/>
        </p:nvSpPr>
        <p:spPr>
          <a:xfrm>
            <a:off x="3474720" y="1095710"/>
            <a:ext cx="325120" cy="345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/>
          <p:cNvSpPr/>
          <p:nvPr/>
        </p:nvSpPr>
        <p:spPr>
          <a:xfrm>
            <a:off x="3474720" y="1553433"/>
            <a:ext cx="325120" cy="345440"/>
          </a:xfrm>
          <a:prstGeom prst="triangle">
            <a:avLst/>
          </a:prstGeom>
          <a:solidFill>
            <a:srgbClr val="B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isósceles 13"/>
          <p:cNvSpPr/>
          <p:nvPr/>
        </p:nvSpPr>
        <p:spPr>
          <a:xfrm>
            <a:off x="3495040" y="1936005"/>
            <a:ext cx="325120" cy="34544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/>
          <p:cNvSpPr/>
          <p:nvPr/>
        </p:nvSpPr>
        <p:spPr>
          <a:xfrm>
            <a:off x="3464560" y="2300717"/>
            <a:ext cx="325120" cy="3454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549910" y="5597112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- Tipografía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03" y="4353037"/>
            <a:ext cx="2937994" cy="2666473"/>
          </a:xfrm>
          <a:prstGeom prst="rect">
            <a:avLst/>
          </a:prstGeom>
          <a:ln>
            <a:noFill/>
          </a:ln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1028700" y="6967137"/>
            <a:ext cx="5829300" cy="36180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Títulos : </a:t>
            </a:r>
            <a:r>
              <a:rPr lang="es-ES" sz="28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Amiri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36px </a:t>
            </a: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Subtítulos : </a:t>
            </a:r>
            <a:r>
              <a:rPr lang="es-ES" sz="28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Amiri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24px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Enlaces : </a:t>
            </a:r>
            <a:r>
              <a:rPr lang="es-ES" sz="28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Amiri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14px  i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Tx/>
              <a:buChar char="-"/>
            </a:pP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Texto : </a:t>
            </a:r>
            <a:r>
              <a:rPr lang="es-ES" sz="2800" dirty="0" err="1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Amiri</a:t>
            </a:r>
            <a:r>
              <a:rPr lang="es-ES" sz="2800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14px</a:t>
            </a:r>
            <a:endParaRPr lang="es-ES" sz="2800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67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52</Words>
  <Application>Microsoft Office PowerPoint</Application>
  <PresentationFormat>Personalizado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Verdana</vt:lpstr>
      <vt:lpstr>Tema de Office</vt:lpstr>
      <vt:lpstr>My Contacts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Contacts</dc:title>
  <dc:creator>Alejandro Rodríguez Alba</dc:creator>
  <cp:lastModifiedBy>Alejandro Rodríguez Alba</cp:lastModifiedBy>
  <cp:revision>3</cp:revision>
  <dcterms:created xsi:type="dcterms:W3CDTF">2017-01-31T14:09:41Z</dcterms:created>
  <dcterms:modified xsi:type="dcterms:W3CDTF">2017-01-31T14:34:47Z</dcterms:modified>
</cp:coreProperties>
</file>