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65" r:id="rId3"/>
    <p:sldId id="261" r:id="rId4"/>
    <p:sldId id="262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3761-FACE-4121-B878-0A50FCC330CB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0006-3CDF-4160-917B-9924350D1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249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3761-FACE-4121-B878-0A50FCC330CB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0006-3CDF-4160-917B-9924350D1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096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3761-FACE-4121-B878-0A50FCC330CB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0006-3CDF-4160-917B-9924350D1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629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3761-FACE-4121-B878-0A50FCC330CB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0006-3CDF-4160-917B-9924350D1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175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3761-FACE-4121-B878-0A50FCC330CB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0006-3CDF-4160-917B-9924350D1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601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3761-FACE-4121-B878-0A50FCC330CB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0006-3CDF-4160-917B-9924350D1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77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3761-FACE-4121-B878-0A50FCC330CB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0006-3CDF-4160-917B-9924350D1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41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3761-FACE-4121-B878-0A50FCC330CB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0006-3CDF-4160-917B-9924350D1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43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3761-FACE-4121-B878-0A50FCC330CB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0006-3CDF-4160-917B-9924350D1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08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3761-FACE-4121-B878-0A50FCC330CB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0006-3CDF-4160-917B-9924350D1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22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3761-FACE-4121-B878-0A50FCC330CB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0006-3CDF-4160-917B-9924350D1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00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3761-FACE-4121-B878-0A50FCC330CB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0006-3CDF-4160-917B-9924350D1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83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3761-FACE-4121-B878-0A50FCC330CB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20006-3CDF-4160-917B-9924350D1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113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9143761-FACE-4121-B878-0A50FCC330CB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0E20006-3CDF-4160-917B-9924350D1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989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9143761-FACE-4121-B878-0A50FCC330CB}" type="datetimeFigureOut">
              <a:rPr lang="es-ES" smtClean="0"/>
              <a:t>31/01/2017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0E20006-3CDF-4160-917B-9924350D1D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20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100000"/>
              </a:schemeClr>
            </a:gs>
            <a:gs pos="100000">
              <a:schemeClr val="bg2">
                <a:tint val="84000"/>
                <a:shade val="84000"/>
                <a:lumMod val="9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9373" y="366119"/>
            <a:ext cx="10572000" cy="944918"/>
          </a:xfrm>
        </p:spPr>
        <p:txBody>
          <a:bodyPr/>
          <a:lstStyle/>
          <a:p>
            <a:r>
              <a:rPr lang="es-ES" dirty="0" smtClean="0"/>
              <a:t>Libro estilo de :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Realizado por : Eric </a:t>
            </a:r>
            <a:r>
              <a:rPr lang="es-ES" dirty="0" err="1" smtClean="0"/>
              <a:t>Petit</a:t>
            </a:r>
            <a:r>
              <a:rPr lang="es-ES" dirty="0" smtClean="0"/>
              <a:t> y Marc </a:t>
            </a:r>
            <a:r>
              <a:rPr lang="es-ES" dirty="0" err="1" smtClean="0"/>
              <a:t>Petit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1" y="1134060"/>
            <a:ext cx="11142677" cy="37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</a:t>
            </a:r>
            <a:r>
              <a:rPr lang="es-ES" dirty="0" smtClean="0"/>
              <a:t>de los colores: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790339" y="2289915"/>
            <a:ext cx="5185873" cy="3968009"/>
          </a:xfrm>
        </p:spPr>
        <p:txBody>
          <a:bodyPr>
            <a:normAutofit/>
          </a:bodyPr>
          <a:lstStyle/>
          <a:p>
            <a:r>
              <a:rPr lang="es-ES" dirty="0" smtClean="0"/>
              <a:t>Se deberá de usar los diferentes colores que usamos para utilizar como queramos:</a:t>
            </a:r>
          </a:p>
          <a:p>
            <a:pPr lvl="1"/>
            <a:r>
              <a:rPr lang="es-ES" dirty="0" smtClean="0"/>
              <a:t>#222222: Gris oscuro</a:t>
            </a:r>
          </a:p>
          <a:p>
            <a:pPr lvl="1"/>
            <a:r>
              <a:rPr lang="es-ES" dirty="0" smtClean="0"/>
              <a:t>#</a:t>
            </a:r>
            <a:r>
              <a:rPr lang="es-ES" dirty="0" err="1" smtClean="0"/>
              <a:t>eeeeee</a:t>
            </a:r>
            <a:r>
              <a:rPr lang="es-ES" dirty="0" smtClean="0"/>
              <a:t>: Gris claro</a:t>
            </a:r>
          </a:p>
          <a:p>
            <a:pPr lvl="1"/>
            <a:r>
              <a:rPr lang="es-ES" dirty="0" smtClean="0"/>
              <a:t>#fed136: Amarillo claro</a:t>
            </a:r>
            <a:endParaRPr lang="es-ES" dirty="0" smtClean="0"/>
          </a:p>
          <a:p>
            <a:pPr lvl="1"/>
            <a:r>
              <a:rPr lang="es-ES" dirty="0"/>
              <a:t>#</a:t>
            </a:r>
            <a:r>
              <a:rPr lang="es-ES" dirty="0" smtClean="0"/>
              <a:t>fec503: Amarillo oscuro</a:t>
            </a:r>
            <a:endParaRPr lang="es-ES" dirty="0" smtClean="0"/>
          </a:p>
          <a:p>
            <a:pPr lvl="1"/>
            <a:r>
              <a:rPr lang="es-ES" dirty="0" smtClean="0"/>
              <a:t>#</a:t>
            </a:r>
            <a:r>
              <a:rPr lang="es-ES" dirty="0" err="1" smtClean="0"/>
              <a:t>ffffff</a:t>
            </a:r>
            <a:r>
              <a:rPr lang="es-ES" dirty="0" smtClean="0"/>
              <a:t>: Blanco</a:t>
            </a:r>
          </a:p>
          <a:p>
            <a:pPr lvl="1"/>
            <a:r>
              <a:rPr lang="es-ES" dirty="0" smtClean="0"/>
              <a:t>#ff0000: Rojo (Únicamente para señalar errores)</a:t>
            </a:r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304" y="205372"/>
            <a:ext cx="4285384" cy="1454081"/>
          </a:xfrm>
          <a:prstGeom prst="rect">
            <a:avLst/>
          </a:prstGeom>
        </p:spPr>
      </p:pic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>
          <a:xfrm>
            <a:off x="6243638" y="2828925"/>
            <a:ext cx="1836948" cy="2286000"/>
          </a:xfrm>
        </p:spPr>
        <p:txBody>
          <a:bodyPr>
            <a:normAutofit/>
          </a:bodyPr>
          <a:lstStyle/>
          <a:p>
            <a:pPr algn="r"/>
            <a:r>
              <a:rPr lang="es-ES" dirty="0" smtClean="0"/>
              <a:t>Gris oscuro</a:t>
            </a:r>
          </a:p>
          <a:p>
            <a:pPr algn="r"/>
            <a:endParaRPr lang="es-ES" dirty="0" smtClean="0"/>
          </a:p>
          <a:p>
            <a:pPr algn="r"/>
            <a:r>
              <a:rPr lang="es-ES" dirty="0" smtClean="0"/>
              <a:t>Amarillo oscuro</a:t>
            </a:r>
          </a:p>
          <a:p>
            <a:pPr algn="r"/>
            <a:endParaRPr lang="es-ES" dirty="0"/>
          </a:p>
          <a:p>
            <a:pPr algn="r"/>
            <a:r>
              <a:rPr lang="es-ES" dirty="0" smtClean="0"/>
              <a:t>Rojo</a:t>
            </a:r>
            <a:endParaRPr lang="es-ES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86" y="2604135"/>
            <a:ext cx="1916628" cy="2876968"/>
          </a:xfrm>
          <a:prstGeom prst="rect">
            <a:avLst/>
          </a:prstGeom>
        </p:spPr>
      </p:pic>
      <p:sp>
        <p:nvSpPr>
          <p:cNvPr id="15" name="Marcador de contenido 8"/>
          <p:cNvSpPr txBox="1">
            <a:spLocks/>
          </p:cNvSpPr>
          <p:nvPr/>
        </p:nvSpPr>
        <p:spPr>
          <a:xfrm>
            <a:off x="9997214" y="2828925"/>
            <a:ext cx="1836948" cy="22860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Gris claro</a:t>
            </a:r>
          </a:p>
          <a:p>
            <a:endParaRPr lang="es-ES" dirty="0" smtClean="0"/>
          </a:p>
          <a:p>
            <a:r>
              <a:rPr lang="es-ES" dirty="0" smtClean="0"/>
              <a:t>Amarillo claro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Blanco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344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100000"/>
              </a:schemeClr>
            </a:gs>
            <a:gs pos="100000">
              <a:schemeClr val="bg2">
                <a:tint val="84000"/>
                <a:shade val="84000"/>
                <a:lumMod val="9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 del logo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50514" y="2164876"/>
            <a:ext cx="5194583" cy="1639934"/>
          </a:xfrm>
        </p:spPr>
        <p:txBody>
          <a:bodyPr/>
          <a:lstStyle/>
          <a:p>
            <a:r>
              <a:rPr lang="es-ES" dirty="0" smtClean="0"/>
              <a:t>El uso de letra para </a:t>
            </a:r>
            <a:r>
              <a:rPr lang="es-ES" dirty="0" smtClean="0"/>
              <a:t>anuncio </a:t>
            </a:r>
            <a:r>
              <a:rPr lang="es-ES" dirty="0" smtClean="0"/>
              <a:t>deberá de ser la misma fuente que logo :</a:t>
            </a:r>
            <a:endParaRPr lang="es-ES" sz="4400" dirty="0"/>
          </a:p>
        </p:txBody>
      </p:sp>
      <p:sp>
        <p:nvSpPr>
          <p:cNvPr id="8" name="Marcador de contenido 3"/>
          <p:cNvSpPr txBox="1">
            <a:spLocks/>
          </p:cNvSpPr>
          <p:nvPr/>
        </p:nvSpPr>
        <p:spPr>
          <a:xfrm>
            <a:off x="6444590" y="2164876"/>
            <a:ext cx="2785135" cy="163993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4400" dirty="0" err="1" smtClean="0">
                <a:latin typeface="Painter PERSONAL USE ONLY" pitchFamily="2" charset="0"/>
              </a:rPr>
              <a:t>Painter</a:t>
            </a:r>
            <a:r>
              <a:rPr lang="es-ES" sz="4400" dirty="0" smtClean="0">
                <a:latin typeface="Painter PERSONAL USE ONLY" pitchFamily="2" charset="0"/>
              </a:rPr>
              <a:t>&gt;</a:t>
            </a:r>
            <a:endParaRPr lang="es-ES" sz="4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304" y="205372"/>
            <a:ext cx="4285384" cy="1454081"/>
          </a:xfrm>
          <a:prstGeom prst="rect">
            <a:avLst/>
          </a:prstGeom>
        </p:spPr>
      </p:pic>
      <p:sp>
        <p:nvSpPr>
          <p:cNvPr id="11" name="Marcador de contenido 3"/>
          <p:cNvSpPr>
            <a:spLocks noGrp="1"/>
          </p:cNvSpPr>
          <p:nvPr>
            <p:ph sz="half" idx="2"/>
          </p:nvPr>
        </p:nvSpPr>
        <p:spPr>
          <a:xfrm>
            <a:off x="6187415" y="3732081"/>
            <a:ext cx="5194583" cy="1639934"/>
          </a:xfrm>
        </p:spPr>
        <p:txBody>
          <a:bodyPr/>
          <a:lstStyle/>
          <a:p>
            <a:r>
              <a:rPr lang="es-ES" dirty="0" smtClean="0"/>
              <a:t>Siempre se deberá de usar  &gt; ( estilo de </a:t>
            </a:r>
            <a:r>
              <a:rPr lang="es-ES" dirty="0" err="1" smtClean="0"/>
              <a:t>subrallado</a:t>
            </a:r>
            <a:r>
              <a:rPr lang="es-ES" dirty="0" smtClean="0"/>
              <a:t>) para acabar lo que escribamos.</a:t>
            </a:r>
            <a:endParaRPr lang="es-ES" sz="4400" dirty="0"/>
          </a:p>
        </p:txBody>
      </p:sp>
      <p:sp>
        <p:nvSpPr>
          <p:cNvPr id="13" name="Señal de prohibido 12"/>
          <p:cNvSpPr/>
          <p:nvPr/>
        </p:nvSpPr>
        <p:spPr>
          <a:xfrm>
            <a:off x="810000" y="3821864"/>
            <a:ext cx="1821211" cy="1550151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7" name="Forma en L 16"/>
          <p:cNvSpPr/>
          <p:nvPr/>
        </p:nvSpPr>
        <p:spPr>
          <a:xfrm rot="18692966">
            <a:off x="3666646" y="4105861"/>
            <a:ext cx="1783709" cy="769708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contenido 3"/>
          <p:cNvSpPr txBox="1">
            <a:spLocks/>
          </p:cNvSpPr>
          <p:nvPr/>
        </p:nvSpPr>
        <p:spPr>
          <a:xfrm>
            <a:off x="710155" y="3732081"/>
            <a:ext cx="5477260" cy="163993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4400" dirty="0" err="1" smtClean="0">
                <a:latin typeface="Painter PERSONAL USE ONLY" pitchFamily="2" charset="0"/>
              </a:rPr>
              <a:t>Painter</a:t>
            </a:r>
            <a:r>
              <a:rPr lang="es-ES" sz="4400" dirty="0" smtClean="0">
                <a:latin typeface="Painter PERSONAL USE ONLY" pitchFamily="2" charset="0"/>
              </a:rPr>
              <a:t> 		</a:t>
            </a:r>
            <a:r>
              <a:rPr lang="es-ES" sz="4400" dirty="0" err="1" smtClean="0">
                <a:latin typeface="Painter PERSONAL USE ONLY" pitchFamily="2" charset="0"/>
              </a:rPr>
              <a:t>Painter</a:t>
            </a:r>
            <a:r>
              <a:rPr lang="es-ES" sz="4400" dirty="0" smtClean="0">
                <a:latin typeface="Painter PERSONAL USE ONLY" pitchFamily="2" charset="0"/>
              </a:rPr>
              <a:t>&gt; 	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188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letra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11054201" cy="3638763"/>
          </a:xfrm>
        </p:spPr>
        <p:txBody>
          <a:bodyPr>
            <a:normAutofit/>
          </a:bodyPr>
          <a:lstStyle/>
          <a:p>
            <a:r>
              <a:rPr lang="es-ES" dirty="0"/>
              <a:t>Se utilizara la </a:t>
            </a:r>
            <a:r>
              <a:rPr lang="es-ES" dirty="0"/>
              <a:t>fuente </a:t>
            </a:r>
            <a:r>
              <a:rPr lang="es-ES" dirty="0" err="1"/>
              <a:t>Roboto</a:t>
            </a:r>
            <a:r>
              <a:rPr lang="es-ES" dirty="0"/>
              <a:t> </a:t>
            </a:r>
            <a:r>
              <a:rPr lang="es-ES" dirty="0" err="1"/>
              <a:t>Slab</a:t>
            </a:r>
            <a:r>
              <a:rPr lang="es-ES" dirty="0"/>
              <a:t>", "</a:t>
            </a:r>
            <a:r>
              <a:rPr lang="es-ES" dirty="0" err="1"/>
              <a:t>Helvetica</a:t>
            </a:r>
            <a:r>
              <a:rPr lang="es-ES" dirty="0"/>
              <a:t> </a:t>
            </a:r>
            <a:r>
              <a:rPr lang="es-ES" dirty="0" err="1"/>
              <a:t>Neue</a:t>
            </a:r>
            <a:r>
              <a:rPr lang="es-ES" dirty="0" smtClean="0"/>
              <a:t>", para el uso del </a:t>
            </a:r>
            <a:r>
              <a:rPr lang="es-ES" dirty="0" err="1" smtClean="0"/>
              <a:t>body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Para </a:t>
            </a:r>
            <a:r>
              <a:rPr lang="es-ES" dirty="0" smtClean="0"/>
              <a:t>el indicar el usuario se usara : </a:t>
            </a:r>
            <a:r>
              <a:rPr lang="es-ES" dirty="0"/>
              <a:t>"</a:t>
            </a:r>
            <a:r>
              <a:rPr lang="es-ES" dirty="0" err="1"/>
              <a:t>Kaushan</a:t>
            </a:r>
            <a:r>
              <a:rPr lang="es-ES" dirty="0"/>
              <a:t> Script", "</a:t>
            </a:r>
            <a:r>
              <a:rPr lang="es-ES" dirty="0" err="1"/>
              <a:t>Helvetica</a:t>
            </a:r>
            <a:r>
              <a:rPr lang="es-ES" dirty="0"/>
              <a:t> </a:t>
            </a:r>
            <a:r>
              <a:rPr lang="es-ES" dirty="0" err="1"/>
              <a:t>Neue</a:t>
            </a:r>
            <a:r>
              <a:rPr lang="es-ES" dirty="0"/>
              <a:t>", </a:t>
            </a:r>
            <a:r>
              <a:rPr lang="es-ES" dirty="0" err="1"/>
              <a:t>Helvetica</a:t>
            </a:r>
            <a:r>
              <a:rPr lang="es-ES" dirty="0"/>
              <a:t>, Arial, </a:t>
            </a:r>
            <a:r>
              <a:rPr lang="es-ES" dirty="0" err="1"/>
              <a:t>cursive</a:t>
            </a:r>
            <a:r>
              <a:rPr lang="es-ES" dirty="0" smtClean="0"/>
              <a:t>;</a:t>
            </a:r>
          </a:p>
          <a:p>
            <a:endParaRPr lang="es-ES" dirty="0"/>
          </a:p>
          <a:p>
            <a:r>
              <a:rPr lang="es-ES" dirty="0" smtClean="0"/>
              <a:t>Para lo demás </a:t>
            </a:r>
            <a:r>
              <a:rPr lang="es-ES" dirty="0"/>
              <a:t>se usara : "Montserrat", "</a:t>
            </a:r>
            <a:r>
              <a:rPr lang="es-ES" dirty="0" err="1"/>
              <a:t>Helvetica</a:t>
            </a:r>
            <a:r>
              <a:rPr lang="es-ES" dirty="0"/>
              <a:t> </a:t>
            </a:r>
            <a:r>
              <a:rPr lang="es-ES" dirty="0" err="1" smtClean="0"/>
              <a:t>Neue</a:t>
            </a:r>
            <a:r>
              <a:rPr lang="es-ES" dirty="0" smtClean="0"/>
              <a:t>“.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304" y="205372"/>
            <a:ext cx="4285384" cy="145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1">
      <a:dk1>
        <a:srgbClr val="222222"/>
      </a:dk1>
      <a:lt1>
        <a:srgbClr val="FED136"/>
      </a:lt1>
      <a:dk2>
        <a:srgbClr val="222222"/>
      </a:dk2>
      <a:lt2>
        <a:srgbClr val="FED136"/>
      </a:lt2>
      <a:accent1>
        <a:srgbClr val="7F7F7F"/>
      </a:accent1>
      <a:accent2>
        <a:srgbClr val="FFFF00"/>
      </a:accent2>
      <a:accent3>
        <a:srgbClr val="FFC000"/>
      </a:accent3>
      <a:accent4>
        <a:srgbClr val="262626"/>
      </a:accent4>
      <a:accent5>
        <a:srgbClr val="595959"/>
      </a:accent5>
      <a:accent6>
        <a:srgbClr val="000000"/>
      </a:accent6>
      <a:hlink>
        <a:srgbClr val="D19F01"/>
      </a:hlink>
      <a:folHlink>
        <a:srgbClr val="F49100"/>
      </a:folHlink>
    </a:clrScheme>
    <a:fontScheme name="Personalizado 1">
      <a:majorFont>
        <a:latin typeface="Rockwell"/>
        <a:ea typeface=""/>
        <a:cs typeface=""/>
      </a:majorFont>
      <a:minorFont>
        <a:latin typeface="Rockwell"/>
        <a:ea typeface=""/>
        <a:cs typeface="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216</TotalTime>
  <Words>169</Words>
  <Application>Microsoft Office PowerPoint</Application>
  <PresentationFormat>Panorámica</PresentationFormat>
  <Paragraphs>31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Painter PERSONAL USE ONLY</vt:lpstr>
      <vt:lpstr>Rockwell</vt:lpstr>
      <vt:lpstr>Wingdings 2</vt:lpstr>
      <vt:lpstr>Citable</vt:lpstr>
      <vt:lpstr>Libro estilo de :</vt:lpstr>
      <vt:lpstr>Uso de los colores:</vt:lpstr>
      <vt:lpstr>Uso del logo:</vt:lpstr>
      <vt:lpstr>Tipos de letra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Libro diseño de :</dc:title>
  <dc:creator>Eric Petit Fernàndez</dc:creator>
  <cp:lastModifiedBy>Usuario de Windows</cp:lastModifiedBy>
  <cp:revision>22</cp:revision>
  <dcterms:created xsi:type="dcterms:W3CDTF">2017-01-16T23:01:19Z</dcterms:created>
  <dcterms:modified xsi:type="dcterms:W3CDTF">2017-01-31T15:05:20Z</dcterms:modified>
</cp:coreProperties>
</file>