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783638" cy="12384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3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73" y="2026749"/>
            <a:ext cx="7466092" cy="4311497"/>
          </a:xfrm>
        </p:spPr>
        <p:txBody>
          <a:bodyPr anchor="b"/>
          <a:lstStyle>
            <a:lvl1pPr algn="ctr">
              <a:defRPr sz="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55" y="6504514"/>
            <a:ext cx="6587729" cy="2989954"/>
          </a:xfrm>
        </p:spPr>
        <p:txBody>
          <a:bodyPr/>
          <a:lstStyle>
            <a:lvl1pPr marL="0" indent="0" algn="ctr">
              <a:buNone/>
              <a:defRPr sz="2305"/>
            </a:lvl1pPr>
            <a:lvl2pPr marL="439186" indent="0" algn="ctr">
              <a:buNone/>
              <a:defRPr sz="1921"/>
            </a:lvl2pPr>
            <a:lvl3pPr marL="878373" indent="0" algn="ctr">
              <a:buNone/>
              <a:defRPr sz="1729"/>
            </a:lvl3pPr>
            <a:lvl4pPr marL="1317559" indent="0" algn="ctr">
              <a:buNone/>
              <a:defRPr sz="1537"/>
            </a:lvl4pPr>
            <a:lvl5pPr marL="1756745" indent="0" algn="ctr">
              <a:buNone/>
              <a:defRPr sz="1537"/>
            </a:lvl5pPr>
            <a:lvl6pPr marL="2195932" indent="0" algn="ctr">
              <a:buNone/>
              <a:defRPr sz="1537"/>
            </a:lvl6pPr>
            <a:lvl7pPr marL="2635118" indent="0" algn="ctr">
              <a:buNone/>
              <a:defRPr sz="1537"/>
            </a:lvl7pPr>
            <a:lvl8pPr marL="3074304" indent="0" algn="ctr">
              <a:buNone/>
              <a:defRPr sz="1537"/>
            </a:lvl8pPr>
            <a:lvl9pPr marL="3513491" indent="0" algn="ctr">
              <a:buNone/>
              <a:defRPr sz="1537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43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1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5791" y="659338"/>
            <a:ext cx="1893972" cy="104949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876" y="659338"/>
            <a:ext cx="5572120" cy="1049494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4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7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01" y="3087425"/>
            <a:ext cx="7575888" cy="5151436"/>
          </a:xfrm>
        </p:spPr>
        <p:txBody>
          <a:bodyPr anchor="b"/>
          <a:lstStyle>
            <a:lvl1pPr>
              <a:defRPr sz="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301" y="8287596"/>
            <a:ext cx="7575888" cy="2709018"/>
          </a:xfrm>
        </p:spPr>
        <p:txBody>
          <a:bodyPr/>
          <a:lstStyle>
            <a:lvl1pPr marL="0" indent="0">
              <a:buNone/>
              <a:defRPr sz="2305">
                <a:solidFill>
                  <a:schemeClr val="tx1"/>
                </a:solidFill>
              </a:defRPr>
            </a:lvl1pPr>
            <a:lvl2pPr marL="439186" indent="0">
              <a:buNone/>
              <a:defRPr sz="1921">
                <a:solidFill>
                  <a:schemeClr val="tx1">
                    <a:tint val="75000"/>
                  </a:schemeClr>
                </a:solidFill>
              </a:defRPr>
            </a:lvl2pPr>
            <a:lvl3pPr marL="878373" indent="0">
              <a:buNone/>
              <a:defRPr sz="1729">
                <a:solidFill>
                  <a:schemeClr val="tx1">
                    <a:tint val="75000"/>
                  </a:schemeClr>
                </a:solidFill>
              </a:defRPr>
            </a:lvl3pPr>
            <a:lvl4pPr marL="1317559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4pPr>
            <a:lvl5pPr marL="1756745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5pPr>
            <a:lvl6pPr marL="2195932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6pPr>
            <a:lvl7pPr marL="2635118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7pPr>
            <a:lvl8pPr marL="3074304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8pPr>
            <a:lvl9pPr marL="3513491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7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75" y="3296690"/>
            <a:ext cx="3733046" cy="785759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6717" y="3296690"/>
            <a:ext cx="3733046" cy="785759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659341"/>
            <a:ext cx="7575888" cy="23936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020" y="3035822"/>
            <a:ext cx="3715890" cy="1487810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20" y="4523632"/>
            <a:ext cx="3715890" cy="6653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7" y="3035822"/>
            <a:ext cx="3734190" cy="1487810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717" y="4523632"/>
            <a:ext cx="3734190" cy="6653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35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67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825606"/>
            <a:ext cx="2832952" cy="288962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90" y="1783082"/>
            <a:ext cx="4446717" cy="8800729"/>
          </a:xfrm>
        </p:spPr>
        <p:txBody>
          <a:bodyPr/>
          <a:lstStyle>
            <a:lvl1pPr>
              <a:defRPr sz="3074"/>
            </a:lvl1pPr>
            <a:lvl2pPr>
              <a:defRPr sz="2690"/>
            </a:lvl2pPr>
            <a:lvl3pPr>
              <a:defRPr sz="2305"/>
            </a:lvl3pPr>
            <a:lvl4pPr>
              <a:defRPr sz="1921"/>
            </a:lvl4pPr>
            <a:lvl5pPr>
              <a:defRPr sz="1921"/>
            </a:lvl5pPr>
            <a:lvl6pPr>
              <a:defRPr sz="1921"/>
            </a:lvl6pPr>
            <a:lvl7pPr>
              <a:defRPr sz="1921"/>
            </a:lvl7pPr>
            <a:lvl8pPr>
              <a:defRPr sz="1921"/>
            </a:lvl8pPr>
            <a:lvl9pPr>
              <a:defRPr sz="1921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3715227"/>
            <a:ext cx="2832952" cy="6882916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1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825606"/>
            <a:ext cx="2832952" cy="288962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4190" y="1783082"/>
            <a:ext cx="4446717" cy="8800729"/>
          </a:xfrm>
        </p:spPr>
        <p:txBody>
          <a:bodyPr anchor="t"/>
          <a:lstStyle>
            <a:lvl1pPr marL="0" indent="0">
              <a:buNone/>
              <a:defRPr sz="3074"/>
            </a:lvl1pPr>
            <a:lvl2pPr marL="439186" indent="0">
              <a:buNone/>
              <a:defRPr sz="2690"/>
            </a:lvl2pPr>
            <a:lvl3pPr marL="878373" indent="0">
              <a:buNone/>
              <a:defRPr sz="2305"/>
            </a:lvl3pPr>
            <a:lvl4pPr marL="1317559" indent="0">
              <a:buNone/>
              <a:defRPr sz="1921"/>
            </a:lvl4pPr>
            <a:lvl5pPr marL="1756745" indent="0">
              <a:buNone/>
              <a:defRPr sz="1921"/>
            </a:lvl5pPr>
            <a:lvl6pPr marL="2195932" indent="0">
              <a:buNone/>
              <a:defRPr sz="1921"/>
            </a:lvl6pPr>
            <a:lvl7pPr marL="2635118" indent="0">
              <a:buNone/>
              <a:defRPr sz="1921"/>
            </a:lvl7pPr>
            <a:lvl8pPr marL="3074304" indent="0">
              <a:buNone/>
              <a:defRPr sz="1921"/>
            </a:lvl8pPr>
            <a:lvl9pPr marL="3513491" indent="0">
              <a:buNone/>
              <a:defRPr sz="192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3715227"/>
            <a:ext cx="2832952" cy="6882916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875" y="659341"/>
            <a:ext cx="7575888" cy="2393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875" y="3296690"/>
            <a:ext cx="7575888" cy="785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875" y="11478218"/>
            <a:ext cx="1976319" cy="65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D692-91CF-4D32-9B0E-342C78B5826D}" type="datetimeFigureOut">
              <a:rPr lang="es-ES" smtClean="0"/>
              <a:t>16/02/2017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9580" y="11478218"/>
            <a:ext cx="2964478" cy="65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3444" y="11478218"/>
            <a:ext cx="1976319" cy="65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316C-5997-45DB-A60C-E360A3FCB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3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8373" rtl="0" eaLnBrk="1" latinLnBrk="0" hangingPunct="1">
        <a:lnSpc>
          <a:spcPct val="90000"/>
        </a:lnSpc>
        <a:spcBef>
          <a:spcPct val="0"/>
        </a:spcBef>
        <a:buNone/>
        <a:defRPr sz="4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593" indent="-219593" algn="l" defTabSz="878373" rtl="0" eaLnBrk="1" latinLnBrk="0" hangingPunct="1">
        <a:lnSpc>
          <a:spcPct val="90000"/>
        </a:lnSpc>
        <a:spcBef>
          <a:spcPts val="961"/>
        </a:spcBef>
        <a:buFont typeface="Arial" panose="020B0604020202020204" pitchFamily="34" charset="0"/>
        <a:buChar char="•"/>
        <a:defRPr sz="2690" kern="1200">
          <a:solidFill>
            <a:schemeClr val="tx1"/>
          </a:solidFill>
          <a:latin typeface="+mn-lt"/>
          <a:ea typeface="+mn-ea"/>
          <a:cs typeface="+mn-cs"/>
        </a:defRPr>
      </a:lvl1pPr>
      <a:lvl2pPr marL="658779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2pPr>
      <a:lvl3pPr marL="1097966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3pPr>
      <a:lvl4pPr marL="1537152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976338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415525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854711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293897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733084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1pPr>
      <a:lvl2pPr marL="439186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2pPr>
      <a:lvl3pPr marL="878373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3pPr>
      <a:lvl4pPr marL="1317559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756745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195932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635118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074304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513491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de flecha 25"/>
          <p:cNvCxnSpPr/>
          <p:nvPr/>
        </p:nvCxnSpPr>
        <p:spPr>
          <a:xfrm>
            <a:off x="1833503" y="12178666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809523" y="6188335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772693" y="239224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>
            <a:cxnSpLocks/>
          </p:cNvCxnSpPr>
          <p:nvPr/>
        </p:nvCxnSpPr>
        <p:spPr>
          <a:xfrm>
            <a:off x="1763723" y="95511"/>
            <a:ext cx="47631" cy="12193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>
            <a:off x="1775632" y="178866"/>
            <a:ext cx="46377" cy="118727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 rot="4676760">
            <a:off x="1630199" y="85007"/>
            <a:ext cx="284989" cy="2849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121" tIns="82561" rIns="165121" bIns="82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3251"/>
          </a:p>
        </p:txBody>
      </p:sp>
      <p:sp>
        <p:nvSpPr>
          <p:cNvPr id="7" name="Elipse 6"/>
          <p:cNvSpPr/>
          <p:nvPr/>
        </p:nvSpPr>
        <p:spPr>
          <a:xfrm rot="4676760">
            <a:off x="1685615" y="12030778"/>
            <a:ext cx="295777" cy="29577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121" tIns="82561" rIns="165121" bIns="82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3251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6074" y="-28809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15-02-17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8961" y="11872085"/>
            <a:ext cx="1491896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28-02-17</a:t>
            </a:r>
          </a:p>
        </p:txBody>
      </p:sp>
      <p:sp>
        <p:nvSpPr>
          <p:cNvPr id="16" name="Triángulo isósceles 15"/>
          <p:cNvSpPr/>
          <p:nvPr/>
        </p:nvSpPr>
        <p:spPr>
          <a:xfrm rot="19984018">
            <a:off x="1638668" y="5997435"/>
            <a:ext cx="298159" cy="28554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1763723" y="1588168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1798820" y="3039979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1822009" y="4580020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763723" y="7427494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788685" y="8799094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833503" y="10507578"/>
            <a:ext cx="618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99402" y="1232540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16-02-17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99402" y="2771946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17-02-17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46074" y="4311352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20-02-17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99402" y="5850758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21-02-17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178018" y="7208359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22-02-17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178018" y="8535264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23-02-17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97985" y="10228536"/>
            <a:ext cx="1537579" cy="536066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24-02-17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334912" y="305118"/>
            <a:ext cx="6047106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Distribución de tareas a lo largo de la semana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946807" y="1612055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Finalización últimos detalles BD y creación de la misma</a:t>
            </a:r>
          </a:p>
        </p:txBody>
      </p:sp>
      <p:cxnSp>
        <p:nvCxnSpPr>
          <p:cNvPr id="37" name="Conector recto 36"/>
          <p:cNvCxnSpPr>
            <a:cxnSpLocks/>
          </p:cNvCxnSpPr>
          <p:nvPr/>
        </p:nvCxnSpPr>
        <p:spPr>
          <a:xfrm flipV="1">
            <a:off x="1773800" y="1822016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cxnSpLocks/>
          </p:cNvCxnSpPr>
          <p:nvPr/>
        </p:nvCxnSpPr>
        <p:spPr>
          <a:xfrm flipV="1">
            <a:off x="1798295" y="2070109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07846" y="1847911"/>
            <a:ext cx="7475803" cy="597622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Búsqueda Plantilla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creación pagina</a:t>
            </a:r>
          </a:p>
          <a:p>
            <a:pPr algn="ctr"/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Conector recto 42"/>
          <p:cNvCxnSpPr>
            <a:cxnSpLocks/>
          </p:cNvCxnSpPr>
          <p:nvPr/>
        </p:nvCxnSpPr>
        <p:spPr>
          <a:xfrm flipV="1">
            <a:off x="1794594" y="2270635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99402" y="2075139"/>
            <a:ext cx="7475803" cy="813065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Planificación Tareas de la semana</a:t>
            </a:r>
          </a:p>
          <a:p>
            <a:pPr algn="ctr"/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205276" y="2289428"/>
            <a:ext cx="7475803" cy="597622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Creación en Photoshop modelo de recorrido por la aplicación</a:t>
            </a:r>
          </a:p>
          <a:p>
            <a:pPr algn="ctr"/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ector recto 45"/>
          <p:cNvCxnSpPr>
            <a:cxnSpLocks/>
          </p:cNvCxnSpPr>
          <p:nvPr/>
        </p:nvCxnSpPr>
        <p:spPr>
          <a:xfrm flipV="1">
            <a:off x="1790893" y="2495224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-93785" y="2511632"/>
            <a:ext cx="7475803" cy="597622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Normalizar Base de datos</a:t>
            </a:r>
          </a:p>
          <a:p>
            <a:pPr algn="ctr"/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Conector recto 47"/>
          <p:cNvCxnSpPr>
            <a:cxnSpLocks/>
          </p:cNvCxnSpPr>
          <p:nvPr/>
        </p:nvCxnSpPr>
        <p:spPr>
          <a:xfrm flipV="1">
            <a:off x="1798915" y="2695750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cxnSpLocks/>
          </p:cNvCxnSpPr>
          <p:nvPr/>
        </p:nvCxnSpPr>
        <p:spPr>
          <a:xfrm flipV="1">
            <a:off x="1787250" y="508219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cxnSpLocks/>
          </p:cNvCxnSpPr>
          <p:nvPr/>
        </p:nvCxnSpPr>
        <p:spPr>
          <a:xfrm flipV="1">
            <a:off x="1773800" y="709788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1452142" y="516858"/>
            <a:ext cx="6047106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Planificación rápida ideas y formas de la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WebApp</a:t>
            </a:r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Conector recto 51"/>
          <p:cNvCxnSpPr>
            <a:cxnSpLocks/>
          </p:cNvCxnSpPr>
          <p:nvPr/>
        </p:nvCxnSpPr>
        <p:spPr>
          <a:xfrm flipV="1">
            <a:off x="1762077" y="921635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cxnSpLocks/>
          </p:cNvCxnSpPr>
          <p:nvPr/>
        </p:nvCxnSpPr>
        <p:spPr>
          <a:xfrm flipV="1">
            <a:off x="1762077" y="1168586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912884" y="726819"/>
            <a:ext cx="6047106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Puesta en común y lluvia de ideas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743456" y="962675"/>
            <a:ext cx="6047106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Búsqueda de apps externas para la integración y recursos </a:t>
            </a:r>
          </a:p>
        </p:txBody>
      </p:sp>
      <p:cxnSp>
        <p:nvCxnSpPr>
          <p:cNvPr id="56" name="Conector recto 55"/>
          <p:cNvCxnSpPr>
            <a:cxnSpLocks/>
          </p:cNvCxnSpPr>
          <p:nvPr/>
        </p:nvCxnSpPr>
        <p:spPr>
          <a:xfrm flipV="1">
            <a:off x="1775161" y="3363178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cxnSpLocks/>
          </p:cNvCxnSpPr>
          <p:nvPr/>
        </p:nvCxnSpPr>
        <p:spPr>
          <a:xfrm flipV="1">
            <a:off x="1799656" y="3611271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cxnSpLocks/>
          </p:cNvCxnSpPr>
          <p:nvPr/>
        </p:nvCxnSpPr>
        <p:spPr>
          <a:xfrm flipV="1">
            <a:off x="1795955" y="3811797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cxnSpLocks/>
          </p:cNvCxnSpPr>
          <p:nvPr/>
        </p:nvCxnSpPr>
        <p:spPr>
          <a:xfrm flipV="1">
            <a:off x="1792254" y="4036386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cxnSpLocks/>
          </p:cNvCxnSpPr>
          <p:nvPr/>
        </p:nvCxnSpPr>
        <p:spPr>
          <a:xfrm flipV="1">
            <a:off x="1800276" y="4236912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-219118" y="3159472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Creación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(Front)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-242567" y="3407462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Creación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(Back)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275628" y="3643790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Creación Logo App y Libro de estilos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23445" y="3842332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Maquetación de pagina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66774" y="4028168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Planificación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selección proyectos y forma de voto</a:t>
            </a:r>
          </a:p>
        </p:txBody>
      </p:sp>
      <p:cxnSp>
        <p:nvCxnSpPr>
          <p:cNvPr id="73" name="Conector recto 72"/>
          <p:cNvCxnSpPr>
            <a:cxnSpLocks/>
          </p:cNvCxnSpPr>
          <p:nvPr/>
        </p:nvCxnSpPr>
        <p:spPr>
          <a:xfrm flipV="1">
            <a:off x="1775161" y="4945792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cxnSpLocks/>
          </p:cNvCxnSpPr>
          <p:nvPr/>
        </p:nvCxnSpPr>
        <p:spPr>
          <a:xfrm flipV="1">
            <a:off x="1799656" y="5193885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cxnSpLocks/>
          </p:cNvCxnSpPr>
          <p:nvPr/>
        </p:nvCxnSpPr>
        <p:spPr>
          <a:xfrm flipV="1">
            <a:off x="1795955" y="5394411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cxnSpLocks/>
          </p:cNvCxnSpPr>
          <p:nvPr/>
        </p:nvCxnSpPr>
        <p:spPr>
          <a:xfrm flipV="1">
            <a:off x="1792254" y="5619000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cxnSpLocks/>
          </p:cNvCxnSpPr>
          <p:nvPr/>
        </p:nvCxnSpPr>
        <p:spPr>
          <a:xfrm flipV="1">
            <a:off x="1800276" y="5819526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70314" y="4742888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 de datos en la BD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68900" y="4976305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Planificación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selección Búsqueda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70312" y="6246034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Prueba Sistema de registro QR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-246208" y="5434469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Búsqueda servicio QR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-62059" y="5201014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Finalización detalles LOGIN</a:t>
            </a:r>
          </a:p>
        </p:txBody>
      </p: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1775109" y="6433633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799604" y="6681726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795903" y="6882252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1792202" y="7106841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1800224" y="7307367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1787782" y="7675855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1812277" y="7923948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1808576" y="8124474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1804875" y="8349063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1812897" y="8549589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1774186" y="9254080"/>
            <a:ext cx="822630" cy="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1798681" y="9502173"/>
            <a:ext cx="822630" cy="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1794980" y="9702699"/>
            <a:ext cx="822630" cy="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1791279" y="9927288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1799301" y="10127814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1810919" y="10948449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1835414" y="11196542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1831713" y="11397068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1828012" y="11621657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1836034" y="11822183"/>
            <a:ext cx="822630" cy="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-93809" y="5647456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Prueba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(Móvil y Pc ) 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679908" y="6468040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formulario de voto ALUMNI</a:t>
            </a:r>
          </a:p>
        </p:txBody>
      </p:sp>
      <p:sp>
        <p:nvSpPr>
          <p:cNvPr id="106" name="Rectángulo 105"/>
          <p:cNvSpPr/>
          <p:nvPr/>
        </p:nvSpPr>
        <p:spPr>
          <a:xfrm>
            <a:off x="561948" y="7465093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formulario de voto ALUMNI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690901" y="7747700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formulario de voto JURADO 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585394" y="9077108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 </a:t>
            </a:r>
            <a:r>
              <a:rPr lang="es-E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formulario de voto JURADO </a:t>
            </a:r>
          </a:p>
        </p:txBody>
      </p:sp>
      <p:sp>
        <p:nvSpPr>
          <p:cNvPr id="109" name="Rectángulo 108"/>
          <p:cNvSpPr/>
          <p:nvPr/>
        </p:nvSpPr>
        <p:spPr>
          <a:xfrm>
            <a:off x="222737" y="6678046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Maquetación de pagina Proyectos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523261" y="9318690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Maquetación de Formulario voto JURADO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504089" y="7957109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Maquetación de Formulario voto ALUMNI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-219118" y="9533172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Investigación hosting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-383241" y="10751730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Subida a Hosting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3617" y="11010252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POSIBLES INCONVENIENTES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6321055" y="9942449"/>
            <a:ext cx="2031142" cy="2236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2"/>
          <a:srcRect l="41408" t="41027" r="52955" b="18740"/>
          <a:stretch/>
        </p:blipFill>
        <p:spPr>
          <a:xfrm>
            <a:off x="6409726" y="10041422"/>
            <a:ext cx="682836" cy="2137243"/>
          </a:xfrm>
          <a:prstGeom prst="rect">
            <a:avLst/>
          </a:prstGeom>
        </p:spPr>
      </p:pic>
      <p:sp>
        <p:nvSpPr>
          <p:cNvPr id="117" name="Estrella: 5 puntas 116"/>
          <p:cNvSpPr/>
          <p:nvPr/>
        </p:nvSpPr>
        <p:spPr>
          <a:xfrm>
            <a:off x="7357937" y="10056153"/>
            <a:ext cx="676291" cy="627033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Estrella: 5 puntas 117"/>
          <p:cNvSpPr/>
          <p:nvPr/>
        </p:nvSpPr>
        <p:spPr>
          <a:xfrm>
            <a:off x="7381307" y="10744939"/>
            <a:ext cx="676291" cy="627033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Estrella: 5 puntas 118"/>
          <p:cNvSpPr/>
          <p:nvPr/>
        </p:nvSpPr>
        <p:spPr>
          <a:xfrm>
            <a:off x="7381307" y="11451573"/>
            <a:ext cx="676291" cy="627033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strella: 5 puntas 119"/>
          <p:cNvSpPr/>
          <p:nvPr/>
        </p:nvSpPr>
        <p:spPr>
          <a:xfrm>
            <a:off x="5226039" y="10721321"/>
            <a:ext cx="676291" cy="627033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Abrir llave 120"/>
          <p:cNvSpPr/>
          <p:nvPr/>
        </p:nvSpPr>
        <p:spPr>
          <a:xfrm>
            <a:off x="6021200" y="10127814"/>
            <a:ext cx="242041" cy="183619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Rectángulo 121"/>
          <p:cNvSpPr/>
          <p:nvPr/>
        </p:nvSpPr>
        <p:spPr>
          <a:xfrm>
            <a:off x="70311" y="8230863"/>
            <a:ext cx="7475803" cy="382178"/>
          </a:xfrm>
          <a:prstGeom prst="rect">
            <a:avLst/>
          </a:prstGeom>
          <a:noFill/>
        </p:spPr>
        <p:txBody>
          <a:bodyPr wrap="square" lIns="165121" tIns="82561" rIns="165121" bIns="82561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PREPARACIÖN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136293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179</Words>
  <Application>Microsoft Office PowerPoint</Application>
  <PresentationFormat>Personalizado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Rodríguez Alba</dc:creator>
  <cp:lastModifiedBy>Alejandro Rodríguez Alba</cp:lastModifiedBy>
  <cp:revision>14</cp:revision>
  <dcterms:created xsi:type="dcterms:W3CDTF">2017-02-16T14:35:50Z</dcterms:created>
  <dcterms:modified xsi:type="dcterms:W3CDTF">2017-02-16T16:30:42Z</dcterms:modified>
</cp:coreProperties>
</file>