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54A72-B525-4AD6-9C1B-55D455FFF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324BB9-07B6-485F-8E9E-AA727196A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87789-2189-4276-BF04-93924055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885B9A-C5B7-43DE-A14F-181E74F9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697AF3-BB45-45D2-A67C-52FB1184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861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B2785-31A0-45F2-9517-D0AF272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24F9D7-ABA4-404E-B231-7ACA333D0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2CA623-7042-41E0-9F40-F7CFDC9C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B94F9-1714-479F-8D75-CC971D60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C6EF0C-F8D7-4C2E-B4EA-9EBC2633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885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35D808-A7F5-4405-8A5E-7593BD4AD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B33E63-438C-4E2E-9FE9-E94DFE973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BCE041-015F-4F7F-A01A-66DD0E70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B9C12-29E3-427A-9AD5-39DE8745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A53BC9-08FE-4027-82FF-A862D9FD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915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59862-B868-4AA3-AE79-2FCA73CB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6C2FFF-F4A1-46E9-88B8-7FFFD6D36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068E85-4E4E-43C3-95CB-77CB7641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1CC67F-2631-4CBE-8585-2F183EA4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993230-AEE1-4CF7-A595-05F29319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24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473A1-038E-470A-AD1C-16F56FE7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DCFD9B-4A8A-42FD-8AEC-0962CBAAA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33322-7BEA-4163-8B36-3E35BEDE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F8C48-6C94-42F3-ABE4-871110C2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A19054-3710-4AC2-B2A2-09F2AC15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442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131EA-BFBA-4FF0-9553-1E7F27B7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807A65-1AC5-44AF-A9D2-D2215664E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AF8B84-1C07-4C25-A5C6-314601023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897061-F97F-4B8E-B3F2-0E92F537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F86D73-A762-4B3F-8A66-9A6331D0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CD9D1D-5401-4361-9007-B4AF5D92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908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FDFE-86FC-407B-9F7A-95CCEFBD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4B1605-9BE2-4656-82D5-06ECBAA5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05B757-2130-4B89-BAB0-C48A817FA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F7FD85-4FC9-48EF-999E-BA9C58202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84EBBE-D3B9-40B4-9B6E-B49BD00BC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048CD8-8405-4FA2-A66E-B41A2131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EE49E9-7E5E-466C-A70B-60A5524D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EB089B-A3A6-40F4-8468-A687DD9E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466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CF4A3-4DD5-41A8-8144-41F876D4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51A28B-C13F-47F8-80E7-3B6194E5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801AB8-5C9C-4E56-AFD8-23FE2BC3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D71AED-22D9-455B-AECB-4735D15B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088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0330AE-D3B4-4EB3-AFB5-C930CDD8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1C50AC-F3CB-43EF-A24B-94CD5F55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C901C9-7222-4604-AB95-495A153F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549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B1CE7-718D-4F20-B0F4-7C8F7F62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FB9C0-5D45-477A-8509-6C7C8111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4C04FC-6540-457D-9E03-752F74B59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4B05C9-E565-44C2-85C2-001F0920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86D499-9558-44E3-94DE-9BF9D707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751166-2FB2-4A5C-992A-0437DBF4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883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B9FED-18C0-4C85-A650-F3B467A0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CB0E83-8CB9-4584-8F0C-CFA5AB671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18CB02-0ED3-4E0C-91AE-0CEB199C3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8A9EB9-F6C6-4231-858D-78F94FAA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68C13A-0588-4CE8-8E94-FF39CC82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46E3ED-00DB-4B23-B4B2-EFD955A1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217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39443A-EA30-4639-8EFC-85AD6F90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3026E3-EAF1-4017-BA17-9753ED098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9D2159-6C26-4672-A4C7-78EC8A462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EDF1-9710-430D-BD49-219F1597A09C}" type="datetimeFigureOut">
              <a:rPr lang="es-PE" smtClean="0"/>
              <a:t>17/12/2020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DBAA6-18DB-425C-B1EF-15DC44FE2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6D8443-B9B1-4F6B-9697-3D4C6C496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B37A-A505-496F-B270-499F023C03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236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B107BAB1-B657-408B-95CD-90EA86114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550" y="85725"/>
            <a:ext cx="11953875" cy="677227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6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457904F-2B54-4FDC-9DD6-F415EA0A2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30" b="1"/>
          <a:stretch/>
        </p:blipFill>
        <p:spPr>
          <a:xfrm>
            <a:off x="5162052" y="3272588"/>
            <a:ext cx="6105382" cy="35854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1C83461-B78C-4A2F-8F55-8AA8A1C33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22" b="2"/>
          <a:stretch/>
        </p:blipFill>
        <p:spPr>
          <a:xfrm>
            <a:off x="20" y="9"/>
            <a:ext cx="7279893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3EDB3DA-AEF0-428A-A317-C42827E6C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302" y="0"/>
            <a:ext cx="3809132" cy="311698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06AD8B-0227-4FF6-AEB4-C66C5A53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69422"/>
            <a:ext cx="5001186" cy="2788578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FACEB2-7564-4FB9-B739-C2CE339BA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rgbClr val="754F5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3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59F42C-70E1-4B80-84AC-60089DB2E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7"/>
          <a:stretch/>
        </p:blipFill>
        <p:spPr>
          <a:xfrm>
            <a:off x="5162052" y="3272588"/>
            <a:ext cx="6105382" cy="35854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DB73CF-4627-4842-AF64-5F6F17C26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21" b="2"/>
          <a:stretch/>
        </p:blipFill>
        <p:spPr>
          <a:xfrm>
            <a:off x="20" y="9"/>
            <a:ext cx="7279893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B3DA-AEF0-428A-A317-C42827E6C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302" y="0"/>
            <a:ext cx="3809132" cy="311698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06AD8B-0227-4FF6-AEB4-C66C5A53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69422"/>
            <a:ext cx="5001186" cy="2788578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FACEB2-7564-4FB9-B739-C2CE339BA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rgbClr val="6E3A4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9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Johan Villavicencio Meza</dc:creator>
  <cp:lastModifiedBy>Johan Villavicencio Meza</cp:lastModifiedBy>
  <cp:revision>1</cp:revision>
  <dcterms:created xsi:type="dcterms:W3CDTF">2020-12-17T12:27:15Z</dcterms:created>
  <dcterms:modified xsi:type="dcterms:W3CDTF">2020-12-17T12:27:22Z</dcterms:modified>
</cp:coreProperties>
</file>