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2" r:id="rId9"/>
    <p:sldId id="265" r:id="rId10"/>
    <p:sldId id="269" r:id="rId11"/>
    <p:sldId id="270" r:id="rId12"/>
    <p:sldId id="273" r:id="rId13"/>
    <p:sldId id="264" r:id="rId1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60"/>
  </p:normalViewPr>
  <p:slideViewPr>
    <p:cSldViewPr>
      <p:cViewPr varScale="1">
        <p:scale>
          <a:sx n="74" d="100"/>
          <a:sy n="74" d="100"/>
        </p:scale>
        <p:origin x="-12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BFAD-A860-4704-87FD-029C9C49CDD8}" type="datetimeFigureOut">
              <a:rPr lang="es-CO" smtClean="0"/>
              <a:t>11/12/2014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64D1-1135-4D62-B2A9-5C0E2B54D0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60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BFAD-A860-4704-87FD-029C9C49CDD8}" type="datetimeFigureOut">
              <a:rPr lang="es-CO" smtClean="0"/>
              <a:t>11/12/2014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64D1-1135-4D62-B2A9-5C0E2B54D0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370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BFAD-A860-4704-87FD-029C9C49CDD8}" type="datetimeFigureOut">
              <a:rPr lang="es-CO" smtClean="0"/>
              <a:t>11/12/2014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64D1-1135-4D62-B2A9-5C0E2B54D0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565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BFAD-A860-4704-87FD-029C9C49CDD8}" type="datetimeFigureOut">
              <a:rPr lang="es-CO" smtClean="0"/>
              <a:t>11/12/2014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64D1-1135-4D62-B2A9-5C0E2B54D0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484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BFAD-A860-4704-87FD-029C9C49CDD8}" type="datetimeFigureOut">
              <a:rPr lang="es-CO" smtClean="0"/>
              <a:t>11/12/2014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64D1-1135-4D62-B2A9-5C0E2B54D0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68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BFAD-A860-4704-87FD-029C9C49CDD8}" type="datetimeFigureOut">
              <a:rPr lang="es-CO" smtClean="0"/>
              <a:t>11/12/2014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64D1-1135-4D62-B2A9-5C0E2B54D0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31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BFAD-A860-4704-87FD-029C9C49CDD8}" type="datetimeFigureOut">
              <a:rPr lang="es-CO" smtClean="0"/>
              <a:t>11/12/2014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64D1-1135-4D62-B2A9-5C0E2B54D0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584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BFAD-A860-4704-87FD-029C9C49CDD8}" type="datetimeFigureOut">
              <a:rPr lang="es-CO" smtClean="0"/>
              <a:t>11/12/2014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64D1-1135-4D62-B2A9-5C0E2B54D0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507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BFAD-A860-4704-87FD-029C9C49CDD8}" type="datetimeFigureOut">
              <a:rPr lang="es-CO" smtClean="0"/>
              <a:t>11/12/2014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64D1-1135-4D62-B2A9-5C0E2B54D0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003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BFAD-A860-4704-87FD-029C9C49CDD8}" type="datetimeFigureOut">
              <a:rPr lang="es-CO" smtClean="0"/>
              <a:t>11/12/2014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64D1-1135-4D62-B2A9-5C0E2B54D0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309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BFAD-A860-4704-87FD-029C9C49CDD8}" type="datetimeFigureOut">
              <a:rPr lang="es-CO" smtClean="0"/>
              <a:t>11/12/2014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64D1-1135-4D62-B2A9-5C0E2B54D0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696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6BFAD-A860-4704-87FD-029C9C49CDD8}" type="datetimeFigureOut">
              <a:rPr lang="es-CO" smtClean="0"/>
              <a:t>11/12/2014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E64D1-1135-4D62-B2A9-5C0E2B54D0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919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jp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jp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7632" cy="6862782"/>
          </a:xfrm>
          <a:prstGeom prst="rect">
            <a:avLst/>
          </a:prstGeom>
        </p:spPr>
      </p:pic>
      <p:sp>
        <p:nvSpPr>
          <p:cNvPr id="11" name="10 Rectángulo"/>
          <p:cNvSpPr/>
          <p:nvPr/>
        </p:nvSpPr>
        <p:spPr>
          <a:xfrm>
            <a:off x="1835696" y="908720"/>
            <a:ext cx="6408712" cy="158417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s-ES" sz="8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La Selva Animada</a:t>
            </a:r>
            <a:endParaRPr lang="es-ES" sz="88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3" name="12 Marcador de contenido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011" y="2204864"/>
            <a:ext cx="1511610" cy="151161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588" y="116632"/>
            <a:ext cx="8191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565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" y="0"/>
            <a:ext cx="9143335" cy="6858000"/>
          </a:xfr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32656"/>
            <a:ext cx="1314929" cy="5760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238" y="1052736"/>
            <a:ext cx="1257779" cy="5208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138" y="1628799"/>
            <a:ext cx="1295879" cy="55357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682" y="0"/>
            <a:ext cx="973151" cy="90872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588" y="116632"/>
            <a:ext cx="8191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238" y="2276872"/>
            <a:ext cx="1177444" cy="5760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8219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1" y="116632"/>
            <a:ext cx="8784976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471" y="332656"/>
            <a:ext cx="1314929" cy="5760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14" y="1107901"/>
            <a:ext cx="1257779" cy="5208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907" y="1772816"/>
            <a:ext cx="1295879" cy="55357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352" y="1090038"/>
            <a:ext cx="973151" cy="90872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588" y="116632"/>
            <a:ext cx="8191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15" y="2358474"/>
            <a:ext cx="1378074" cy="5760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3532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09088" cy="685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588" y="116632"/>
            <a:ext cx="8191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758" y="2132856"/>
            <a:ext cx="1314929" cy="5760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08" y="2885732"/>
            <a:ext cx="1257779" cy="5208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808" y="3512250"/>
            <a:ext cx="1295879" cy="55357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352" y="1532566"/>
            <a:ext cx="973151" cy="908720"/>
          </a:xfrm>
          <a:prstGeom prst="rect">
            <a:avLst/>
          </a:prstGeom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075" y="4065829"/>
            <a:ext cx="1177444" cy="5760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3439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7" name="6 Rectángulo"/>
          <p:cNvSpPr/>
          <p:nvPr/>
        </p:nvSpPr>
        <p:spPr>
          <a:xfrm>
            <a:off x="2195736" y="1844824"/>
            <a:ext cx="53285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ChevronInverted">
              <a:avLst/>
            </a:prstTxWarp>
            <a:spAutoFit/>
          </a:bodyPr>
          <a:lstStyle/>
          <a:p>
            <a:pPr algn="ctr"/>
            <a:r>
              <a:rPr lang="es-E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FIN</a:t>
            </a:r>
            <a:endParaRPr lang="es-E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588" y="116632"/>
            <a:ext cx="8191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3285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210" y="0"/>
            <a:ext cx="9189210" cy="7101408"/>
          </a:xfrm>
          <a:prstGeom prst="rect">
            <a:avLst/>
          </a:prstGeom>
        </p:spPr>
      </p:pic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21288"/>
            <a:ext cx="2267744" cy="10081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3 Marcador de contenido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62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6093296"/>
            <a:ext cx="2051720" cy="98608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588" y="116632"/>
            <a:ext cx="8191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3393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"/>
            <a:ext cx="927571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3 Marcador de contenido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62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0528" y="5755168"/>
            <a:ext cx="2051720" cy="98608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3 Marcador de contenid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448" y="5849888"/>
            <a:ext cx="2267744" cy="10081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017" y="1988840"/>
            <a:ext cx="2428769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588" y="116632"/>
            <a:ext cx="8191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3216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" y="0"/>
            <a:ext cx="913915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588" y="116632"/>
            <a:ext cx="8191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836637"/>
            <a:ext cx="864096" cy="9966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4097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588" y="116632"/>
            <a:ext cx="8191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007013"/>
            <a:ext cx="737824" cy="8509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8799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8772"/>
            <a:ext cx="9252520" cy="6849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588" y="116632"/>
            <a:ext cx="8191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648" y="5301208"/>
            <a:ext cx="1061352" cy="12241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0087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7029400"/>
          </a:xfr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588" y="116632"/>
            <a:ext cx="8191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3765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7029400"/>
          </a:xfr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588" y="116632"/>
            <a:ext cx="8191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283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"/>
            <a:ext cx="927571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3 Marcador de contenido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62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0528" y="5755168"/>
            <a:ext cx="2051720" cy="98608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3 Marcador de contenid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448" y="5849888"/>
            <a:ext cx="2267744" cy="10081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017" y="1988840"/>
            <a:ext cx="2428769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588" y="116632"/>
            <a:ext cx="8191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945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</Words>
  <Application>Microsoft Office PowerPoint</Application>
  <PresentationFormat>Presentación en pantalla (4:3)</PresentationFormat>
  <Paragraphs>2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</dc:creator>
  <cp:lastModifiedBy>ALEJA</cp:lastModifiedBy>
  <cp:revision>14</cp:revision>
  <dcterms:created xsi:type="dcterms:W3CDTF">2014-12-11T17:17:30Z</dcterms:created>
  <dcterms:modified xsi:type="dcterms:W3CDTF">2014-12-11T21:19:16Z</dcterms:modified>
</cp:coreProperties>
</file>