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9E6980F-F239-45F7-8607-850351095210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A6ACF61-62DF-4537-A546-B0DFDC0A9CB8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980F-F239-45F7-8607-850351095210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6ACF61-62DF-4537-A546-B0DFDC0A9CB8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980F-F239-45F7-8607-850351095210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6ACF61-62DF-4537-A546-B0DFDC0A9CB8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980F-F239-45F7-8607-850351095210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6ACF61-62DF-4537-A546-B0DFDC0A9CB8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9E6980F-F239-45F7-8607-850351095210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A6ACF61-62DF-4537-A546-B0DFDC0A9CB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s-MX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980F-F239-45F7-8607-850351095210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6ACF61-62DF-4537-A546-B0DFDC0A9CB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980F-F239-45F7-8607-850351095210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6ACF61-62DF-4537-A546-B0DFDC0A9CB8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980F-F239-45F7-8607-850351095210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6ACF61-62DF-4537-A546-B0DFDC0A9CB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980F-F239-45F7-8607-850351095210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6ACF61-62DF-4537-A546-B0DFDC0A9CB8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980F-F239-45F7-8607-850351095210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6ACF61-62DF-4537-A546-B0DFDC0A9CB8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980F-F239-45F7-8607-850351095210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6ACF61-62DF-4537-A546-B0DFDC0A9CB8}" type="slidenum">
              <a:rPr lang="es-MX" smtClean="0"/>
              <a:t>‹Nº›</a:t>
            </a:fld>
            <a:endParaRPr lang="es-MX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6ACF61-62DF-4537-A546-B0DFDC0A9CB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9E6980F-F239-45F7-8607-850351095210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8400" y="5085184"/>
            <a:ext cx="3962400" cy="629816"/>
          </a:xfrm>
        </p:spPr>
        <p:txBody>
          <a:bodyPr/>
          <a:lstStyle/>
          <a:p>
            <a:r>
              <a:rPr lang="es-MX" dirty="0" smtClean="0"/>
              <a:t>24/05/2018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17975" y="3356992"/>
            <a:ext cx="3962400" cy="584448"/>
          </a:xfrm>
        </p:spPr>
        <p:txBody>
          <a:bodyPr/>
          <a:lstStyle/>
          <a:p>
            <a:r>
              <a:rPr lang="es-MX" dirty="0" smtClean="0"/>
              <a:t>Arquitectura de Solución</a:t>
            </a:r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590800" y="1412776"/>
            <a:ext cx="3962400" cy="9528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/>
              <a:t>ITSC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101953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9512" y="692696"/>
            <a:ext cx="8208912" cy="667544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s-MX" sz="2400" b="1" dirty="0" smtClean="0"/>
              <a:t>Información general </a:t>
            </a:r>
            <a:r>
              <a:rPr lang="es-MX" sz="2400" b="1" dirty="0"/>
              <a:t>de la Arquitectura Aplicación Web </a:t>
            </a:r>
            <a:r>
              <a:rPr lang="es-MX" sz="2400" b="1" dirty="0" smtClean="0"/>
              <a:t>ITSC</a:t>
            </a:r>
            <a:endParaRPr lang="es-MX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1556792"/>
            <a:ext cx="8208912" cy="4615408"/>
          </a:xfrm>
        </p:spPr>
        <p:txBody>
          <a:bodyPr>
            <a:normAutofit fontScale="90000"/>
          </a:bodyPr>
          <a:lstStyle/>
          <a:p>
            <a:pPr algn="l"/>
            <a:r>
              <a:rPr lang="es-MX" sz="2000" dirty="0">
                <a:latin typeface="+mn-lt"/>
              </a:rPr>
              <a:t>El objetivo clave de la arquitectura ITSC para este </a:t>
            </a:r>
            <a:r>
              <a:rPr lang="es-MX" sz="2000" dirty="0" smtClean="0">
                <a:latin typeface="+mn-lt"/>
              </a:rPr>
              <a:t>reléase </a:t>
            </a:r>
            <a:r>
              <a:rPr lang="es-MX" sz="2000" dirty="0">
                <a:latin typeface="+mn-lt"/>
              </a:rPr>
              <a:t>es establecer una plataforma fundacional para administrar y almacenar la información necesaria para el proceso de solicitud de transportes, además de la administración de </a:t>
            </a:r>
            <a:r>
              <a:rPr lang="es-MX" sz="2000" dirty="0" smtClean="0">
                <a:latin typeface="+mn-lt"/>
              </a:rPr>
              <a:t>catálogos </a:t>
            </a:r>
            <a:r>
              <a:rPr lang="es-MX" sz="2000" dirty="0">
                <a:latin typeface="+mn-lt"/>
              </a:rPr>
              <a:t>o datos maestros para soportar la solución del sistema de ITSC.</a:t>
            </a:r>
            <a:br>
              <a:rPr lang="es-MX" sz="2000" dirty="0">
                <a:latin typeface="+mn-lt"/>
              </a:rPr>
            </a:br>
            <a:r>
              <a:rPr lang="es-MX" sz="2000" dirty="0">
                <a:latin typeface="+mn-lt"/>
              </a:rPr>
              <a:t> </a:t>
            </a:r>
            <a:br>
              <a:rPr lang="es-MX" sz="2000" dirty="0">
                <a:latin typeface="+mn-lt"/>
              </a:rPr>
            </a:br>
            <a:r>
              <a:rPr lang="es-MX" sz="2000" dirty="0">
                <a:latin typeface="+mn-lt"/>
              </a:rPr>
              <a:t>A través de </a:t>
            </a:r>
            <a:r>
              <a:rPr lang="es-MX" sz="2000" b="1" dirty="0">
                <a:latin typeface="+mn-lt"/>
              </a:rPr>
              <a:t>una interfaz web </a:t>
            </a:r>
            <a:r>
              <a:rPr lang="es-MX" sz="2000" dirty="0">
                <a:latin typeface="+mn-lt"/>
              </a:rPr>
              <a:t>se habilitaran los </a:t>
            </a:r>
            <a:r>
              <a:rPr lang="es-MX" sz="2000" dirty="0" smtClean="0">
                <a:latin typeface="+mn-lt"/>
              </a:rPr>
              <a:t>siguientes </a:t>
            </a:r>
            <a:r>
              <a:rPr lang="es-MX" sz="2000" dirty="0">
                <a:latin typeface="+mn-lt"/>
              </a:rPr>
              <a:t>procesos:</a:t>
            </a:r>
            <a:br>
              <a:rPr lang="es-MX" sz="2000" dirty="0">
                <a:latin typeface="+mn-lt"/>
              </a:rPr>
            </a:br>
            <a:r>
              <a:rPr lang="es-MX" sz="2000" dirty="0" smtClean="0">
                <a:latin typeface="+mn-lt"/>
              </a:rPr>
              <a:t>* Administración </a:t>
            </a:r>
            <a:r>
              <a:rPr lang="es-MX" sz="2000" dirty="0">
                <a:latin typeface="+mn-lt"/>
              </a:rPr>
              <a:t>de </a:t>
            </a:r>
            <a:r>
              <a:rPr lang="es-MX" sz="2000" dirty="0" smtClean="0">
                <a:latin typeface="+mn-lt"/>
              </a:rPr>
              <a:t>Catálogos </a:t>
            </a:r>
            <a:r>
              <a:rPr lang="es-MX" sz="2000" dirty="0">
                <a:latin typeface="+mn-lt"/>
              </a:rPr>
              <a:t>o datos Maestros.</a:t>
            </a:r>
            <a:br>
              <a:rPr lang="es-MX" sz="2000" dirty="0">
                <a:latin typeface="+mn-lt"/>
              </a:rPr>
            </a:br>
            <a:r>
              <a:rPr lang="es-MX" sz="2000" dirty="0" smtClean="0">
                <a:latin typeface="+mn-lt"/>
              </a:rPr>
              <a:t>* Administración </a:t>
            </a:r>
            <a:r>
              <a:rPr lang="es-MX" sz="2000" dirty="0">
                <a:latin typeface="+mn-lt"/>
              </a:rPr>
              <a:t>de Seguridad.</a:t>
            </a:r>
            <a:br>
              <a:rPr lang="es-MX" sz="2000" dirty="0">
                <a:latin typeface="+mn-lt"/>
              </a:rPr>
            </a:br>
            <a:r>
              <a:rPr lang="es-MX" sz="2000" dirty="0" smtClean="0">
                <a:latin typeface="+mn-lt"/>
              </a:rPr>
              <a:t>* Flujo </a:t>
            </a:r>
            <a:r>
              <a:rPr lang="es-MX" sz="2000" dirty="0">
                <a:latin typeface="+mn-lt"/>
              </a:rPr>
              <a:t>de captura de trasporte</a:t>
            </a:r>
            <a:r>
              <a:rPr lang="es-MX" sz="2000" dirty="0" smtClean="0">
                <a:latin typeface="+mn-lt"/>
              </a:rPr>
              <a:t>.</a:t>
            </a: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 smtClean="0"/>
              <a:t>	- Cliente, solicitud de transporte.</a:t>
            </a:r>
            <a:br>
              <a:rPr lang="es-MX" sz="2000" dirty="0" smtClean="0"/>
            </a:br>
            <a:r>
              <a:rPr lang="es-MX" sz="2000" dirty="0" smtClean="0"/>
              <a:t>	- Trafico, valoración del viaje.</a:t>
            </a:r>
            <a:br>
              <a:rPr lang="es-MX" sz="2000" dirty="0" smtClean="0"/>
            </a:br>
            <a:r>
              <a:rPr lang="es-MX" sz="2000" dirty="0" smtClean="0"/>
              <a:t>	- Distribución, asignación de unidad de carga.</a:t>
            </a:r>
            <a:br>
              <a:rPr lang="es-MX" sz="2000" dirty="0" smtClean="0"/>
            </a:br>
            <a:r>
              <a:rPr lang="es-MX" sz="2000" dirty="0" smtClean="0"/>
              <a:t>	- Operador CL, operación de carga y descarga.</a:t>
            </a:r>
            <a:br>
              <a:rPr lang="es-MX" sz="2000" dirty="0" smtClean="0"/>
            </a:br>
            <a:r>
              <a:rPr lang="es-MX" sz="2000" dirty="0" smtClean="0"/>
              <a:t>	- Distribución, cierre del viaje y facturación.</a:t>
            </a:r>
            <a:r>
              <a:rPr lang="es-MX" sz="2000" dirty="0"/>
              <a:t/>
            </a:r>
            <a:br>
              <a:rPr lang="es-MX" sz="2000" dirty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611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208912" cy="667544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s-MX" sz="2400" b="1" dirty="0" smtClean="0"/>
              <a:t>Arquitectura Aplicación</a:t>
            </a:r>
            <a:endParaRPr lang="es-MX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4" t="11706" r="15108" b="15278"/>
          <a:stretch/>
        </p:blipFill>
        <p:spPr bwMode="auto">
          <a:xfrm>
            <a:off x="467545" y="1340768"/>
            <a:ext cx="796823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4616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esto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ue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ue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</TotalTime>
  <Words>63</Words>
  <Application>Microsoft Office PowerPoint</Application>
  <PresentationFormat>Presentación en pantalla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Compuesto</vt:lpstr>
      <vt:lpstr>Arquitectura de Solución</vt:lpstr>
      <vt:lpstr>El objetivo clave de la arquitectura ITSC para este reléase es establecer una plataforma fundacional para administrar y almacenar la información necesaria para el proceso de solicitud de transportes, además de la administración de catálogos o datos maestros para soportar la solución del sistema de ITSC.   A través de una interfaz web se habilitaran los siguientes procesos: * Administración de Catálogos o datos Maestros. * Administración de Seguridad. * Flujo de captura de trasporte.  - Cliente, solicitud de transporte.  - Trafico, valoración del viaje.  - Distribución, asignación de unidad de carga.  - Operador CL, operación de carga y descarga.  - Distribución, cierre del viaje y facturación. 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Solución</dc:title>
  <dc:creator>Admin</dc:creator>
  <cp:lastModifiedBy>Admin</cp:lastModifiedBy>
  <cp:revision>5</cp:revision>
  <dcterms:created xsi:type="dcterms:W3CDTF">2018-05-24T03:25:27Z</dcterms:created>
  <dcterms:modified xsi:type="dcterms:W3CDTF">2018-05-24T03:36:38Z</dcterms:modified>
</cp:coreProperties>
</file>