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69" r:id="rId3"/>
    <p:sldId id="257" r:id="rId4"/>
    <p:sldId id="276" r:id="rId5"/>
    <p:sldId id="275" r:id="rId6"/>
    <p:sldId id="263" r:id="rId7"/>
    <p:sldId id="264" r:id="rId8"/>
    <p:sldId id="265" r:id="rId9"/>
    <p:sldId id="266" r:id="rId10"/>
    <p:sldId id="272" r:id="rId11"/>
    <p:sldId id="282" r:id="rId12"/>
    <p:sldId id="270" r:id="rId13"/>
    <p:sldId id="271" r:id="rId14"/>
    <p:sldId id="260" r:id="rId15"/>
    <p:sldId id="287" r:id="rId16"/>
    <p:sldId id="288" r:id="rId17"/>
    <p:sldId id="274" r:id="rId18"/>
    <p:sldId id="295" r:id="rId19"/>
    <p:sldId id="285" r:id="rId20"/>
    <p:sldId id="277" r:id="rId21"/>
    <p:sldId id="267" r:id="rId22"/>
    <p:sldId id="298" r:id="rId23"/>
    <p:sldId id="291" r:id="rId24"/>
    <p:sldId id="292" r:id="rId25"/>
    <p:sldId id="299" r:id="rId26"/>
    <p:sldId id="293" r:id="rId27"/>
    <p:sldId id="294" r:id="rId28"/>
    <p:sldId id="284" r:id="rId29"/>
    <p:sldId id="300" r:id="rId30"/>
    <p:sldId id="281" r:id="rId31"/>
    <p:sldId id="301" r:id="rId32"/>
    <p:sldId id="280" r:id="rId33"/>
    <p:sldId id="296" r:id="rId34"/>
    <p:sldId id="297" r:id="rId35"/>
    <p:sldId id="26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9"/>
    <p:restoredTop sz="94663"/>
  </p:normalViewPr>
  <p:slideViewPr>
    <p:cSldViewPr snapToGrid="0" snapToObjects="1">
      <p:cViewPr varScale="1">
        <p:scale>
          <a:sx n="95" d="100"/>
          <a:sy n="95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32423-8BF9-6749-8A7E-98C56CDDE123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D4B56-BAAB-C146-BA0F-D8A5DA6A9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0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Carrito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9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Carrito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18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4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7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48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83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23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13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30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Carrito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7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through Google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35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Carrito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92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Carrito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79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Carrito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16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Carrito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Catalogo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19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Catalogo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54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Carrito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99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Carrito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0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Carrito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0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Carrito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28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Carrito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D4B56-BAAB-C146-BA0F-D8A5DA6A98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3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A2EC-47E6-5D40-A81B-9BAA5F509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330A3-A439-974D-A63E-DE3584203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BBFFD-8FF5-AA4F-AFA5-6A5695B7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9CA7-582E-D546-ACEC-4377F720DCB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6E610-6DF4-C64C-92C6-3AC105A5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8931B-BB23-0D41-A8F8-C1C4F2AD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EC1-CE08-3B49-935F-17AD252B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5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EDCC-9D9A-1A4E-BB5B-D2142025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168B8-78A0-EB49-B32F-AFEAC9658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0F6B3-835E-4E4E-94D0-6F3A5E2E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9CA7-582E-D546-ACEC-4377F720DCB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000EE-56EB-F54D-ACEE-23F97DF4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B763-ABEF-5B46-8727-4D3FECAF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EC1-CE08-3B49-935F-17AD252B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9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4B188-80C6-6F47-8C1F-16E71AFAA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D0E2A-9A9A-314D-BF1F-864AB7647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0D55B-5479-C949-99A3-E677C059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9CA7-582E-D546-ACEC-4377F720DCB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EFB9-34A4-B645-90BD-F12106F7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A280C-113A-D740-930B-89A0EC26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EC1-CE08-3B49-935F-17AD252B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9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A19E-8503-7746-86B2-D2BD419B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0CB0A-C1E9-DD45-A9D4-8D6435543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0B4E4-D88C-204E-A76A-953D7D0A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9CA7-582E-D546-ACEC-4377F720DCB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66C3-92E6-B247-9DDB-1D36A201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DE8F5-A6A4-DA49-8097-E40D25F4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EC1-CE08-3B49-935F-17AD252B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4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3E64-CE7D-B44F-8514-D4914DA9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71B9D-B47C-F74D-88C2-895F4242A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0674-90BB-AD47-A7DF-B95F503D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9CA7-582E-D546-ACEC-4377F720DCB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3686B-B45B-804B-A895-1204FCB6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31A4-3B2B-304B-B813-2CFFE5E0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EC1-CE08-3B49-935F-17AD252B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3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294D-E33D-4940-B397-22F4E732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5D52-F027-384A-AC3C-6EEC468E0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18CDA-3DD2-1340-B339-899D0FFF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ADAC9-FBBE-D44D-B150-75CF7A7E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9CA7-582E-D546-ACEC-4377F720DCB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1F999-9DEE-5C48-8161-6BBBDB47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F77DB-9A59-5947-94C1-942AAD7F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EC1-CE08-3B49-935F-17AD252B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8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B446-B3FE-2E4A-A13D-9A9DF0C1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9701A-5602-DA48-8577-37A4D725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2F815-3677-9F4E-9990-1775B6B20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87F7B-CB00-0A4C-8B32-E1080ADDD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2B0BA-2918-4B4D-9620-74546F96E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A4B25-9B0E-0847-AAED-397732B0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9CA7-582E-D546-ACEC-4377F720DCB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7F48C-07B7-F44D-9FCD-DB7CD19B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7A114-7D8A-4F4B-98EA-824E350C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EC1-CE08-3B49-935F-17AD252B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5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C176-AB5B-5E40-8891-C181987D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24756-65D5-794B-9D44-099F3196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9CA7-582E-D546-ACEC-4377F720DCB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9A081-C152-8746-B543-16E1CC04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EB1E7-B236-BE46-893E-E5295BC6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EC1-CE08-3B49-935F-17AD252B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1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36ED5-053C-9D44-A3E8-81A8C767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9CA7-582E-D546-ACEC-4377F720DCB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CEB3E-09F7-E946-B759-0E37E2F4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048FE-A070-224D-B4B6-6DC4927B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EC1-CE08-3B49-935F-17AD252B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9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067C-61CD-B043-802B-17BB3F0B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1F6C4-F6DE-8943-AE82-41E8C7B46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20719-257B-5E4A-875E-4247C5884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A5E4A-29C8-E24B-88B8-32AA1F50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9CA7-582E-D546-ACEC-4377F720DCB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F9964-3399-2243-A550-CB9C2600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881AE-646E-A143-9C5B-81076872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EC1-CE08-3B49-935F-17AD252B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A1FD-2F20-2848-9F41-78668596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FE47B-A0CA-4242-9590-722E5DD3A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6BBFF-CE67-BA41-A79D-3726D41BC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1401B-9407-CF4E-9CE0-60CF2C7A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9CA7-582E-D546-ACEC-4377F720DCB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5D528-7677-A846-912C-B48B9DC4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5E884-8AEC-804E-9867-D0E51C8E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EC1-CE08-3B49-935F-17AD252B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CBFAB-EE32-7F4B-8722-F0623D3B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BB827-3E9B-D747-BFD8-6F21526E0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74E3F-6A68-7842-836D-35D70CECA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D9CA7-582E-D546-ACEC-4377F720DCBB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E397-AFA2-BE43-B311-A837E286D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C3D26-C5E6-2C49-97B6-99C649EBC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0AEC1-CE08-3B49-935F-17AD252B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32.xml"/><Relationship Id="rId10" Type="http://schemas.openxmlformats.org/officeDocument/2006/relationships/image" Target="../media/image10.jpg"/><Relationship Id="rId4" Type="http://schemas.openxmlformats.org/officeDocument/2006/relationships/slide" Target="slide23.xm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f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iff"/><Relationship Id="rId4" Type="http://schemas.openxmlformats.org/officeDocument/2006/relationships/image" Target="../media/image1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iff"/><Relationship Id="rId4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11.tiff"/><Relationship Id="rId4" Type="http://schemas.openxmlformats.org/officeDocument/2006/relationships/image" Target="../media/image1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1.tiff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.png"/><Relationship Id="rId7" Type="http://schemas.microsoft.com/office/2007/relationships/hdphoto" Target="../media/hdphoto6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4.xml"/><Relationship Id="rId9" Type="http://schemas.microsoft.com/office/2007/relationships/hdphoto" Target="../media/hdphoto8.wdp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.png"/><Relationship Id="rId7" Type="http://schemas.microsoft.com/office/2007/relationships/hdphoto" Target="../media/hdphoto7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openxmlformats.org/officeDocument/2006/relationships/slide" Target="slide8.xml"/><Relationship Id="rId10" Type="http://schemas.microsoft.com/office/2007/relationships/hdphoto" Target="../media/hdphoto4.wdp"/><Relationship Id="rId4" Type="http://schemas.openxmlformats.org/officeDocument/2006/relationships/image" Target="../media/image1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AECB5-B5F0-CC41-84F2-2D9FE6577B9C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461F212-B63E-5543-B061-F34825CD6D2E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66A836D-F231-D749-8B87-528572384392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F741D6E-1AEA-8A4D-9EF4-77AD7C34C3AC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647BC-48F1-0148-9351-6FF24B847985}"/>
              </a:ext>
            </a:extLst>
          </p:cNvPr>
          <p:cNvSpPr/>
          <p:nvPr/>
        </p:nvSpPr>
        <p:spPr>
          <a:xfrm>
            <a:off x="1267187" y="2525483"/>
            <a:ext cx="4480470" cy="209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4D16D6-F853-684B-B3BE-1E4A9B7A7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9D17D43-969F-C545-B5D1-AE942AEB7018}"/>
              </a:ext>
            </a:extLst>
          </p:cNvPr>
          <p:cNvSpPr/>
          <p:nvPr/>
        </p:nvSpPr>
        <p:spPr>
          <a:xfrm>
            <a:off x="6949530" y="4615542"/>
            <a:ext cx="4480470" cy="1578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C73862-0A7C-944A-B645-32025C0F1797}"/>
              </a:ext>
            </a:extLst>
          </p:cNvPr>
          <p:cNvSpPr txBox="1"/>
          <p:nvPr/>
        </p:nvSpPr>
        <p:spPr>
          <a:xfrm>
            <a:off x="6949530" y="2525482"/>
            <a:ext cx="4480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 vero eos et accusamus et iusto odio dignissimos ducimus qui blanditiis praesentium voluptatum deleniti atque corrupti quos </a:t>
            </a:r>
            <a:r>
              <a:rPr lang="en-US" sz="1200" dirty="0" err="1"/>
              <a:t>dolores</a:t>
            </a:r>
            <a:r>
              <a:rPr lang="en-US" sz="1200" dirty="0"/>
              <a:t> et </a:t>
            </a:r>
            <a:r>
              <a:rPr lang="en-US" sz="1200" dirty="0" err="1"/>
              <a:t>quas</a:t>
            </a:r>
            <a:r>
              <a:rPr lang="en-US" sz="1200" dirty="0"/>
              <a:t> </a:t>
            </a:r>
            <a:r>
              <a:rPr lang="en-US" sz="1200" dirty="0" err="1"/>
              <a:t>molestias</a:t>
            </a:r>
            <a:r>
              <a:rPr lang="en-US" sz="1200" dirty="0"/>
              <a:t> </a:t>
            </a:r>
            <a:r>
              <a:rPr lang="en-US" sz="1200" dirty="0" err="1"/>
              <a:t>excepturi</a:t>
            </a:r>
            <a:r>
              <a:rPr lang="en-US" sz="1200" dirty="0"/>
              <a:t> </a:t>
            </a:r>
            <a:r>
              <a:rPr lang="en-US" sz="1200" dirty="0" err="1"/>
              <a:t>sint</a:t>
            </a:r>
            <a:r>
              <a:rPr lang="en-US" sz="1200" dirty="0"/>
              <a:t> </a:t>
            </a:r>
            <a:r>
              <a:rPr lang="en-US" sz="1200" dirty="0" err="1"/>
              <a:t>occaecati</a:t>
            </a:r>
            <a:r>
              <a:rPr lang="en-US" sz="1200" dirty="0"/>
              <a:t> </a:t>
            </a:r>
            <a:r>
              <a:rPr lang="en-US" sz="1200" dirty="0" err="1"/>
              <a:t>cupiditate</a:t>
            </a:r>
            <a:r>
              <a:rPr lang="en-US" sz="1200" dirty="0"/>
              <a:t> non provident, </a:t>
            </a:r>
            <a:r>
              <a:rPr lang="en-US" sz="1200" dirty="0" err="1"/>
              <a:t>similique</a:t>
            </a:r>
            <a:r>
              <a:rPr lang="en-US" sz="1200" dirty="0"/>
              <a:t> sunt in culpa qui </a:t>
            </a:r>
            <a:r>
              <a:rPr lang="en-US" sz="1200" dirty="0" err="1"/>
              <a:t>officia</a:t>
            </a:r>
            <a:r>
              <a:rPr lang="en-US" sz="1200" dirty="0"/>
              <a:t> </a:t>
            </a:r>
            <a:r>
              <a:rPr lang="en-US" sz="1200" dirty="0" err="1"/>
              <a:t>deserunt</a:t>
            </a:r>
            <a:r>
              <a:rPr lang="en-US" sz="1200" dirty="0"/>
              <a:t> </a:t>
            </a:r>
            <a:r>
              <a:rPr lang="en-US" sz="1200" dirty="0" err="1"/>
              <a:t>mollitia</a:t>
            </a:r>
            <a:r>
              <a:rPr lang="en-US" sz="1200" dirty="0"/>
              <a:t> animi, id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laborum</a:t>
            </a:r>
            <a:r>
              <a:rPr lang="en-US" sz="1200" dirty="0"/>
              <a:t> et </a:t>
            </a:r>
            <a:r>
              <a:rPr lang="en-US" sz="1200" dirty="0" err="1"/>
              <a:t>dolorum</a:t>
            </a:r>
            <a:r>
              <a:rPr lang="en-US" sz="1200" dirty="0"/>
              <a:t> </a:t>
            </a:r>
            <a:r>
              <a:rPr lang="en-US" sz="1200" dirty="0" err="1"/>
              <a:t>fuga</a:t>
            </a:r>
            <a:r>
              <a:rPr lang="en-US" sz="1200" dirty="0"/>
              <a:t>. Et </a:t>
            </a:r>
            <a:r>
              <a:rPr lang="en-US" sz="1200" dirty="0" err="1"/>
              <a:t>harum</a:t>
            </a:r>
            <a:r>
              <a:rPr lang="en-US" sz="1200" dirty="0"/>
              <a:t> </a:t>
            </a:r>
            <a:r>
              <a:rPr lang="en-US" sz="1200" dirty="0" err="1"/>
              <a:t>quidem</a:t>
            </a:r>
            <a:r>
              <a:rPr lang="en-US" sz="1200" dirty="0"/>
              <a:t> rerum facilis </a:t>
            </a:r>
            <a:r>
              <a:rPr lang="en-US" sz="1200" dirty="0" err="1"/>
              <a:t>est</a:t>
            </a:r>
            <a:r>
              <a:rPr lang="en-US" sz="1200" dirty="0"/>
              <a:t> et </a:t>
            </a:r>
            <a:r>
              <a:rPr lang="en-US" sz="1200" dirty="0" err="1"/>
              <a:t>expedita</a:t>
            </a:r>
            <a:r>
              <a:rPr lang="en-US" sz="1200" dirty="0"/>
              <a:t> </a:t>
            </a:r>
            <a:r>
              <a:rPr lang="en-US" sz="1200" dirty="0" err="1"/>
              <a:t>distinctio</a:t>
            </a:r>
            <a:r>
              <a:rPr lang="en-US" sz="1200" dirty="0"/>
              <a:t>. Nam libero tempore, cum </a:t>
            </a:r>
            <a:r>
              <a:rPr lang="en-US" sz="1200" dirty="0" err="1"/>
              <a:t>soluta</a:t>
            </a:r>
            <a:r>
              <a:rPr lang="en-US" sz="1200" dirty="0"/>
              <a:t> nobis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eligendi</a:t>
            </a:r>
            <a:r>
              <a:rPr lang="en-US" sz="1200" dirty="0"/>
              <a:t> </a:t>
            </a:r>
            <a:r>
              <a:rPr lang="en-US" sz="1200" dirty="0" err="1"/>
              <a:t>optio</a:t>
            </a:r>
            <a:r>
              <a:rPr lang="en-US" sz="1200" dirty="0"/>
              <a:t> </a:t>
            </a:r>
            <a:r>
              <a:rPr lang="en-US" sz="1200" dirty="0" err="1"/>
              <a:t>cumque</a:t>
            </a:r>
            <a:r>
              <a:rPr lang="en-US" sz="1200" dirty="0"/>
              <a:t> nihil </a:t>
            </a:r>
            <a:r>
              <a:rPr lang="en-US" sz="1200" dirty="0" err="1"/>
              <a:t>impedit</a:t>
            </a:r>
            <a:r>
              <a:rPr lang="en-US" sz="1200" dirty="0"/>
              <a:t> quo minus id quod </a:t>
            </a:r>
            <a:r>
              <a:rPr lang="en-US" sz="1200" dirty="0" err="1"/>
              <a:t>maxime</a:t>
            </a:r>
            <a:r>
              <a:rPr lang="en-US" sz="1200" dirty="0"/>
              <a:t> </a:t>
            </a:r>
            <a:r>
              <a:rPr lang="en-US" sz="1200" dirty="0" err="1"/>
              <a:t>placeat</a:t>
            </a:r>
            <a:r>
              <a:rPr lang="en-US" sz="1200" dirty="0"/>
              <a:t> </a:t>
            </a:r>
            <a:r>
              <a:rPr lang="en-US" sz="1200" dirty="0" err="1"/>
              <a:t>facere</a:t>
            </a:r>
            <a:r>
              <a:rPr lang="en-US" sz="1200" dirty="0"/>
              <a:t> </a:t>
            </a:r>
            <a:r>
              <a:rPr lang="en-US" sz="1200" dirty="0" err="1"/>
              <a:t>possimus</a:t>
            </a:r>
            <a:r>
              <a:rPr lang="en-US" sz="1200" dirty="0"/>
              <a:t>, </a:t>
            </a:r>
            <a:r>
              <a:rPr lang="en-US" sz="1200" dirty="0" err="1"/>
              <a:t>omnis</a:t>
            </a:r>
            <a:r>
              <a:rPr lang="en-US" sz="1200" dirty="0"/>
              <a:t> </a:t>
            </a:r>
            <a:r>
              <a:rPr lang="en-US" sz="1200" dirty="0" err="1"/>
              <a:t>voluptas</a:t>
            </a:r>
            <a:r>
              <a:rPr lang="en-US" sz="1200" dirty="0"/>
              <a:t> </a:t>
            </a:r>
            <a:r>
              <a:rPr lang="en-US" sz="1200" dirty="0" err="1"/>
              <a:t>assumenda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, </a:t>
            </a:r>
            <a:r>
              <a:rPr lang="en-US" sz="1200" dirty="0" err="1"/>
              <a:t>omnis</a:t>
            </a:r>
            <a:r>
              <a:rPr lang="en-US" sz="1200" dirty="0"/>
              <a:t> dolor </a:t>
            </a:r>
            <a:r>
              <a:rPr lang="en-US" sz="1200" dirty="0" err="1"/>
              <a:t>repellendus</a:t>
            </a:r>
            <a:r>
              <a:rPr lang="en-US" sz="1200" dirty="0"/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B1F10-B076-7C48-A27E-05D8BD0292D5}"/>
              </a:ext>
            </a:extLst>
          </p:cNvPr>
          <p:cNvSpPr txBox="1"/>
          <p:nvPr/>
        </p:nvSpPr>
        <p:spPr>
          <a:xfrm>
            <a:off x="1267187" y="5029200"/>
            <a:ext cx="448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 vero eos et accusamus et iusto odio dignissimos ducimus qui blanditiis praesentium voluptatum deleniti atque corrupti quos </a:t>
            </a:r>
            <a:r>
              <a:rPr lang="en-US" sz="1200" dirty="0" err="1"/>
              <a:t>dolores</a:t>
            </a:r>
            <a:r>
              <a:rPr lang="en-US" sz="1200" dirty="0"/>
              <a:t> et </a:t>
            </a:r>
            <a:r>
              <a:rPr lang="en-US" sz="1200" dirty="0" err="1"/>
              <a:t>quas</a:t>
            </a:r>
            <a:r>
              <a:rPr lang="en-US" sz="1200" dirty="0"/>
              <a:t> </a:t>
            </a:r>
            <a:r>
              <a:rPr lang="en-US" sz="1200" dirty="0" err="1"/>
              <a:t>molestias</a:t>
            </a:r>
            <a:r>
              <a:rPr lang="en-US" sz="1200" dirty="0"/>
              <a:t> </a:t>
            </a:r>
            <a:r>
              <a:rPr lang="en-US" sz="1200" dirty="0" err="1"/>
              <a:t>excepturi</a:t>
            </a:r>
            <a:r>
              <a:rPr lang="en-US" sz="1200" dirty="0"/>
              <a:t> </a:t>
            </a:r>
            <a:r>
              <a:rPr lang="en-US" sz="1200" dirty="0" err="1"/>
              <a:t>sint</a:t>
            </a:r>
            <a:r>
              <a:rPr lang="en-US" sz="1200" dirty="0"/>
              <a:t> </a:t>
            </a:r>
            <a:r>
              <a:rPr lang="en-US" sz="1200" dirty="0" err="1"/>
              <a:t>occaecati</a:t>
            </a:r>
            <a:r>
              <a:rPr lang="en-US" sz="1200" dirty="0"/>
              <a:t> </a:t>
            </a:r>
            <a:r>
              <a:rPr lang="en-US" sz="1200" dirty="0" err="1"/>
              <a:t>cupiditate</a:t>
            </a:r>
            <a:r>
              <a:rPr lang="en-US" sz="1200" dirty="0"/>
              <a:t> non provident, </a:t>
            </a:r>
            <a:r>
              <a:rPr lang="en-US" sz="1200" dirty="0" err="1"/>
              <a:t>similique</a:t>
            </a:r>
            <a:r>
              <a:rPr lang="en-US" sz="1200" dirty="0"/>
              <a:t> sunt in culpa qui </a:t>
            </a:r>
            <a:r>
              <a:rPr lang="en-US" sz="1200" dirty="0" err="1"/>
              <a:t>officia</a:t>
            </a:r>
            <a:r>
              <a:rPr lang="en-US" sz="1200" dirty="0"/>
              <a:t> </a:t>
            </a:r>
            <a:r>
              <a:rPr lang="en-US" sz="1200" dirty="0" err="1"/>
              <a:t>deserunt</a:t>
            </a:r>
            <a:r>
              <a:rPr lang="en-US" sz="1200" dirty="0"/>
              <a:t> </a:t>
            </a:r>
            <a:r>
              <a:rPr lang="en-US" sz="1200" dirty="0" err="1"/>
              <a:t>mollitia</a:t>
            </a:r>
            <a:r>
              <a:rPr lang="en-US" sz="1200" dirty="0"/>
              <a:t> animi, id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laborum</a:t>
            </a:r>
            <a:r>
              <a:rPr lang="en-US" sz="1200" dirty="0"/>
              <a:t> et </a:t>
            </a:r>
            <a:r>
              <a:rPr lang="en-US" sz="1200" dirty="0" err="1"/>
              <a:t>dolorum</a:t>
            </a:r>
            <a:r>
              <a:rPr lang="en-US" sz="1200" dirty="0"/>
              <a:t> </a:t>
            </a:r>
            <a:r>
              <a:rPr lang="en-US" sz="1200" dirty="0" err="1"/>
              <a:t>fuga</a:t>
            </a:r>
            <a:r>
              <a:rPr lang="en-US" sz="1200" dirty="0"/>
              <a:t>. Et </a:t>
            </a:r>
            <a:r>
              <a:rPr lang="en-US" sz="1200" dirty="0" err="1"/>
              <a:t>harum</a:t>
            </a:r>
            <a:r>
              <a:rPr lang="en-US" sz="1200" dirty="0"/>
              <a:t> </a:t>
            </a:r>
            <a:r>
              <a:rPr lang="en-US" sz="1200" dirty="0" err="1"/>
              <a:t>quidem</a:t>
            </a:r>
            <a:r>
              <a:rPr lang="en-US" sz="1200" dirty="0"/>
              <a:t> rerum facilis </a:t>
            </a:r>
            <a:r>
              <a:rPr lang="en-US" sz="1200" dirty="0" err="1"/>
              <a:t>est</a:t>
            </a:r>
            <a:r>
              <a:rPr lang="en-US" sz="1200" dirty="0"/>
              <a:t> et </a:t>
            </a:r>
            <a:r>
              <a:rPr lang="en-US" sz="1200" dirty="0" err="1"/>
              <a:t>expedita</a:t>
            </a:r>
            <a:r>
              <a:rPr lang="en-US" sz="1200" dirty="0"/>
              <a:t> </a:t>
            </a:r>
            <a:r>
              <a:rPr lang="en-US" sz="1200" dirty="0" err="1"/>
              <a:t>distinctio</a:t>
            </a:r>
            <a:r>
              <a:rPr lang="en-US" sz="1200" dirty="0"/>
              <a:t>.</a:t>
            </a:r>
          </a:p>
        </p:txBody>
      </p:sp>
      <p:sp>
        <p:nvSpPr>
          <p:cNvPr id="20" name="Rounded Rectangle 1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2D92AB6-B6A5-644E-911A-2D3A98082086}"/>
              </a:ext>
            </a:extLst>
          </p:cNvPr>
          <p:cNvSpPr/>
          <p:nvPr/>
        </p:nvSpPr>
        <p:spPr>
          <a:xfrm>
            <a:off x="9731829" y="1366324"/>
            <a:ext cx="1360712" cy="348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10382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E6CA2-7A74-B94E-A32F-DEC8A9424593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3" action="ppaction://hlinksldjump"/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98224B-0F7A-7A43-87B7-4B01FC5CE025}"/>
              </a:ext>
            </a:extLst>
          </p:cNvPr>
          <p:cNvSpPr/>
          <p:nvPr/>
        </p:nvSpPr>
        <p:spPr>
          <a:xfrm>
            <a:off x="1412423" y="2995263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760F7-EB6D-BF45-9F92-7B2DD8E696AC}"/>
              </a:ext>
            </a:extLst>
          </p:cNvPr>
          <p:cNvSpPr/>
          <p:nvPr/>
        </p:nvSpPr>
        <p:spPr>
          <a:xfrm>
            <a:off x="1412423" y="2383393"/>
            <a:ext cx="1897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Mis reservaciones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89C93C-2CA5-964E-90AB-0219BAF90716}"/>
              </a:ext>
            </a:extLst>
          </p:cNvPr>
          <p:cNvCxnSpPr>
            <a:cxnSpLocks/>
          </p:cNvCxnSpPr>
          <p:nvPr/>
        </p:nvCxnSpPr>
        <p:spPr>
          <a:xfrm>
            <a:off x="1482314" y="2752725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F4640AD-3729-6547-8CC7-988310BF368F}"/>
              </a:ext>
            </a:extLst>
          </p:cNvPr>
          <p:cNvSpPr/>
          <p:nvPr/>
        </p:nvSpPr>
        <p:spPr>
          <a:xfrm>
            <a:off x="6625512" y="336459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29F58-9E97-A747-AEC4-1EA16649EBF6}"/>
              </a:ext>
            </a:extLst>
          </p:cNvPr>
          <p:cNvSpPr/>
          <p:nvPr/>
        </p:nvSpPr>
        <p:spPr>
          <a:xfrm>
            <a:off x="1428749" y="3679017"/>
            <a:ext cx="73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Fecha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B68136-688E-F144-B23B-DA43A47C03F8}"/>
              </a:ext>
            </a:extLst>
          </p:cNvPr>
          <p:cNvSpPr/>
          <p:nvPr/>
        </p:nvSpPr>
        <p:spPr>
          <a:xfrm>
            <a:off x="3878035" y="3738445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F6CEC5E-7FD0-2441-B435-42833C2EF36A}"/>
              </a:ext>
            </a:extLst>
          </p:cNvPr>
          <p:cNvSpPr/>
          <p:nvPr/>
        </p:nvSpPr>
        <p:spPr>
          <a:xfrm>
            <a:off x="6286498" y="3728469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01/10/19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5CDD6E6-D35D-8948-AF25-33629F575BCB}"/>
              </a:ext>
            </a:extLst>
          </p:cNvPr>
          <p:cNvSpPr/>
          <p:nvPr/>
        </p:nvSpPr>
        <p:spPr>
          <a:xfrm>
            <a:off x="9154020" y="3387324"/>
            <a:ext cx="1864177" cy="3483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F14917-68ED-4541-B0F9-769305182EB5}"/>
              </a:ext>
            </a:extLst>
          </p:cNvPr>
          <p:cNvSpPr/>
          <p:nvPr/>
        </p:nvSpPr>
        <p:spPr>
          <a:xfrm>
            <a:off x="1418502" y="3339526"/>
            <a:ext cx="10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Cantidad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E2CB1A-BA62-0949-A814-EEFB3C491B6F}"/>
              </a:ext>
            </a:extLst>
          </p:cNvPr>
          <p:cNvSpPr/>
          <p:nvPr/>
        </p:nvSpPr>
        <p:spPr>
          <a:xfrm>
            <a:off x="6625512" y="47364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AF771DA-1C66-B940-BE17-A4085AB7E87E}"/>
              </a:ext>
            </a:extLst>
          </p:cNvPr>
          <p:cNvSpPr/>
          <p:nvPr/>
        </p:nvSpPr>
        <p:spPr>
          <a:xfrm>
            <a:off x="3738620" y="2404383"/>
            <a:ext cx="1532665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Actuales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1E1744B-38EB-D84D-9331-41F2545A1509}"/>
              </a:ext>
            </a:extLst>
          </p:cNvPr>
          <p:cNvSpPr/>
          <p:nvPr/>
        </p:nvSpPr>
        <p:spPr>
          <a:xfrm>
            <a:off x="5438889" y="2404383"/>
            <a:ext cx="1532665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Anteriores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FC138AB-E3BB-6144-9FE4-33B5AFBC9F8C}"/>
              </a:ext>
            </a:extLst>
          </p:cNvPr>
          <p:cNvSpPr/>
          <p:nvPr/>
        </p:nvSpPr>
        <p:spPr>
          <a:xfrm>
            <a:off x="4388272" y="2884408"/>
            <a:ext cx="3850426" cy="2231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0DAE05D-1C72-2344-98E8-735B716471C0}"/>
              </a:ext>
            </a:extLst>
          </p:cNvPr>
          <p:cNvSpPr/>
          <p:nvPr/>
        </p:nvSpPr>
        <p:spPr>
          <a:xfrm>
            <a:off x="5743376" y="4240299"/>
            <a:ext cx="1163123" cy="348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1918F5-0EED-CC4E-B5F5-EEEFDAF78ACD}"/>
              </a:ext>
            </a:extLst>
          </p:cNvPr>
          <p:cNvSpPr/>
          <p:nvPr/>
        </p:nvSpPr>
        <p:spPr>
          <a:xfrm>
            <a:off x="4861771" y="3304714"/>
            <a:ext cx="2926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Tu reservacion ha sido cancelada</a:t>
            </a:r>
          </a:p>
        </p:txBody>
      </p:sp>
      <p:pic>
        <p:nvPicPr>
          <p:cNvPr id="33" name="Picture 2" descr="Resultado de imagen para calendar png">
            <a:hlinkClick r:id="rId5" action="ppaction://hlinksldjump"/>
            <a:extLst>
              <a:ext uri="{FF2B5EF4-FFF2-40B4-BE49-F238E27FC236}">
                <a16:creationId xmlns:a16="http://schemas.microsoft.com/office/drawing/2014/main" id="{12B64C02-A964-7C42-881E-3B9DE971E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676" y="1640714"/>
            <a:ext cx="342869" cy="37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Resultado de imagen para cart png">
            <a:hlinkClick r:id="rId7" action="ppaction://hlinksldjump"/>
            <a:extLst>
              <a:ext uri="{FF2B5EF4-FFF2-40B4-BE49-F238E27FC236}">
                <a16:creationId xmlns:a16="http://schemas.microsoft.com/office/drawing/2014/main" id="{421AB347-FB14-3148-8558-147BE1225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482" y="1600142"/>
            <a:ext cx="451259" cy="4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E0B52D97-5204-3148-88D8-EDE7525429E9}"/>
              </a:ext>
            </a:extLst>
          </p:cNvPr>
          <p:cNvSpPr/>
          <p:nvPr/>
        </p:nvSpPr>
        <p:spPr>
          <a:xfrm>
            <a:off x="10874780" y="1781627"/>
            <a:ext cx="286834" cy="3011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1729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E6CA2-7A74-B94E-A32F-DEC8A9424593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3" action="ppaction://hlinksldjump"/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98224B-0F7A-7A43-87B7-4B01FC5CE025}"/>
              </a:ext>
            </a:extLst>
          </p:cNvPr>
          <p:cNvSpPr/>
          <p:nvPr/>
        </p:nvSpPr>
        <p:spPr>
          <a:xfrm>
            <a:off x="1412423" y="2995263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760F7-EB6D-BF45-9F92-7B2DD8E696AC}"/>
              </a:ext>
            </a:extLst>
          </p:cNvPr>
          <p:cNvSpPr/>
          <p:nvPr/>
        </p:nvSpPr>
        <p:spPr>
          <a:xfrm>
            <a:off x="1412423" y="2383393"/>
            <a:ext cx="1897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Mis reservaciones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89C93C-2CA5-964E-90AB-0219BAF90716}"/>
              </a:ext>
            </a:extLst>
          </p:cNvPr>
          <p:cNvCxnSpPr>
            <a:cxnSpLocks/>
          </p:cNvCxnSpPr>
          <p:nvPr/>
        </p:nvCxnSpPr>
        <p:spPr>
          <a:xfrm>
            <a:off x="1482314" y="2752725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F4640AD-3729-6547-8CC7-988310BF368F}"/>
              </a:ext>
            </a:extLst>
          </p:cNvPr>
          <p:cNvSpPr/>
          <p:nvPr/>
        </p:nvSpPr>
        <p:spPr>
          <a:xfrm>
            <a:off x="6625512" y="336459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29F58-9E97-A747-AEC4-1EA16649EBF6}"/>
              </a:ext>
            </a:extLst>
          </p:cNvPr>
          <p:cNvSpPr/>
          <p:nvPr/>
        </p:nvSpPr>
        <p:spPr>
          <a:xfrm>
            <a:off x="1428749" y="3679017"/>
            <a:ext cx="73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Fecha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B68136-688E-F144-B23B-DA43A47C03F8}"/>
              </a:ext>
            </a:extLst>
          </p:cNvPr>
          <p:cNvSpPr/>
          <p:nvPr/>
        </p:nvSpPr>
        <p:spPr>
          <a:xfrm>
            <a:off x="3878035" y="3738445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F6CEC5E-7FD0-2441-B435-42833C2EF36A}"/>
              </a:ext>
            </a:extLst>
          </p:cNvPr>
          <p:cNvSpPr/>
          <p:nvPr/>
        </p:nvSpPr>
        <p:spPr>
          <a:xfrm>
            <a:off x="6286498" y="3728469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01/10/19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5CDD6E6-D35D-8948-AF25-33629F575BCB}"/>
              </a:ext>
            </a:extLst>
          </p:cNvPr>
          <p:cNvSpPr/>
          <p:nvPr/>
        </p:nvSpPr>
        <p:spPr>
          <a:xfrm>
            <a:off x="9154020" y="3387324"/>
            <a:ext cx="1864177" cy="3483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F14917-68ED-4541-B0F9-769305182EB5}"/>
              </a:ext>
            </a:extLst>
          </p:cNvPr>
          <p:cNvSpPr/>
          <p:nvPr/>
        </p:nvSpPr>
        <p:spPr>
          <a:xfrm>
            <a:off x="1418502" y="3339526"/>
            <a:ext cx="10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Cantidad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E2CB1A-BA62-0949-A814-EEFB3C491B6F}"/>
              </a:ext>
            </a:extLst>
          </p:cNvPr>
          <p:cNvSpPr/>
          <p:nvPr/>
        </p:nvSpPr>
        <p:spPr>
          <a:xfrm>
            <a:off x="6625512" y="47364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AF771DA-1C66-B940-BE17-A4085AB7E87E}"/>
              </a:ext>
            </a:extLst>
          </p:cNvPr>
          <p:cNvSpPr/>
          <p:nvPr/>
        </p:nvSpPr>
        <p:spPr>
          <a:xfrm>
            <a:off x="3738620" y="2404383"/>
            <a:ext cx="1532665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Actuales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1E1744B-38EB-D84D-9331-41F2545A1509}"/>
              </a:ext>
            </a:extLst>
          </p:cNvPr>
          <p:cNvSpPr/>
          <p:nvPr/>
        </p:nvSpPr>
        <p:spPr>
          <a:xfrm>
            <a:off x="5438889" y="2404383"/>
            <a:ext cx="1532665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Anteriores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1918F5-0EED-CC4E-B5F5-EEEFDAF78ACD}"/>
              </a:ext>
            </a:extLst>
          </p:cNvPr>
          <p:cNvSpPr/>
          <p:nvPr/>
        </p:nvSpPr>
        <p:spPr>
          <a:xfrm>
            <a:off x="4861771" y="3304714"/>
            <a:ext cx="2926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Tu reservacion ha sido cancelada</a:t>
            </a:r>
          </a:p>
        </p:txBody>
      </p:sp>
      <p:pic>
        <p:nvPicPr>
          <p:cNvPr id="33" name="Picture 2" descr="Resultado de imagen para calendar png">
            <a:hlinkClick r:id="rId5" action="ppaction://hlinksldjump"/>
            <a:extLst>
              <a:ext uri="{FF2B5EF4-FFF2-40B4-BE49-F238E27FC236}">
                <a16:creationId xmlns:a16="http://schemas.microsoft.com/office/drawing/2014/main" id="{12B64C02-A964-7C42-881E-3B9DE971E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676" y="1640714"/>
            <a:ext cx="342869" cy="37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Resultado de imagen para cart png">
            <a:hlinkClick r:id="rId7" action="ppaction://hlinksldjump"/>
            <a:extLst>
              <a:ext uri="{FF2B5EF4-FFF2-40B4-BE49-F238E27FC236}">
                <a16:creationId xmlns:a16="http://schemas.microsoft.com/office/drawing/2014/main" id="{421AB347-FB14-3148-8558-147BE1225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482" y="1600142"/>
            <a:ext cx="451259" cy="4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E0B52D97-5204-3148-88D8-EDE7525429E9}"/>
              </a:ext>
            </a:extLst>
          </p:cNvPr>
          <p:cNvSpPr/>
          <p:nvPr/>
        </p:nvSpPr>
        <p:spPr>
          <a:xfrm>
            <a:off x="10874780" y="1781627"/>
            <a:ext cx="286834" cy="3011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711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AECB5-B5F0-CC41-84F2-2D9FE6577B9C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461F212-B63E-5543-B061-F34825CD6D2E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66A836D-F231-D749-8B87-528572384392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F741D6E-1AEA-8A4D-9EF4-77AD7C34C3AC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647BC-48F1-0148-9351-6FF24B847985}"/>
              </a:ext>
            </a:extLst>
          </p:cNvPr>
          <p:cNvSpPr/>
          <p:nvPr/>
        </p:nvSpPr>
        <p:spPr>
          <a:xfrm>
            <a:off x="1267187" y="2525483"/>
            <a:ext cx="4480470" cy="20900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4D16D6-F853-684B-B3BE-1E4A9B7A7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9D17D43-969F-C545-B5D1-AE942AEB7018}"/>
              </a:ext>
            </a:extLst>
          </p:cNvPr>
          <p:cNvSpPr/>
          <p:nvPr/>
        </p:nvSpPr>
        <p:spPr>
          <a:xfrm>
            <a:off x="6949530" y="4615542"/>
            <a:ext cx="4480470" cy="15780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C73862-0A7C-944A-B645-32025C0F1797}"/>
              </a:ext>
            </a:extLst>
          </p:cNvPr>
          <p:cNvSpPr txBox="1"/>
          <p:nvPr/>
        </p:nvSpPr>
        <p:spPr>
          <a:xfrm>
            <a:off x="6949530" y="2525482"/>
            <a:ext cx="4480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 vero eos et accusamus et iusto odio dignissimos ducimus qui blanditiis praesentium voluptatum deleniti atque corrupti quos </a:t>
            </a:r>
            <a:r>
              <a:rPr lang="en-US" sz="1200" dirty="0" err="1"/>
              <a:t>dolores</a:t>
            </a:r>
            <a:r>
              <a:rPr lang="en-US" sz="1200" dirty="0"/>
              <a:t> et </a:t>
            </a:r>
            <a:r>
              <a:rPr lang="en-US" sz="1200" dirty="0" err="1"/>
              <a:t>quas</a:t>
            </a:r>
            <a:r>
              <a:rPr lang="en-US" sz="1200" dirty="0"/>
              <a:t> </a:t>
            </a:r>
            <a:r>
              <a:rPr lang="en-US" sz="1200" dirty="0" err="1"/>
              <a:t>molestias</a:t>
            </a:r>
            <a:r>
              <a:rPr lang="en-US" sz="1200" dirty="0"/>
              <a:t> </a:t>
            </a:r>
            <a:r>
              <a:rPr lang="en-US" sz="1200" dirty="0" err="1"/>
              <a:t>excepturi</a:t>
            </a:r>
            <a:r>
              <a:rPr lang="en-US" sz="1200" dirty="0"/>
              <a:t> </a:t>
            </a:r>
            <a:r>
              <a:rPr lang="en-US" sz="1200" dirty="0" err="1"/>
              <a:t>sint</a:t>
            </a:r>
            <a:r>
              <a:rPr lang="en-US" sz="1200" dirty="0"/>
              <a:t> </a:t>
            </a:r>
            <a:r>
              <a:rPr lang="en-US" sz="1200" dirty="0" err="1"/>
              <a:t>occaecati</a:t>
            </a:r>
            <a:r>
              <a:rPr lang="en-US" sz="1200" dirty="0"/>
              <a:t> </a:t>
            </a:r>
            <a:r>
              <a:rPr lang="en-US" sz="1200" dirty="0" err="1"/>
              <a:t>cupiditate</a:t>
            </a:r>
            <a:r>
              <a:rPr lang="en-US" sz="1200" dirty="0"/>
              <a:t> non provident, </a:t>
            </a:r>
            <a:r>
              <a:rPr lang="en-US" sz="1200" dirty="0" err="1"/>
              <a:t>similique</a:t>
            </a:r>
            <a:r>
              <a:rPr lang="en-US" sz="1200" dirty="0"/>
              <a:t> sunt in culpa qui </a:t>
            </a:r>
            <a:r>
              <a:rPr lang="en-US" sz="1200" dirty="0" err="1"/>
              <a:t>officia</a:t>
            </a:r>
            <a:r>
              <a:rPr lang="en-US" sz="1200" dirty="0"/>
              <a:t> </a:t>
            </a:r>
            <a:r>
              <a:rPr lang="en-US" sz="1200" dirty="0" err="1"/>
              <a:t>deserunt</a:t>
            </a:r>
            <a:r>
              <a:rPr lang="en-US" sz="1200" dirty="0"/>
              <a:t> </a:t>
            </a:r>
            <a:r>
              <a:rPr lang="en-US" sz="1200" dirty="0" err="1"/>
              <a:t>mollitia</a:t>
            </a:r>
            <a:r>
              <a:rPr lang="en-US" sz="1200" dirty="0"/>
              <a:t> animi, id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laborum</a:t>
            </a:r>
            <a:r>
              <a:rPr lang="en-US" sz="1200" dirty="0"/>
              <a:t> et </a:t>
            </a:r>
            <a:r>
              <a:rPr lang="en-US" sz="1200" dirty="0" err="1"/>
              <a:t>dolorum</a:t>
            </a:r>
            <a:r>
              <a:rPr lang="en-US" sz="1200" dirty="0"/>
              <a:t> </a:t>
            </a:r>
            <a:r>
              <a:rPr lang="en-US" sz="1200" dirty="0" err="1"/>
              <a:t>fuga</a:t>
            </a:r>
            <a:r>
              <a:rPr lang="en-US" sz="1200" dirty="0"/>
              <a:t>. Et </a:t>
            </a:r>
            <a:r>
              <a:rPr lang="en-US" sz="1200" dirty="0" err="1"/>
              <a:t>harum</a:t>
            </a:r>
            <a:r>
              <a:rPr lang="en-US" sz="1200" dirty="0"/>
              <a:t> </a:t>
            </a:r>
            <a:r>
              <a:rPr lang="en-US" sz="1200" dirty="0" err="1"/>
              <a:t>quidem</a:t>
            </a:r>
            <a:r>
              <a:rPr lang="en-US" sz="1200" dirty="0"/>
              <a:t> rerum facilis </a:t>
            </a:r>
            <a:r>
              <a:rPr lang="en-US" sz="1200" dirty="0" err="1"/>
              <a:t>est</a:t>
            </a:r>
            <a:r>
              <a:rPr lang="en-US" sz="1200" dirty="0"/>
              <a:t> et </a:t>
            </a:r>
            <a:r>
              <a:rPr lang="en-US" sz="1200" dirty="0" err="1"/>
              <a:t>expedita</a:t>
            </a:r>
            <a:r>
              <a:rPr lang="en-US" sz="1200" dirty="0"/>
              <a:t> </a:t>
            </a:r>
            <a:r>
              <a:rPr lang="en-US" sz="1200" dirty="0" err="1"/>
              <a:t>distinctio</a:t>
            </a:r>
            <a:r>
              <a:rPr lang="en-US" sz="1200" dirty="0"/>
              <a:t>. Nam libero tempore, cum </a:t>
            </a:r>
            <a:r>
              <a:rPr lang="en-US" sz="1200" dirty="0" err="1"/>
              <a:t>soluta</a:t>
            </a:r>
            <a:r>
              <a:rPr lang="en-US" sz="1200" dirty="0"/>
              <a:t> nobis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eligendi</a:t>
            </a:r>
            <a:r>
              <a:rPr lang="en-US" sz="1200" dirty="0"/>
              <a:t> </a:t>
            </a:r>
            <a:r>
              <a:rPr lang="en-US" sz="1200" dirty="0" err="1"/>
              <a:t>optio</a:t>
            </a:r>
            <a:r>
              <a:rPr lang="en-US" sz="1200" dirty="0"/>
              <a:t> </a:t>
            </a:r>
            <a:r>
              <a:rPr lang="en-US" sz="1200" dirty="0" err="1"/>
              <a:t>cumque</a:t>
            </a:r>
            <a:r>
              <a:rPr lang="en-US" sz="1200" dirty="0"/>
              <a:t> nihil </a:t>
            </a:r>
            <a:r>
              <a:rPr lang="en-US" sz="1200" dirty="0" err="1"/>
              <a:t>impedit</a:t>
            </a:r>
            <a:r>
              <a:rPr lang="en-US" sz="1200" dirty="0"/>
              <a:t> quo minus id quod </a:t>
            </a:r>
            <a:r>
              <a:rPr lang="en-US" sz="1200" dirty="0" err="1"/>
              <a:t>maxime</a:t>
            </a:r>
            <a:r>
              <a:rPr lang="en-US" sz="1200" dirty="0"/>
              <a:t> </a:t>
            </a:r>
            <a:r>
              <a:rPr lang="en-US" sz="1200" dirty="0" err="1"/>
              <a:t>placeat</a:t>
            </a:r>
            <a:r>
              <a:rPr lang="en-US" sz="1200" dirty="0"/>
              <a:t> </a:t>
            </a:r>
            <a:r>
              <a:rPr lang="en-US" sz="1200" dirty="0" err="1"/>
              <a:t>facere</a:t>
            </a:r>
            <a:r>
              <a:rPr lang="en-US" sz="1200" dirty="0"/>
              <a:t> </a:t>
            </a:r>
            <a:r>
              <a:rPr lang="en-US" sz="1200" dirty="0" err="1"/>
              <a:t>possimus</a:t>
            </a:r>
            <a:r>
              <a:rPr lang="en-US" sz="1200" dirty="0"/>
              <a:t>, </a:t>
            </a:r>
            <a:r>
              <a:rPr lang="en-US" sz="1200" dirty="0" err="1"/>
              <a:t>omnis</a:t>
            </a:r>
            <a:r>
              <a:rPr lang="en-US" sz="1200" dirty="0"/>
              <a:t> </a:t>
            </a:r>
            <a:r>
              <a:rPr lang="en-US" sz="1200" dirty="0" err="1"/>
              <a:t>voluptas</a:t>
            </a:r>
            <a:r>
              <a:rPr lang="en-US" sz="1200" dirty="0"/>
              <a:t> </a:t>
            </a:r>
            <a:r>
              <a:rPr lang="en-US" sz="1200" dirty="0" err="1"/>
              <a:t>assumenda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, </a:t>
            </a:r>
            <a:r>
              <a:rPr lang="en-US" sz="1200" dirty="0" err="1"/>
              <a:t>omnis</a:t>
            </a:r>
            <a:r>
              <a:rPr lang="en-US" sz="1200" dirty="0"/>
              <a:t> dolor </a:t>
            </a:r>
            <a:r>
              <a:rPr lang="en-US" sz="1200" dirty="0" err="1"/>
              <a:t>repellendus</a:t>
            </a:r>
            <a:r>
              <a:rPr lang="en-US" sz="1200" dirty="0"/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B1F10-B076-7C48-A27E-05D8BD0292D5}"/>
              </a:ext>
            </a:extLst>
          </p:cNvPr>
          <p:cNvSpPr txBox="1"/>
          <p:nvPr/>
        </p:nvSpPr>
        <p:spPr>
          <a:xfrm>
            <a:off x="1267187" y="5029200"/>
            <a:ext cx="448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 vero eos et accusamus et iusto odio dignissimos ducimus qui blanditiis praesentium voluptatum deleniti atque corrupti quos </a:t>
            </a:r>
            <a:r>
              <a:rPr lang="en-US" sz="1200" dirty="0" err="1"/>
              <a:t>dolores</a:t>
            </a:r>
            <a:r>
              <a:rPr lang="en-US" sz="1200" dirty="0"/>
              <a:t> et </a:t>
            </a:r>
            <a:r>
              <a:rPr lang="en-US" sz="1200" dirty="0" err="1"/>
              <a:t>quas</a:t>
            </a:r>
            <a:r>
              <a:rPr lang="en-US" sz="1200" dirty="0"/>
              <a:t> </a:t>
            </a:r>
            <a:r>
              <a:rPr lang="en-US" sz="1200" dirty="0" err="1"/>
              <a:t>molestias</a:t>
            </a:r>
            <a:r>
              <a:rPr lang="en-US" sz="1200" dirty="0"/>
              <a:t> </a:t>
            </a:r>
            <a:r>
              <a:rPr lang="en-US" sz="1200" dirty="0" err="1"/>
              <a:t>excepturi</a:t>
            </a:r>
            <a:r>
              <a:rPr lang="en-US" sz="1200" dirty="0"/>
              <a:t> </a:t>
            </a:r>
            <a:r>
              <a:rPr lang="en-US" sz="1200" dirty="0" err="1"/>
              <a:t>sint</a:t>
            </a:r>
            <a:r>
              <a:rPr lang="en-US" sz="1200" dirty="0"/>
              <a:t> </a:t>
            </a:r>
            <a:r>
              <a:rPr lang="en-US" sz="1200" dirty="0" err="1"/>
              <a:t>occaecati</a:t>
            </a:r>
            <a:r>
              <a:rPr lang="en-US" sz="1200" dirty="0"/>
              <a:t> </a:t>
            </a:r>
            <a:r>
              <a:rPr lang="en-US" sz="1200" dirty="0" err="1"/>
              <a:t>cupiditate</a:t>
            </a:r>
            <a:r>
              <a:rPr lang="en-US" sz="1200" dirty="0"/>
              <a:t> non provident, </a:t>
            </a:r>
            <a:r>
              <a:rPr lang="en-US" sz="1200" dirty="0" err="1"/>
              <a:t>similique</a:t>
            </a:r>
            <a:r>
              <a:rPr lang="en-US" sz="1200" dirty="0"/>
              <a:t> sunt in culpa qui </a:t>
            </a:r>
            <a:r>
              <a:rPr lang="en-US" sz="1200" dirty="0" err="1"/>
              <a:t>officia</a:t>
            </a:r>
            <a:r>
              <a:rPr lang="en-US" sz="1200" dirty="0"/>
              <a:t> </a:t>
            </a:r>
            <a:r>
              <a:rPr lang="en-US" sz="1200" dirty="0" err="1"/>
              <a:t>deserunt</a:t>
            </a:r>
            <a:r>
              <a:rPr lang="en-US" sz="1200" dirty="0"/>
              <a:t> </a:t>
            </a:r>
            <a:r>
              <a:rPr lang="en-US" sz="1200" dirty="0" err="1"/>
              <a:t>mollitia</a:t>
            </a:r>
            <a:r>
              <a:rPr lang="en-US" sz="1200" dirty="0"/>
              <a:t> animi, id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laborum</a:t>
            </a:r>
            <a:r>
              <a:rPr lang="en-US" sz="1200" dirty="0"/>
              <a:t> et </a:t>
            </a:r>
            <a:r>
              <a:rPr lang="en-US" sz="1200" dirty="0" err="1"/>
              <a:t>dolorum</a:t>
            </a:r>
            <a:r>
              <a:rPr lang="en-US" sz="1200" dirty="0"/>
              <a:t> </a:t>
            </a:r>
            <a:r>
              <a:rPr lang="en-US" sz="1200" dirty="0" err="1"/>
              <a:t>fuga</a:t>
            </a:r>
            <a:r>
              <a:rPr lang="en-US" sz="1200" dirty="0"/>
              <a:t>. Et </a:t>
            </a:r>
            <a:r>
              <a:rPr lang="en-US" sz="1200" dirty="0" err="1"/>
              <a:t>harum</a:t>
            </a:r>
            <a:r>
              <a:rPr lang="en-US" sz="1200" dirty="0"/>
              <a:t> </a:t>
            </a:r>
            <a:r>
              <a:rPr lang="en-US" sz="1200" dirty="0" err="1"/>
              <a:t>quidem</a:t>
            </a:r>
            <a:r>
              <a:rPr lang="en-US" sz="1200" dirty="0"/>
              <a:t> rerum facilis </a:t>
            </a:r>
            <a:r>
              <a:rPr lang="en-US" sz="1200" dirty="0" err="1"/>
              <a:t>est</a:t>
            </a:r>
            <a:r>
              <a:rPr lang="en-US" sz="1200" dirty="0"/>
              <a:t> et </a:t>
            </a:r>
            <a:r>
              <a:rPr lang="en-US" sz="1200" dirty="0" err="1"/>
              <a:t>expedita</a:t>
            </a:r>
            <a:r>
              <a:rPr lang="en-US" sz="1200" dirty="0"/>
              <a:t> </a:t>
            </a:r>
            <a:r>
              <a:rPr lang="en-US" sz="1200" dirty="0" err="1"/>
              <a:t>distinctio</a:t>
            </a:r>
            <a:r>
              <a:rPr lang="en-US" sz="1200" dirty="0"/>
              <a:t>.</a:t>
            </a:r>
          </a:p>
        </p:txBody>
      </p:sp>
      <p:sp>
        <p:nvSpPr>
          <p:cNvPr id="20" name="Rounded Rectangle 1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2D92AB6-B6A5-644E-911A-2D3A98082086}"/>
              </a:ext>
            </a:extLst>
          </p:cNvPr>
          <p:cNvSpPr/>
          <p:nvPr/>
        </p:nvSpPr>
        <p:spPr>
          <a:xfrm>
            <a:off x="9731829" y="1366324"/>
            <a:ext cx="136071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52756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AECB5-B5F0-CC41-84F2-2D9FE6577B9C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461F212-B63E-5543-B061-F34825CD6D2E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66A836D-F231-D749-8B87-528572384392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F741D6E-1AEA-8A4D-9EF4-77AD7C34C3AC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053DD30-EB79-644C-803A-569DE631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563" y="1725214"/>
            <a:ext cx="335687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E6CA2-7A74-B94E-A32F-DEC8A9424593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EBA78EF2-E47D-6241-923D-7FBF2475D7E3}"/>
              </a:ext>
            </a:extLst>
          </p:cNvPr>
          <p:cNvSpPr/>
          <p:nvPr/>
        </p:nvSpPr>
        <p:spPr>
          <a:xfrm>
            <a:off x="1412423" y="3073401"/>
            <a:ext cx="2695213" cy="210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F0CFE-1DE1-C447-8F8A-BDC5D91E1690}"/>
              </a:ext>
            </a:extLst>
          </p:cNvPr>
          <p:cNvSpPr/>
          <p:nvPr/>
        </p:nvSpPr>
        <p:spPr>
          <a:xfrm>
            <a:off x="4922565" y="3037111"/>
            <a:ext cx="2695213" cy="21009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B89941-2CD0-374A-8DBD-9A99E1E1EBE4}"/>
              </a:ext>
            </a:extLst>
          </p:cNvPr>
          <p:cNvSpPr/>
          <p:nvPr/>
        </p:nvSpPr>
        <p:spPr>
          <a:xfrm>
            <a:off x="8346617" y="3037111"/>
            <a:ext cx="2695213" cy="21009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C451B7-D17C-8740-B590-700191CEB749}"/>
              </a:ext>
            </a:extLst>
          </p:cNvPr>
          <p:cNvSpPr/>
          <p:nvPr/>
        </p:nvSpPr>
        <p:spPr>
          <a:xfrm>
            <a:off x="1412423" y="5660570"/>
            <a:ext cx="2695213" cy="5279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2E175C-66D0-C349-9672-C785D4F0B768}"/>
              </a:ext>
            </a:extLst>
          </p:cNvPr>
          <p:cNvSpPr/>
          <p:nvPr/>
        </p:nvSpPr>
        <p:spPr>
          <a:xfrm>
            <a:off x="4922565" y="5660570"/>
            <a:ext cx="2695213" cy="5279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11A304-2750-5D4A-B97C-F1A56EF3D4B0}"/>
              </a:ext>
            </a:extLst>
          </p:cNvPr>
          <p:cNvSpPr/>
          <p:nvPr/>
        </p:nvSpPr>
        <p:spPr>
          <a:xfrm>
            <a:off x="8346617" y="5660570"/>
            <a:ext cx="2695213" cy="5279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388B9AA-DD3A-F540-8AED-80D2CF96446B}"/>
              </a:ext>
            </a:extLst>
          </p:cNvPr>
          <p:cNvSpPr/>
          <p:nvPr/>
        </p:nvSpPr>
        <p:spPr>
          <a:xfrm>
            <a:off x="1412423" y="2427513"/>
            <a:ext cx="2695213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Search…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DB3664E-EF36-9F44-B2FF-066B123FFC3D}"/>
              </a:ext>
            </a:extLst>
          </p:cNvPr>
          <p:cNvSpPr/>
          <p:nvPr/>
        </p:nvSpPr>
        <p:spPr>
          <a:xfrm>
            <a:off x="4922564" y="2427513"/>
            <a:ext cx="2294665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Categories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BD5C283-9705-544E-B242-605D3A872E5F}"/>
              </a:ext>
            </a:extLst>
          </p:cNvPr>
          <p:cNvSpPr/>
          <p:nvPr/>
        </p:nvSpPr>
        <p:spPr>
          <a:xfrm>
            <a:off x="8346617" y="2427513"/>
            <a:ext cx="2294665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Tags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289B672D-429C-0940-8487-717530FD21F1}"/>
              </a:ext>
            </a:extLst>
          </p:cNvPr>
          <p:cNvSpPr/>
          <p:nvPr/>
        </p:nvSpPr>
        <p:spPr>
          <a:xfrm rot="5400000">
            <a:off x="7445391" y="2498825"/>
            <a:ext cx="151290" cy="205718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D86D684-25D4-264A-9156-F23F9EE406F3}"/>
              </a:ext>
            </a:extLst>
          </p:cNvPr>
          <p:cNvSpPr/>
          <p:nvPr/>
        </p:nvSpPr>
        <p:spPr>
          <a:xfrm rot="5400000">
            <a:off x="10863326" y="2498825"/>
            <a:ext cx="151290" cy="205718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hlinkClick r:id="rId5" action="ppaction://hlinksldjump"/>
            <a:extLst>
              <a:ext uri="{FF2B5EF4-FFF2-40B4-BE49-F238E27FC236}">
                <a16:creationId xmlns:a16="http://schemas.microsoft.com/office/drawing/2014/main" id="{87B49CCF-E4FE-B448-A364-AC964F36BCA5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Reservaciones</a:t>
            </a:r>
          </a:p>
        </p:txBody>
      </p:sp>
      <p:sp>
        <p:nvSpPr>
          <p:cNvPr id="45" name="Rounded Rectangle 44">
            <a:hlinkClick r:id="rId6" action="ppaction://hlinksldjump"/>
            <a:extLst>
              <a:ext uri="{FF2B5EF4-FFF2-40B4-BE49-F238E27FC236}">
                <a16:creationId xmlns:a16="http://schemas.microsoft.com/office/drawing/2014/main" id="{08608283-3ABC-ED49-9A81-318C38CBD2F5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Nueva Reservacion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9CA90F0-F129-F443-9476-6B62771F6A1A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pic>
        <p:nvPicPr>
          <p:cNvPr id="48" name="Picture 4" descr="Resultado de imagen para edit 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B010B4B-5597-9140-B539-2F1B443D6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050" y="1930286"/>
            <a:ext cx="269368" cy="2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Resultado de imagen para add button">
            <a:hlinkClick r:id="rId8" action="ppaction://hlinksldjump"/>
            <a:extLst>
              <a:ext uri="{FF2B5EF4-FFF2-40B4-BE49-F238E27FC236}">
                <a16:creationId xmlns:a16="http://schemas.microsoft.com/office/drawing/2014/main" id="{EE8A3F7C-D052-8744-B132-4D775904D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9106" r="7124" b="5859"/>
          <a:stretch/>
        </p:blipFill>
        <p:spPr bwMode="auto">
          <a:xfrm>
            <a:off x="9480777" y="1900748"/>
            <a:ext cx="340669" cy="3410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04CCED-A740-7B40-8A34-FF3B8C815A4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48197"/>
          <a:stretch/>
        </p:blipFill>
        <p:spPr>
          <a:xfrm>
            <a:off x="10331282" y="1901749"/>
            <a:ext cx="630168" cy="326442"/>
          </a:xfrm>
          <a:prstGeom prst="rect">
            <a:avLst/>
          </a:prstGeom>
        </p:spPr>
      </p:pic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D71B580-092A-BD47-8067-F5BE3B23B27A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61060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E6CA2-7A74-B94E-A32F-DEC8A9424593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A78EF2-E47D-6241-923D-7FBF2475D7E3}"/>
              </a:ext>
            </a:extLst>
          </p:cNvPr>
          <p:cNvSpPr/>
          <p:nvPr/>
        </p:nvSpPr>
        <p:spPr>
          <a:xfrm>
            <a:off x="1412423" y="3073401"/>
            <a:ext cx="2695213" cy="210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F0CFE-1DE1-C447-8F8A-BDC5D91E1690}"/>
              </a:ext>
            </a:extLst>
          </p:cNvPr>
          <p:cNvSpPr/>
          <p:nvPr/>
        </p:nvSpPr>
        <p:spPr>
          <a:xfrm>
            <a:off x="4922565" y="3037111"/>
            <a:ext cx="2695213" cy="21009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B89941-2CD0-374A-8DBD-9A99E1E1EBE4}"/>
              </a:ext>
            </a:extLst>
          </p:cNvPr>
          <p:cNvSpPr/>
          <p:nvPr/>
        </p:nvSpPr>
        <p:spPr>
          <a:xfrm>
            <a:off x="8346617" y="3037111"/>
            <a:ext cx="2695213" cy="21009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C451B7-D17C-8740-B590-700191CEB749}"/>
              </a:ext>
            </a:extLst>
          </p:cNvPr>
          <p:cNvSpPr/>
          <p:nvPr/>
        </p:nvSpPr>
        <p:spPr>
          <a:xfrm>
            <a:off x="1412423" y="5660570"/>
            <a:ext cx="2695213" cy="5279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2E175C-66D0-C349-9672-C785D4F0B768}"/>
              </a:ext>
            </a:extLst>
          </p:cNvPr>
          <p:cNvSpPr/>
          <p:nvPr/>
        </p:nvSpPr>
        <p:spPr>
          <a:xfrm>
            <a:off x="4922565" y="5660570"/>
            <a:ext cx="2695213" cy="5279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11A304-2750-5D4A-B97C-F1A56EF3D4B0}"/>
              </a:ext>
            </a:extLst>
          </p:cNvPr>
          <p:cNvSpPr/>
          <p:nvPr/>
        </p:nvSpPr>
        <p:spPr>
          <a:xfrm>
            <a:off x="8346617" y="5660570"/>
            <a:ext cx="2695213" cy="5279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388B9AA-DD3A-F540-8AED-80D2CF96446B}"/>
              </a:ext>
            </a:extLst>
          </p:cNvPr>
          <p:cNvSpPr/>
          <p:nvPr/>
        </p:nvSpPr>
        <p:spPr>
          <a:xfrm>
            <a:off x="1412423" y="2427513"/>
            <a:ext cx="2695213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Search…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DB3664E-EF36-9F44-B2FF-066B123FFC3D}"/>
              </a:ext>
            </a:extLst>
          </p:cNvPr>
          <p:cNvSpPr/>
          <p:nvPr/>
        </p:nvSpPr>
        <p:spPr>
          <a:xfrm>
            <a:off x="4922564" y="2427513"/>
            <a:ext cx="2294665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Categories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BD5C283-9705-544E-B242-605D3A872E5F}"/>
              </a:ext>
            </a:extLst>
          </p:cNvPr>
          <p:cNvSpPr/>
          <p:nvPr/>
        </p:nvSpPr>
        <p:spPr>
          <a:xfrm>
            <a:off x="8346617" y="2427513"/>
            <a:ext cx="2294665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Tags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289B672D-429C-0940-8487-717530FD21F1}"/>
              </a:ext>
            </a:extLst>
          </p:cNvPr>
          <p:cNvSpPr/>
          <p:nvPr/>
        </p:nvSpPr>
        <p:spPr>
          <a:xfrm rot="5400000">
            <a:off x="7445391" y="2498825"/>
            <a:ext cx="151290" cy="205718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D86D684-25D4-264A-9156-F23F9EE406F3}"/>
              </a:ext>
            </a:extLst>
          </p:cNvPr>
          <p:cNvSpPr/>
          <p:nvPr/>
        </p:nvSpPr>
        <p:spPr>
          <a:xfrm rot="5400000">
            <a:off x="10863326" y="2498825"/>
            <a:ext cx="151290" cy="205718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4" descr="Resultado de imagen para edit 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A52ABD-C831-6C41-B9E9-A1CE86C9B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82" y="3231919"/>
            <a:ext cx="269368" cy="2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n para edit button">
            <a:extLst>
              <a:ext uri="{FF2B5EF4-FFF2-40B4-BE49-F238E27FC236}">
                <a16:creationId xmlns:a16="http://schemas.microsoft.com/office/drawing/2014/main" id="{60A85E39-1102-3245-8E10-242911F1A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93" y="3165748"/>
            <a:ext cx="269368" cy="2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Resultado de imagen para edit button">
            <a:extLst>
              <a:ext uri="{FF2B5EF4-FFF2-40B4-BE49-F238E27FC236}">
                <a16:creationId xmlns:a16="http://schemas.microsoft.com/office/drawing/2014/main" id="{9B8B711C-2C7C-314D-9F81-D7009E5BA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551" y="3169249"/>
            <a:ext cx="269368" cy="2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sultado de imagen para edit button">
            <a:extLst>
              <a:ext uri="{FF2B5EF4-FFF2-40B4-BE49-F238E27FC236}">
                <a16:creationId xmlns:a16="http://schemas.microsoft.com/office/drawing/2014/main" id="{6426CE03-9FC4-7747-B6D5-F9C55A672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82" y="5787028"/>
            <a:ext cx="269368" cy="2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Resultado de imagen para edit button">
            <a:extLst>
              <a:ext uri="{FF2B5EF4-FFF2-40B4-BE49-F238E27FC236}">
                <a16:creationId xmlns:a16="http://schemas.microsoft.com/office/drawing/2014/main" id="{A028CB16-195C-3C4B-A763-C2792A95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49" y="5796645"/>
            <a:ext cx="269368" cy="2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sultado de imagen para edit button">
            <a:extLst>
              <a:ext uri="{FF2B5EF4-FFF2-40B4-BE49-F238E27FC236}">
                <a16:creationId xmlns:a16="http://schemas.microsoft.com/office/drawing/2014/main" id="{E4B3D0F4-6167-6241-9FDF-3BF614E6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603" y="5735684"/>
            <a:ext cx="269368" cy="2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644EDD6-574A-F542-B184-CAE9BDDADF2C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Reservaciones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25296B2-FFDC-1446-BA1B-54D1F1D9E6B1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Nueva Reservacion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C9569CC-0B58-E540-933D-C1236DE4F93B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pic>
        <p:nvPicPr>
          <p:cNvPr id="46" name="Picture 4" descr="Resultado de imagen para edit button">
            <a:extLst>
              <a:ext uri="{FF2B5EF4-FFF2-40B4-BE49-F238E27FC236}">
                <a16:creationId xmlns:a16="http://schemas.microsoft.com/office/drawing/2014/main" id="{BA5379C1-2AEA-B146-849C-3505BF049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050" y="1930286"/>
            <a:ext cx="269368" cy="2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Resultado de imagen para add 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56CB75-D409-1543-BF41-8B8122D88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9106" r="7124" b="5859"/>
          <a:stretch/>
        </p:blipFill>
        <p:spPr bwMode="auto">
          <a:xfrm>
            <a:off x="9480777" y="1900748"/>
            <a:ext cx="340669" cy="3410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BB5309C-ABB0-F941-A058-866F1DDAEA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197"/>
          <a:stretch/>
        </p:blipFill>
        <p:spPr>
          <a:xfrm>
            <a:off x="10331282" y="1901749"/>
            <a:ext cx="630168" cy="326442"/>
          </a:xfrm>
          <a:prstGeom prst="rect">
            <a:avLst/>
          </a:prstGeom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62BC644-1221-564B-B4A9-9BA1E30F37E3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721636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E6CA2-7A74-B94E-A32F-DEC8A9424593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A78EF2-E47D-6241-923D-7FBF2475D7E3}"/>
              </a:ext>
            </a:extLst>
          </p:cNvPr>
          <p:cNvSpPr/>
          <p:nvPr/>
        </p:nvSpPr>
        <p:spPr>
          <a:xfrm>
            <a:off x="1412423" y="3073401"/>
            <a:ext cx="2695213" cy="210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F0CFE-1DE1-C447-8F8A-BDC5D91E1690}"/>
              </a:ext>
            </a:extLst>
          </p:cNvPr>
          <p:cNvSpPr/>
          <p:nvPr/>
        </p:nvSpPr>
        <p:spPr>
          <a:xfrm>
            <a:off x="4922565" y="3037111"/>
            <a:ext cx="2695213" cy="21009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B89941-2CD0-374A-8DBD-9A99E1E1EBE4}"/>
              </a:ext>
            </a:extLst>
          </p:cNvPr>
          <p:cNvSpPr/>
          <p:nvPr/>
        </p:nvSpPr>
        <p:spPr>
          <a:xfrm>
            <a:off x="8346617" y="3037111"/>
            <a:ext cx="2695213" cy="21009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C451B7-D17C-8740-B590-700191CEB749}"/>
              </a:ext>
            </a:extLst>
          </p:cNvPr>
          <p:cNvSpPr/>
          <p:nvPr/>
        </p:nvSpPr>
        <p:spPr>
          <a:xfrm>
            <a:off x="1412423" y="5660570"/>
            <a:ext cx="2695213" cy="5279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2E175C-66D0-C349-9672-C785D4F0B768}"/>
              </a:ext>
            </a:extLst>
          </p:cNvPr>
          <p:cNvSpPr/>
          <p:nvPr/>
        </p:nvSpPr>
        <p:spPr>
          <a:xfrm>
            <a:off x="4922565" y="5660570"/>
            <a:ext cx="2695213" cy="5279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11A304-2750-5D4A-B97C-F1A56EF3D4B0}"/>
              </a:ext>
            </a:extLst>
          </p:cNvPr>
          <p:cNvSpPr/>
          <p:nvPr/>
        </p:nvSpPr>
        <p:spPr>
          <a:xfrm>
            <a:off x="8346617" y="5660570"/>
            <a:ext cx="2695213" cy="5279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388B9AA-DD3A-F540-8AED-80D2CF96446B}"/>
              </a:ext>
            </a:extLst>
          </p:cNvPr>
          <p:cNvSpPr/>
          <p:nvPr/>
        </p:nvSpPr>
        <p:spPr>
          <a:xfrm>
            <a:off x="1412423" y="2427513"/>
            <a:ext cx="2695213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Search…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DB3664E-EF36-9F44-B2FF-066B123FFC3D}"/>
              </a:ext>
            </a:extLst>
          </p:cNvPr>
          <p:cNvSpPr/>
          <p:nvPr/>
        </p:nvSpPr>
        <p:spPr>
          <a:xfrm>
            <a:off x="4922564" y="2427513"/>
            <a:ext cx="2294665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Categories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BD5C283-9705-544E-B242-605D3A872E5F}"/>
              </a:ext>
            </a:extLst>
          </p:cNvPr>
          <p:cNvSpPr/>
          <p:nvPr/>
        </p:nvSpPr>
        <p:spPr>
          <a:xfrm>
            <a:off x="8346617" y="2427513"/>
            <a:ext cx="2294665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Tags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289B672D-429C-0940-8487-717530FD21F1}"/>
              </a:ext>
            </a:extLst>
          </p:cNvPr>
          <p:cNvSpPr/>
          <p:nvPr/>
        </p:nvSpPr>
        <p:spPr>
          <a:xfrm rot="5400000">
            <a:off x="7445391" y="2498825"/>
            <a:ext cx="151290" cy="205718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D86D684-25D4-264A-9156-F23F9EE406F3}"/>
              </a:ext>
            </a:extLst>
          </p:cNvPr>
          <p:cNvSpPr/>
          <p:nvPr/>
        </p:nvSpPr>
        <p:spPr>
          <a:xfrm rot="5400000">
            <a:off x="10863326" y="2498825"/>
            <a:ext cx="151290" cy="205718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4" descr="Resultado de imagen para edit button">
            <a:extLst>
              <a:ext uri="{FF2B5EF4-FFF2-40B4-BE49-F238E27FC236}">
                <a16:creationId xmlns:a16="http://schemas.microsoft.com/office/drawing/2014/main" id="{2FA52ABD-C831-6C41-B9E9-A1CE86C9B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82" y="3231919"/>
            <a:ext cx="269368" cy="2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n para edit button">
            <a:extLst>
              <a:ext uri="{FF2B5EF4-FFF2-40B4-BE49-F238E27FC236}">
                <a16:creationId xmlns:a16="http://schemas.microsoft.com/office/drawing/2014/main" id="{60A85E39-1102-3245-8E10-242911F1A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93" y="3165748"/>
            <a:ext cx="269368" cy="2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Resultado de imagen para edit button">
            <a:extLst>
              <a:ext uri="{FF2B5EF4-FFF2-40B4-BE49-F238E27FC236}">
                <a16:creationId xmlns:a16="http://schemas.microsoft.com/office/drawing/2014/main" id="{9B8B711C-2C7C-314D-9F81-D7009E5BA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551" y="3169249"/>
            <a:ext cx="269368" cy="2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sultado de imagen para edit button">
            <a:extLst>
              <a:ext uri="{FF2B5EF4-FFF2-40B4-BE49-F238E27FC236}">
                <a16:creationId xmlns:a16="http://schemas.microsoft.com/office/drawing/2014/main" id="{6426CE03-9FC4-7747-B6D5-F9C55A672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82" y="5787028"/>
            <a:ext cx="269368" cy="2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Resultado de imagen para edit button">
            <a:extLst>
              <a:ext uri="{FF2B5EF4-FFF2-40B4-BE49-F238E27FC236}">
                <a16:creationId xmlns:a16="http://schemas.microsoft.com/office/drawing/2014/main" id="{A028CB16-195C-3C4B-A763-C2792A95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49" y="5796645"/>
            <a:ext cx="269368" cy="2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sultado de imagen para edit button">
            <a:extLst>
              <a:ext uri="{FF2B5EF4-FFF2-40B4-BE49-F238E27FC236}">
                <a16:creationId xmlns:a16="http://schemas.microsoft.com/office/drawing/2014/main" id="{E4B3D0F4-6167-6241-9FDF-3BF614E6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603" y="5735684"/>
            <a:ext cx="269368" cy="2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644EDD6-574A-F542-B184-CAE9BDDADF2C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Reservaciones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25296B2-FFDC-1446-BA1B-54D1F1D9E6B1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Nueva Reservacion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C9569CC-0B58-E540-933D-C1236DE4F93B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pic>
        <p:nvPicPr>
          <p:cNvPr id="46" name="Picture 4" descr="Resultado de imagen para edit 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5379C1-2AEA-B146-849C-3505BF049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050" y="1930286"/>
            <a:ext cx="269368" cy="2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Resultado de imagen para add 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56CB75-D409-1543-BF41-8B8122D88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9106" r="7124" b="5859"/>
          <a:stretch/>
        </p:blipFill>
        <p:spPr bwMode="auto">
          <a:xfrm>
            <a:off x="9480777" y="1900748"/>
            <a:ext cx="340669" cy="3410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BB5309C-ABB0-F941-A058-866F1DDAEA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197"/>
          <a:stretch/>
        </p:blipFill>
        <p:spPr>
          <a:xfrm>
            <a:off x="10331282" y="1901749"/>
            <a:ext cx="630168" cy="326442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51F7409-1644-7242-B4C1-9C837BEB00BC}"/>
              </a:ext>
            </a:extLst>
          </p:cNvPr>
          <p:cNvSpPr/>
          <p:nvPr/>
        </p:nvSpPr>
        <p:spPr>
          <a:xfrm>
            <a:off x="10125312" y="2065699"/>
            <a:ext cx="205970" cy="217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762F4BF-1393-DA48-AE80-405B974557B7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272675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4CC2B6A-69CC-8448-9AF3-2CB289160607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D25E6B-A115-B544-8091-5E01283C2D50}"/>
              </a:ext>
            </a:extLst>
          </p:cNvPr>
          <p:cNvSpPr/>
          <p:nvPr/>
        </p:nvSpPr>
        <p:spPr>
          <a:xfrm>
            <a:off x="1412423" y="2995263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5555CE-55B3-AC46-B8B5-2F0488C50C13}"/>
              </a:ext>
            </a:extLst>
          </p:cNvPr>
          <p:cNvSpPr/>
          <p:nvPr/>
        </p:nvSpPr>
        <p:spPr>
          <a:xfrm>
            <a:off x="1412423" y="2383393"/>
            <a:ext cx="799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Editar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F11C8E-C3E9-B442-BE92-06D59FDE093A}"/>
              </a:ext>
            </a:extLst>
          </p:cNvPr>
          <p:cNvCxnSpPr>
            <a:cxnSpLocks/>
          </p:cNvCxnSpPr>
          <p:nvPr/>
        </p:nvCxnSpPr>
        <p:spPr>
          <a:xfrm>
            <a:off x="1482314" y="2752725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5F189CA-6777-D54C-9720-4B1F4D375BCE}"/>
              </a:ext>
            </a:extLst>
          </p:cNvPr>
          <p:cNvSpPr/>
          <p:nvPr/>
        </p:nvSpPr>
        <p:spPr>
          <a:xfrm>
            <a:off x="1412921" y="3440841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Campus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373F20-D261-D54B-872C-1BF255641B98}"/>
              </a:ext>
            </a:extLst>
          </p:cNvPr>
          <p:cNvSpPr/>
          <p:nvPr/>
        </p:nvSpPr>
        <p:spPr>
          <a:xfrm>
            <a:off x="3865180" y="2995263"/>
            <a:ext cx="48707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Ejemplo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0F6B4-F9F0-464C-B760-F0D1FE8F7BE0}"/>
              </a:ext>
            </a:extLst>
          </p:cNvPr>
          <p:cNvSpPr/>
          <p:nvPr/>
        </p:nvSpPr>
        <p:spPr>
          <a:xfrm>
            <a:off x="3865180" y="3429000"/>
            <a:ext cx="48707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Campus Monterrey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694C61-8218-324B-8C16-2E6506E4AAD4}"/>
              </a:ext>
            </a:extLst>
          </p:cNvPr>
          <p:cNvSpPr/>
          <p:nvPr/>
        </p:nvSpPr>
        <p:spPr>
          <a:xfrm>
            <a:off x="1412921" y="3886419"/>
            <a:ext cx="120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Metadata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B197B-60E2-A943-85B5-6C3E2E8D892C}"/>
              </a:ext>
            </a:extLst>
          </p:cNvPr>
          <p:cNvSpPr/>
          <p:nvPr/>
        </p:nvSpPr>
        <p:spPr>
          <a:xfrm>
            <a:off x="3865180" y="3874578"/>
            <a:ext cx="48707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2FE988-73A8-1D44-A779-0348387CAEA8}"/>
              </a:ext>
            </a:extLst>
          </p:cNvPr>
          <p:cNvSpPr/>
          <p:nvPr/>
        </p:nvSpPr>
        <p:spPr>
          <a:xfrm>
            <a:off x="1439371" y="4336195"/>
            <a:ext cx="694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Tags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5AD34B-FD29-484E-84C0-E7EA5052D049}"/>
              </a:ext>
            </a:extLst>
          </p:cNvPr>
          <p:cNvSpPr/>
          <p:nvPr/>
        </p:nvSpPr>
        <p:spPr>
          <a:xfrm>
            <a:off x="3891630" y="4324354"/>
            <a:ext cx="48707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C52684-E23F-4646-AC38-B87588EF8DED}"/>
              </a:ext>
            </a:extLst>
          </p:cNvPr>
          <p:cNvGrpSpPr/>
          <p:nvPr/>
        </p:nvGrpSpPr>
        <p:grpSpPr>
          <a:xfrm>
            <a:off x="1211857" y="3104975"/>
            <a:ext cx="152122" cy="149907"/>
            <a:chOff x="1243657" y="3086097"/>
            <a:chExt cx="152122" cy="14990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39EC1D8-F2CA-934E-A86F-2D0125B1FFA4}"/>
                </a:ext>
              </a:extLst>
            </p:cNvPr>
            <p:cNvCxnSpPr>
              <a:cxnSpLocks/>
            </p:cNvCxnSpPr>
            <p:nvPr/>
          </p:nvCxnSpPr>
          <p:spPr>
            <a:xfrm>
              <a:off x="1261580" y="3086097"/>
              <a:ext cx="134199" cy="149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8E4D536-D537-894C-AE36-DB4D61349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3657" y="3086097"/>
              <a:ext cx="152122" cy="149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01F081D-D900-E040-8A23-32C5BB7FF590}"/>
              </a:ext>
            </a:extLst>
          </p:cNvPr>
          <p:cNvSpPr/>
          <p:nvPr/>
        </p:nvSpPr>
        <p:spPr>
          <a:xfrm>
            <a:off x="1863237" y="5002953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 </a:t>
            </a:r>
            <a:r>
              <a:rPr lang="en-US" dirty="0" err="1"/>
              <a:t>serie</a:t>
            </a:r>
            <a:r>
              <a:rPr lang="en-US" dirty="0"/>
              <a:t>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E52C4D-AEC7-CC4F-8CB9-E60D518CB570}"/>
              </a:ext>
            </a:extLst>
          </p:cNvPr>
          <p:cNvSpPr/>
          <p:nvPr/>
        </p:nvSpPr>
        <p:spPr>
          <a:xfrm>
            <a:off x="4315496" y="4991112"/>
            <a:ext cx="48707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9341EE9-2ECF-714F-8D4D-53E967B05D0E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Reservaciones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852FD95-FAA6-AE4C-B5BE-47436A29371C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Nueva Reservacion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6FCE158-B7CE-EB4D-8CD6-95B8AA8D4062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sp>
        <p:nvSpPr>
          <p:cNvPr id="52" name="Rounded Rectangle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353EB20-867F-634B-AB6E-FF1A6237D2BC}"/>
              </a:ext>
            </a:extLst>
          </p:cNvPr>
          <p:cNvSpPr/>
          <p:nvPr/>
        </p:nvSpPr>
        <p:spPr>
          <a:xfrm>
            <a:off x="9228364" y="5604738"/>
            <a:ext cx="1864177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Guardar Cambios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CCA0C17-FEAB-C849-BAE5-33761174E31C}"/>
              </a:ext>
            </a:extLst>
          </p:cNvPr>
          <p:cNvSpPr/>
          <p:nvPr/>
        </p:nvSpPr>
        <p:spPr>
          <a:xfrm>
            <a:off x="7118941" y="5604738"/>
            <a:ext cx="1864177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88984A1-A2D1-554B-97EC-066D41AE488F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83301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4CC2B6A-69CC-8448-9AF3-2CB289160607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D25E6B-A115-B544-8091-5E01283C2D50}"/>
              </a:ext>
            </a:extLst>
          </p:cNvPr>
          <p:cNvSpPr/>
          <p:nvPr/>
        </p:nvSpPr>
        <p:spPr>
          <a:xfrm>
            <a:off x="1412423" y="2995263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5555CE-55B3-AC46-B8B5-2F0488C50C13}"/>
              </a:ext>
            </a:extLst>
          </p:cNvPr>
          <p:cNvSpPr/>
          <p:nvPr/>
        </p:nvSpPr>
        <p:spPr>
          <a:xfrm>
            <a:off x="1412423" y="2383393"/>
            <a:ext cx="799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Editar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F11C8E-C3E9-B442-BE92-06D59FDE093A}"/>
              </a:ext>
            </a:extLst>
          </p:cNvPr>
          <p:cNvCxnSpPr>
            <a:cxnSpLocks/>
          </p:cNvCxnSpPr>
          <p:nvPr/>
        </p:nvCxnSpPr>
        <p:spPr>
          <a:xfrm>
            <a:off x="1482314" y="2752725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5F189CA-6777-D54C-9720-4B1F4D375BCE}"/>
              </a:ext>
            </a:extLst>
          </p:cNvPr>
          <p:cNvSpPr/>
          <p:nvPr/>
        </p:nvSpPr>
        <p:spPr>
          <a:xfrm>
            <a:off x="1412921" y="3440841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Campus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373F20-D261-D54B-872C-1BF255641B98}"/>
              </a:ext>
            </a:extLst>
          </p:cNvPr>
          <p:cNvSpPr/>
          <p:nvPr/>
        </p:nvSpPr>
        <p:spPr>
          <a:xfrm>
            <a:off x="3865180" y="2995263"/>
            <a:ext cx="48707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Ejemplo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0F6B4-F9F0-464C-B760-F0D1FE8F7BE0}"/>
              </a:ext>
            </a:extLst>
          </p:cNvPr>
          <p:cNvSpPr/>
          <p:nvPr/>
        </p:nvSpPr>
        <p:spPr>
          <a:xfrm>
            <a:off x="3865180" y="3429000"/>
            <a:ext cx="48707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Campus Monterrey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694C61-8218-324B-8C16-2E6506E4AAD4}"/>
              </a:ext>
            </a:extLst>
          </p:cNvPr>
          <p:cNvSpPr/>
          <p:nvPr/>
        </p:nvSpPr>
        <p:spPr>
          <a:xfrm>
            <a:off x="1412921" y="3886419"/>
            <a:ext cx="120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Metadata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B197B-60E2-A943-85B5-6C3E2E8D892C}"/>
              </a:ext>
            </a:extLst>
          </p:cNvPr>
          <p:cNvSpPr/>
          <p:nvPr/>
        </p:nvSpPr>
        <p:spPr>
          <a:xfrm>
            <a:off x="3865180" y="3874578"/>
            <a:ext cx="48707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2FE988-73A8-1D44-A779-0348387CAEA8}"/>
              </a:ext>
            </a:extLst>
          </p:cNvPr>
          <p:cNvSpPr/>
          <p:nvPr/>
        </p:nvSpPr>
        <p:spPr>
          <a:xfrm>
            <a:off x="1439371" y="4336195"/>
            <a:ext cx="694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Tags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5AD34B-FD29-484E-84C0-E7EA5052D049}"/>
              </a:ext>
            </a:extLst>
          </p:cNvPr>
          <p:cNvSpPr/>
          <p:nvPr/>
        </p:nvSpPr>
        <p:spPr>
          <a:xfrm>
            <a:off x="3891630" y="4324354"/>
            <a:ext cx="48707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C52684-E23F-4646-AC38-B87588EF8DED}"/>
              </a:ext>
            </a:extLst>
          </p:cNvPr>
          <p:cNvGrpSpPr/>
          <p:nvPr/>
        </p:nvGrpSpPr>
        <p:grpSpPr>
          <a:xfrm>
            <a:off x="1211857" y="3104975"/>
            <a:ext cx="152122" cy="149907"/>
            <a:chOff x="1243657" y="3086097"/>
            <a:chExt cx="152122" cy="14990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39EC1D8-F2CA-934E-A86F-2D0125B1FFA4}"/>
                </a:ext>
              </a:extLst>
            </p:cNvPr>
            <p:cNvCxnSpPr>
              <a:cxnSpLocks/>
            </p:cNvCxnSpPr>
            <p:nvPr/>
          </p:nvCxnSpPr>
          <p:spPr>
            <a:xfrm>
              <a:off x="1261580" y="3086097"/>
              <a:ext cx="134199" cy="149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8E4D536-D537-894C-AE36-DB4D61349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3657" y="3086097"/>
              <a:ext cx="152122" cy="149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01F081D-D900-E040-8A23-32C5BB7FF590}"/>
              </a:ext>
            </a:extLst>
          </p:cNvPr>
          <p:cNvSpPr/>
          <p:nvPr/>
        </p:nvSpPr>
        <p:spPr>
          <a:xfrm>
            <a:off x="1863237" y="5002953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 </a:t>
            </a:r>
            <a:r>
              <a:rPr lang="en-US" dirty="0" err="1"/>
              <a:t>serie</a:t>
            </a:r>
            <a:r>
              <a:rPr lang="en-US" dirty="0"/>
              <a:t>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E52C4D-AEC7-CC4F-8CB9-E60D518CB570}"/>
              </a:ext>
            </a:extLst>
          </p:cNvPr>
          <p:cNvSpPr/>
          <p:nvPr/>
        </p:nvSpPr>
        <p:spPr>
          <a:xfrm>
            <a:off x="4315496" y="4991112"/>
            <a:ext cx="48707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9341EE9-2ECF-714F-8D4D-53E967B05D0E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Reservaciones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852FD95-FAA6-AE4C-B5BE-47436A29371C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Nueva Reservacion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6FCE158-B7CE-EB4D-8CD6-95B8AA8D4062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353EB20-867F-634B-AB6E-FF1A6237D2BC}"/>
              </a:ext>
            </a:extLst>
          </p:cNvPr>
          <p:cNvSpPr/>
          <p:nvPr/>
        </p:nvSpPr>
        <p:spPr>
          <a:xfrm>
            <a:off x="9228364" y="5604738"/>
            <a:ext cx="1864177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Guardar Cambios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CCA0C17-FEAB-C849-BAE5-33761174E31C}"/>
              </a:ext>
            </a:extLst>
          </p:cNvPr>
          <p:cNvSpPr/>
          <p:nvPr/>
        </p:nvSpPr>
        <p:spPr>
          <a:xfrm>
            <a:off x="7118941" y="5604738"/>
            <a:ext cx="1864177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88984A1-A2D1-554B-97EC-066D41AE488F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Home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87E330-4861-E54F-BD06-485739AD1269}"/>
              </a:ext>
            </a:extLst>
          </p:cNvPr>
          <p:cNvSpPr/>
          <p:nvPr/>
        </p:nvSpPr>
        <p:spPr>
          <a:xfrm>
            <a:off x="4372755" y="3471698"/>
            <a:ext cx="3850426" cy="22315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hlinkClick r:id="rId3" action="ppaction://hlinksldjump"/>
            <a:extLst>
              <a:ext uri="{FF2B5EF4-FFF2-40B4-BE49-F238E27FC236}">
                <a16:creationId xmlns:a16="http://schemas.microsoft.com/office/drawing/2014/main" id="{EDD90B4E-C2B6-FB46-A76F-198A92131FD6}"/>
              </a:ext>
            </a:extLst>
          </p:cNvPr>
          <p:cNvSpPr/>
          <p:nvPr/>
        </p:nvSpPr>
        <p:spPr>
          <a:xfrm>
            <a:off x="5727859" y="4827589"/>
            <a:ext cx="1163123" cy="348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OK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8C846E-2834-244F-9847-E0AF658EF173}"/>
              </a:ext>
            </a:extLst>
          </p:cNvPr>
          <p:cNvSpPr/>
          <p:nvPr/>
        </p:nvSpPr>
        <p:spPr>
          <a:xfrm>
            <a:off x="4846254" y="3892004"/>
            <a:ext cx="2926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Los cambios han sido guardados</a:t>
            </a:r>
          </a:p>
        </p:txBody>
      </p:sp>
    </p:spTree>
    <p:extLst>
      <p:ext uri="{BB962C8B-B14F-4D97-AF65-F5344CB8AC3E}">
        <p14:creationId xmlns:p14="http://schemas.microsoft.com/office/powerpoint/2010/main" val="418873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12A88A6-F849-DD47-9D8A-80E8D0E3C3EE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D25E6B-A115-B544-8091-5E01283C2D50}"/>
              </a:ext>
            </a:extLst>
          </p:cNvPr>
          <p:cNvSpPr/>
          <p:nvPr/>
        </p:nvSpPr>
        <p:spPr>
          <a:xfrm>
            <a:off x="1412423" y="2995263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5555CE-55B3-AC46-B8B5-2F0488C50C13}"/>
              </a:ext>
            </a:extLst>
          </p:cNvPr>
          <p:cNvSpPr/>
          <p:nvPr/>
        </p:nvSpPr>
        <p:spPr>
          <a:xfrm>
            <a:off x="1412423" y="2383393"/>
            <a:ext cx="1851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Agregar Producto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F11C8E-C3E9-B442-BE92-06D59FDE093A}"/>
              </a:ext>
            </a:extLst>
          </p:cNvPr>
          <p:cNvCxnSpPr>
            <a:cxnSpLocks/>
          </p:cNvCxnSpPr>
          <p:nvPr/>
        </p:nvCxnSpPr>
        <p:spPr>
          <a:xfrm>
            <a:off x="1482314" y="2752725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3373F20-D261-D54B-872C-1BF255641B98}"/>
              </a:ext>
            </a:extLst>
          </p:cNvPr>
          <p:cNvSpPr/>
          <p:nvPr/>
        </p:nvSpPr>
        <p:spPr>
          <a:xfrm>
            <a:off x="3865180" y="2995263"/>
            <a:ext cx="48707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694C61-8218-324B-8C16-2E6506E4AAD4}"/>
              </a:ext>
            </a:extLst>
          </p:cNvPr>
          <p:cNvSpPr/>
          <p:nvPr/>
        </p:nvSpPr>
        <p:spPr>
          <a:xfrm>
            <a:off x="1412921" y="3472073"/>
            <a:ext cx="120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Metadata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B197B-60E2-A943-85B5-6C3E2E8D892C}"/>
              </a:ext>
            </a:extLst>
          </p:cNvPr>
          <p:cNvSpPr/>
          <p:nvPr/>
        </p:nvSpPr>
        <p:spPr>
          <a:xfrm>
            <a:off x="3865180" y="3460232"/>
            <a:ext cx="48707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2FE988-73A8-1D44-A779-0348387CAEA8}"/>
              </a:ext>
            </a:extLst>
          </p:cNvPr>
          <p:cNvSpPr/>
          <p:nvPr/>
        </p:nvSpPr>
        <p:spPr>
          <a:xfrm>
            <a:off x="1439371" y="3921849"/>
            <a:ext cx="694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Tags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5AD34B-FD29-484E-84C0-E7EA5052D049}"/>
              </a:ext>
            </a:extLst>
          </p:cNvPr>
          <p:cNvSpPr/>
          <p:nvPr/>
        </p:nvSpPr>
        <p:spPr>
          <a:xfrm>
            <a:off x="3891630" y="3910008"/>
            <a:ext cx="48707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40" name="Picture 2" descr="Resultado de imagen para add 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B8B9BC3-6D4F-9547-89AC-C85028D4C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9106" r="7124" b="5859"/>
          <a:stretch/>
        </p:blipFill>
        <p:spPr bwMode="auto">
          <a:xfrm>
            <a:off x="6015193" y="4531465"/>
            <a:ext cx="509957" cy="5104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B8858A2-17D9-5E48-BA77-1B272C2FBF40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Reservaciones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087480F-181D-5147-BDA9-61C37B38C972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Nueva Reservacion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B5ACEA4-3FFA-C64F-A87C-1F74DF1838BD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9270D86-874A-554A-9A47-502ED40233A3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Home</a:t>
            </a:r>
          </a:p>
        </p:txBody>
      </p:sp>
      <p:sp>
        <p:nvSpPr>
          <p:cNvPr id="43" name="Rounded Rectangle 4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96CF68-A125-D348-9A40-DE2FD14F4C09}"/>
              </a:ext>
            </a:extLst>
          </p:cNvPr>
          <p:cNvSpPr/>
          <p:nvPr/>
        </p:nvSpPr>
        <p:spPr>
          <a:xfrm>
            <a:off x="9228364" y="5604738"/>
            <a:ext cx="1864177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Guardar Cambios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DA661BE-91C5-F748-9E0C-716A407A7368}"/>
              </a:ext>
            </a:extLst>
          </p:cNvPr>
          <p:cNvSpPr/>
          <p:nvPr/>
        </p:nvSpPr>
        <p:spPr>
          <a:xfrm>
            <a:off x="7118941" y="5604738"/>
            <a:ext cx="1864177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179697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AECB5-B5F0-CC41-84F2-2D9FE6577B9C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461F212-B63E-5543-B061-F34825CD6D2E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66A836D-F231-D749-8B87-528572384392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F741D6E-1AEA-8A4D-9EF4-77AD7C34C3AC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053DD30-EB79-644C-803A-569DE631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563" y="1725214"/>
            <a:ext cx="335687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85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AA1BAA9-97B5-4A4D-B6BD-69A51AE78F48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 descr="Resultado de imagen para add 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468F9C-82AC-F64D-ABDA-88465E4DD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9106" r="7124" b="5859"/>
          <a:stretch/>
        </p:blipFill>
        <p:spPr bwMode="auto">
          <a:xfrm>
            <a:off x="6015193" y="4531465"/>
            <a:ext cx="509957" cy="5104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D25E6B-A115-B544-8091-5E01283C2D50}"/>
              </a:ext>
            </a:extLst>
          </p:cNvPr>
          <p:cNvSpPr/>
          <p:nvPr/>
        </p:nvSpPr>
        <p:spPr>
          <a:xfrm>
            <a:off x="1412423" y="2995263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5555CE-55B3-AC46-B8B5-2F0488C50C13}"/>
              </a:ext>
            </a:extLst>
          </p:cNvPr>
          <p:cNvSpPr/>
          <p:nvPr/>
        </p:nvSpPr>
        <p:spPr>
          <a:xfrm>
            <a:off x="1412423" y="2383393"/>
            <a:ext cx="1904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Agregar Producto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F11C8E-C3E9-B442-BE92-06D59FDE093A}"/>
              </a:ext>
            </a:extLst>
          </p:cNvPr>
          <p:cNvCxnSpPr>
            <a:cxnSpLocks/>
          </p:cNvCxnSpPr>
          <p:nvPr/>
        </p:nvCxnSpPr>
        <p:spPr>
          <a:xfrm>
            <a:off x="1482314" y="2752725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3373F20-D261-D54B-872C-1BF255641B98}"/>
              </a:ext>
            </a:extLst>
          </p:cNvPr>
          <p:cNvSpPr/>
          <p:nvPr/>
        </p:nvSpPr>
        <p:spPr>
          <a:xfrm>
            <a:off x="3865180" y="2995263"/>
            <a:ext cx="48707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694C61-8218-324B-8C16-2E6506E4AAD4}"/>
              </a:ext>
            </a:extLst>
          </p:cNvPr>
          <p:cNvSpPr/>
          <p:nvPr/>
        </p:nvSpPr>
        <p:spPr>
          <a:xfrm>
            <a:off x="1412921" y="3472077"/>
            <a:ext cx="120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Metadata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B197B-60E2-A943-85B5-6C3E2E8D892C}"/>
              </a:ext>
            </a:extLst>
          </p:cNvPr>
          <p:cNvSpPr/>
          <p:nvPr/>
        </p:nvSpPr>
        <p:spPr>
          <a:xfrm>
            <a:off x="3865180" y="3460236"/>
            <a:ext cx="48707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2FE988-73A8-1D44-A779-0348387CAEA8}"/>
              </a:ext>
            </a:extLst>
          </p:cNvPr>
          <p:cNvSpPr/>
          <p:nvPr/>
        </p:nvSpPr>
        <p:spPr>
          <a:xfrm>
            <a:off x="1439371" y="3921853"/>
            <a:ext cx="694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Tags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5AD34B-FD29-484E-84C0-E7EA5052D049}"/>
              </a:ext>
            </a:extLst>
          </p:cNvPr>
          <p:cNvSpPr/>
          <p:nvPr/>
        </p:nvSpPr>
        <p:spPr>
          <a:xfrm>
            <a:off x="3891630" y="3910012"/>
            <a:ext cx="48707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2B9DB69-F513-C74A-94B6-4D91BCC6EA23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Reservaciones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A78E58E-7EB3-0F4D-AA81-977D2F525F82}"/>
              </a:ext>
            </a:extLst>
          </p:cNvPr>
          <p:cNvSpPr/>
          <p:nvPr/>
        </p:nvSpPr>
        <p:spPr>
          <a:xfrm>
            <a:off x="7118941" y="5604738"/>
            <a:ext cx="1864177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9A1C732A-FE79-BF4A-9EF5-5D2CCBB37D8E}"/>
              </a:ext>
            </a:extLst>
          </p:cNvPr>
          <p:cNvSpPr/>
          <p:nvPr/>
        </p:nvSpPr>
        <p:spPr>
          <a:xfrm>
            <a:off x="9228364" y="5604738"/>
            <a:ext cx="1864177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Guardar Cambios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2814F71-7113-2E4B-88EE-2F25DA2051D3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Nueva Reservacion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2E2B8E1-D8C3-7A4F-9CFB-E3321902732B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B8FBD91-0BB8-A24B-954E-EE70A2063128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Home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4A5DBA8-BC61-8440-83B6-800083E4A216}"/>
              </a:ext>
            </a:extLst>
          </p:cNvPr>
          <p:cNvSpPr/>
          <p:nvPr/>
        </p:nvSpPr>
        <p:spPr>
          <a:xfrm>
            <a:off x="4372755" y="3471698"/>
            <a:ext cx="3850426" cy="22315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hlinkClick r:id="rId4" action="ppaction://hlinksldjump"/>
            <a:extLst>
              <a:ext uri="{FF2B5EF4-FFF2-40B4-BE49-F238E27FC236}">
                <a16:creationId xmlns:a16="http://schemas.microsoft.com/office/drawing/2014/main" id="{9574AC1A-FC23-C649-8EF8-2B34B66CF676}"/>
              </a:ext>
            </a:extLst>
          </p:cNvPr>
          <p:cNvSpPr/>
          <p:nvPr/>
        </p:nvSpPr>
        <p:spPr>
          <a:xfrm>
            <a:off x="5727859" y="4827589"/>
            <a:ext cx="1163123" cy="348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OK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483348-C35D-8B45-99C5-DAC626D96559}"/>
              </a:ext>
            </a:extLst>
          </p:cNvPr>
          <p:cNvSpPr/>
          <p:nvPr/>
        </p:nvSpPr>
        <p:spPr>
          <a:xfrm>
            <a:off x="4846254" y="3892004"/>
            <a:ext cx="2926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Los dispositivos han sido agregados al catalogo. </a:t>
            </a:r>
          </a:p>
        </p:txBody>
      </p:sp>
    </p:spTree>
    <p:extLst>
      <p:ext uri="{BB962C8B-B14F-4D97-AF65-F5344CB8AC3E}">
        <p14:creationId xmlns:p14="http://schemas.microsoft.com/office/powerpoint/2010/main" val="414948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0D35DE7-E25B-B344-8EB8-4A4210F28546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D25E6B-A115-B544-8091-5E01283C2D50}"/>
              </a:ext>
            </a:extLst>
          </p:cNvPr>
          <p:cNvSpPr/>
          <p:nvPr/>
        </p:nvSpPr>
        <p:spPr>
          <a:xfrm>
            <a:off x="1412423" y="3596070"/>
            <a:ext cx="1750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serie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5555CE-55B3-AC46-B8B5-2F0488C50C13}"/>
              </a:ext>
            </a:extLst>
          </p:cNvPr>
          <p:cNvSpPr/>
          <p:nvPr/>
        </p:nvSpPr>
        <p:spPr>
          <a:xfrm>
            <a:off x="1412423" y="2383393"/>
            <a:ext cx="3957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Agregar </a:t>
            </a:r>
            <a:r>
              <a:rPr lang="en-US" b="1" dirty="0" err="1"/>
              <a:t>Dispositivo</a:t>
            </a:r>
            <a:r>
              <a:rPr lang="en-US" b="1" dirty="0"/>
              <a:t> – Nintendo SWITCH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F11C8E-C3E9-B442-BE92-06D59FDE093A}"/>
              </a:ext>
            </a:extLst>
          </p:cNvPr>
          <p:cNvCxnSpPr>
            <a:cxnSpLocks/>
          </p:cNvCxnSpPr>
          <p:nvPr/>
        </p:nvCxnSpPr>
        <p:spPr>
          <a:xfrm>
            <a:off x="1482314" y="2752725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5F189CA-6777-D54C-9720-4B1F4D375BCE}"/>
              </a:ext>
            </a:extLst>
          </p:cNvPr>
          <p:cNvSpPr/>
          <p:nvPr/>
        </p:nvSpPr>
        <p:spPr>
          <a:xfrm>
            <a:off x="1412921" y="3043791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Campus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373F20-D261-D54B-872C-1BF255641B98}"/>
              </a:ext>
            </a:extLst>
          </p:cNvPr>
          <p:cNvSpPr/>
          <p:nvPr/>
        </p:nvSpPr>
        <p:spPr>
          <a:xfrm>
            <a:off x="3865180" y="3596070"/>
            <a:ext cx="48707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0F6B4-F9F0-464C-B760-F0D1FE8F7BE0}"/>
              </a:ext>
            </a:extLst>
          </p:cNvPr>
          <p:cNvSpPr/>
          <p:nvPr/>
        </p:nvSpPr>
        <p:spPr>
          <a:xfrm>
            <a:off x="3865180" y="3031950"/>
            <a:ext cx="48707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45" name="Picture 2" descr="Resultado de imagen para add 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972CDA-5DEC-AB48-848A-A72A618C7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9106" r="7124" b="5859"/>
          <a:stretch/>
        </p:blipFill>
        <p:spPr bwMode="auto">
          <a:xfrm>
            <a:off x="8852192" y="3627265"/>
            <a:ext cx="306623" cy="30694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417C18B-4766-6149-8E6E-1D306456184E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Reservaciones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658593F-B50A-E340-98CE-2D6FE3CA227A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Nueva Reservacion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5D90A5D-F326-D34D-B403-B22813B03FC6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6AF4DF4-4A98-0D4B-B242-A4450457661D}"/>
              </a:ext>
            </a:extLst>
          </p:cNvPr>
          <p:cNvSpPr/>
          <p:nvPr/>
        </p:nvSpPr>
        <p:spPr>
          <a:xfrm>
            <a:off x="7118941" y="5604738"/>
            <a:ext cx="1864177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53" name="Rounded Rectangle 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59927A6-9647-FE4E-9D94-B0F53DC5DB52}"/>
              </a:ext>
            </a:extLst>
          </p:cNvPr>
          <p:cNvSpPr/>
          <p:nvPr/>
        </p:nvSpPr>
        <p:spPr>
          <a:xfrm>
            <a:off x="9228364" y="5604738"/>
            <a:ext cx="1864177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Guardar Cambios</a:t>
            </a:r>
          </a:p>
        </p:txBody>
      </p:sp>
      <p:pic>
        <p:nvPicPr>
          <p:cNvPr id="54" name="Picture 2" descr="Resultado de imagen para add 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5104AEE-F0E1-0146-BEA9-2A9592C63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9106" r="7124" b="5859"/>
          <a:stretch/>
        </p:blipFill>
        <p:spPr bwMode="auto">
          <a:xfrm>
            <a:off x="6015193" y="4531465"/>
            <a:ext cx="509957" cy="5104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9785029-94C0-E248-BA2B-7A646710ED65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658687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0D35DE7-E25B-B344-8EB8-4A4210F28546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D25E6B-A115-B544-8091-5E01283C2D50}"/>
              </a:ext>
            </a:extLst>
          </p:cNvPr>
          <p:cNvSpPr/>
          <p:nvPr/>
        </p:nvSpPr>
        <p:spPr>
          <a:xfrm>
            <a:off x="1412423" y="3596070"/>
            <a:ext cx="1750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serie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5555CE-55B3-AC46-B8B5-2F0488C50C13}"/>
              </a:ext>
            </a:extLst>
          </p:cNvPr>
          <p:cNvSpPr/>
          <p:nvPr/>
        </p:nvSpPr>
        <p:spPr>
          <a:xfrm>
            <a:off x="1412423" y="2383393"/>
            <a:ext cx="3957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Agregar </a:t>
            </a:r>
            <a:r>
              <a:rPr lang="en-US" b="1" dirty="0" err="1"/>
              <a:t>Dispositivo</a:t>
            </a:r>
            <a:r>
              <a:rPr lang="en-US" b="1" dirty="0"/>
              <a:t> – Nintendo SWITCH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F11C8E-C3E9-B442-BE92-06D59FDE093A}"/>
              </a:ext>
            </a:extLst>
          </p:cNvPr>
          <p:cNvCxnSpPr>
            <a:cxnSpLocks/>
          </p:cNvCxnSpPr>
          <p:nvPr/>
        </p:nvCxnSpPr>
        <p:spPr>
          <a:xfrm>
            <a:off x="1482314" y="2752725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5F189CA-6777-D54C-9720-4B1F4D375BCE}"/>
              </a:ext>
            </a:extLst>
          </p:cNvPr>
          <p:cNvSpPr/>
          <p:nvPr/>
        </p:nvSpPr>
        <p:spPr>
          <a:xfrm>
            <a:off x="1412921" y="3043791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Campus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373F20-D261-D54B-872C-1BF255641B98}"/>
              </a:ext>
            </a:extLst>
          </p:cNvPr>
          <p:cNvSpPr/>
          <p:nvPr/>
        </p:nvSpPr>
        <p:spPr>
          <a:xfrm>
            <a:off x="3865180" y="3596070"/>
            <a:ext cx="48707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0F6B4-F9F0-464C-B760-F0D1FE8F7BE0}"/>
              </a:ext>
            </a:extLst>
          </p:cNvPr>
          <p:cNvSpPr/>
          <p:nvPr/>
        </p:nvSpPr>
        <p:spPr>
          <a:xfrm>
            <a:off x="3865180" y="3031950"/>
            <a:ext cx="48707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45" name="Picture 2" descr="Resultado de imagen para add 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972CDA-5DEC-AB48-848A-A72A618C7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9106" r="7124" b="5859"/>
          <a:stretch/>
        </p:blipFill>
        <p:spPr bwMode="auto">
          <a:xfrm>
            <a:off x="8852192" y="3627265"/>
            <a:ext cx="306623" cy="30694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417C18B-4766-6149-8E6E-1D306456184E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Reservaciones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658593F-B50A-E340-98CE-2D6FE3CA227A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Nueva Reservacion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5D90A5D-F326-D34D-B403-B22813B03FC6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6AF4DF4-4A98-0D4B-B242-A4450457661D}"/>
              </a:ext>
            </a:extLst>
          </p:cNvPr>
          <p:cNvSpPr/>
          <p:nvPr/>
        </p:nvSpPr>
        <p:spPr>
          <a:xfrm>
            <a:off x="7118941" y="5604738"/>
            <a:ext cx="1864177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59927A6-9647-FE4E-9D94-B0F53DC5DB52}"/>
              </a:ext>
            </a:extLst>
          </p:cNvPr>
          <p:cNvSpPr/>
          <p:nvPr/>
        </p:nvSpPr>
        <p:spPr>
          <a:xfrm>
            <a:off x="9228364" y="5604738"/>
            <a:ext cx="1864177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Guardar Cambios</a:t>
            </a:r>
          </a:p>
        </p:txBody>
      </p:sp>
      <p:pic>
        <p:nvPicPr>
          <p:cNvPr id="54" name="Picture 2" descr="Resultado de imagen para add 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5104AEE-F0E1-0146-BEA9-2A9592C63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9106" r="7124" b="5859"/>
          <a:stretch/>
        </p:blipFill>
        <p:spPr bwMode="auto">
          <a:xfrm>
            <a:off x="6015193" y="4531465"/>
            <a:ext cx="509957" cy="5104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9785029-94C0-E248-BA2B-7A646710ED65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Home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6B6F424-7578-6246-9D3B-D876B57FD325}"/>
              </a:ext>
            </a:extLst>
          </p:cNvPr>
          <p:cNvSpPr/>
          <p:nvPr/>
        </p:nvSpPr>
        <p:spPr>
          <a:xfrm>
            <a:off x="4370607" y="2995262"/>
            <a:ext cx="3850426" cy="22315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hlinkClick r:id="rId4" action="ppaction://hlinksldjump"/>
            <a:extLst>
              <a:ext uri="{FF2B5EF4-FFF2-40B4-BE49-F238E27FC236}">
                <a16:creationId xmlns:a16="http://schemas.microsoft.com/office/drawing/2014/main" id="{97D2A2CB-80D6-1F4D-86B8-9910C50C4AED}"/>
              </a:ext>
            </a:extLst>
          </p:cNvPr>
          <p:cNvSpPr/>
          <p:nvPr/>
        </p:nvSpPr>
        <p:spPr>
          <a:xfrm>
            <a:off x="5725711" y="4351153"/>
            <a:ext cx="1163123" cy="348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OK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26E154-2516-7A45-A05D-C1C45C007E2E}"/>
              </a:ext>
            </a:extLst>
          </p:cNvPr>
          <p:cNvSpPr/>
          <p:nvPr/>
        </p:nvSpPr>
        <p:spPr>
          <a:xfrm>
            <a:off x="4844106" y="3415568"/>
            <a:ext cx="2926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 </a:t>
            </a:r>
            <a:r>
              <a:rPr lang="en-US" dirty="0" err="1">
                <a:solidFill>
                  <a:schemeClr val="bg1"/>
                </a:solidFill>
              </a:rPr>
              <a:t>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agregado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articulos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tipo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NINTENDO SWITCH</a:t>
            </a:r>
          </a:p>
        </p:txBody>
      </p:sp>
    </p:spTree>
    <p:extLst>
      <p:ext uri="{BB962C8B-B14F-4D97-AF65-F5344CB8AC3E}">
        <p14:creationId xmlns:p14="http://schemas.microsoft.com/office/powerpoint/2010/main" val="2077928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9C6833C-331A-8345-82BF-4F5D68B515B5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D25E6B-A115-B544-8091-5E01283C2D50}"/>
              </a:ext>
            </a:extLst>
          </p:cNvPr>
          <p:cNvSpPr/>
          <p:nvPr/>
        </p:nvSpPr>
        <p:spPr>
          <a:xfrm>
            <a:off x="1412423" y="2995263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Descripcion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5555CE-55B3-AC46-B8B5-2F0488C50C13}"/>
              </a:ext>
            </a:extLst>
          </p:cNvPr>
          <p:cNvSpPr/>
          <p:nvPr/>
        </p:nvSpPr>
        <p:spPr>
          <a:xfrm>
            <a:off x="1412423" y="2383393"/>
            <a:ext cx="188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Nintendo SWITCH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F11C8E-C3E9-B442-BE92-06D59FDE093A}"/>
              </a:ext>
            </a:extLst>
          </p:cNvPr>
          <p:cNvCxnSpPr>
            <a:cxnSpLocks/>
          </p:cNvCxnSpPr>
          <p:nvPr/>
        </p:nvCxnSpPr>
        <p:spPr>
          <a:xfrm>
            <a:off x="1482314" y="2752725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5F189CA-6777-D54C-9720-4B1F4D375BCE}"/>
              </a:ext>
            </a:extLst>
          </p:cNvPr>
          <p:cNvSpPr/>
          <p:nvPr/>
        </p:nvSpPr>
        <p:spPr>
          <a:xfrm>
            <a:off x="1432522" y="4299754"/>
            <a:ext cx="1803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serie</a:t>
            </a:r>
            <a:r>
              <a:rPr lang="en-US" dirty="0"/>
              <a:t> 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417C18B-4766-6149-8E6E-1D306456184E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Reservaciones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658593F-B50A-E340-98CE-2D6FE3CA227A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Nueva Reservacion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5D90A5D-F326-D34D-B403-B22813B03FC6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02326E-898D-954E-9490-7EE35703AA0A}"/>
              </a:ext>
            </a:extLst>
          </p:cNvPr>
          <p:cNvSpPr/>
          <p:nvPr/>
        </p:nvSpPr>
        <p:spPr>
          <a:xfrm>
            <a:off x="1406072" y="3400202"/>
            <a:ext cx="120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Metadata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5D12C0-4DBE-AF48-B393-C0B6BF827AC4}"/>
              </a:ext>
            </a:extLst>
          </p:cNvPr>
          <p:cNvSpPr/>
          <p:nvPr/>
        </p:nvSpPr>
        <p:spPr>
          <a:xfrm>
            <a:off x="1432522" y="3849978"/>
            <a:ext cx="694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Tags  </a:t>
            </a:r>
          </a:p>
        </p:txBody>
      </p:sp>
      <p:pic>
        <p:nvPicPr>
          <p:cNvPr id="25" name="Picture 2" descr="Resultado de imagen para add button">
            <a:hlinkClick r:id="rId3" action="ppaction://hlinksldjump"/>
            <a:extLst>
              <a:ext uri="{FF2B5EF4-FFF2-40B4-BE49-F238E27FC236}">
                <a16:creationId xmlns:a16="http://schemas.microsoft.com/office/drawing/2014/main" id="{3AD76745-30D1-3948-9619-446D48B75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9106" r="7124" b="5859"/>
          <a:stretch/>
        </p:blipFill>
        <p:spPr bwMode="auto">
          <a:xfrm>
            <a:off x="9480777" y="1900748"/>
            <a:ext cx="340669" cy="3410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2DE3902-8AC5-2344-9C69-3696F49FB0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197"/>
          <a:stretch/>
        </p:blipFill>
        <p:spPr>
          <a:xfrm>
            <a:off x="10331282" y="1901749"/>
            <a:ext cx="630168" cy="3264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512ADB8-BCE4-9740-9CD9-7A3EA4C26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1700" y="1861131"/>
            <a:ext cx="369328" cy="36932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E9032DB-55E2-0245-A13C-07C8BE1E8708}"/>
              </a:ext>
            </a:extLst>
          </p:cNvPr>
          <p:cNvSpPr/>
          <p:nvPr/>
        </p:nvSpPr>
        <p:spPr>
          <a:xfrm>
            <a:off x="3537037" y="4301328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XXXXXXXXXXXXXXXXXXXX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6A5BE0-EA47-474E-AEDE-6E73B08291E5}"/>
              </a:ext>
            </a:extLst>
          </p:cNvPr>
          <p:cNvSpPr/>
          <p:nvPr/>
        </p:nvSpPr>
        <p:spPr>
          <a:xfrm>
            <a:off x="3537037" y="4734670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XXXXXXXXXXXXXXXXXXXX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EEF02E-2B5A-0844-8CB1-E26AD66FA83F}"/>
              </a:ext>
            </a:extLst>
          </p:cNvPr>
          <p:cNvSpPr/>
          <p:nvPr/>
        </p:nvSpPr>
        <p:spPr>
          <a:xfrm>
            <a:off x="3537037" y="5217161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XXXXXXXXXXXXXXXXXXXX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4D17F4-5193-8845-9FDC-59F784CC0B6A}"/>
              </a:ext>
            </a:extLst>
          </p:cNvPr>
          <p:cNvSpPr/>
          <p:nvPr/>
        </p:nvSpPr>
        <p:spPr>
          <a:xfrm>
            <a:off x="3537037" y="5699652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XXXXXXXXXXXXXXXXXXXX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41FB38E-5FA2-B04F-8728-BC01E95DB124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045899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0A99A4A-DE8B-DE40-B7C9-8092662ECF4A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D25E6B-A115-B544-8091-5E01283C2D50}"/>
              </a:ext>
            </a:extLst>
          </p:cNvPr>
          <p:cNvSpPr/>
          <p:nvPr/>
        </p:nvSpPr>
        <p:spPr>
          <a:xfrm>
            <a:off x="1412423" y="2995263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Descripcion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5555CE-55B3-AC46-B8B5-2F0488C50C13}"/>
              </a:ext>
            </a:extLst>
          </p:cNvPr>
          <p:cNvSpPr/>
          <p:nvPr/>
        </p:nvSpPr>
        <p:spPr>
          <a:xfrm>
            <a:off x="1412423" y="2383393"/>
            <a:ext cx="188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Nintendo SWITCH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F11C8E-C3E9-B442-BE92-06D59FDE093A}"/>
              </a:ext>
            </a:extLst>
          </p:cNvPr>
          <p:cNvCxnSpPr>
            <a:cxnSpLocks/>
          </p:cNvCxnSpPr>
          <p:nvPr/>
        </p:nvCxnSpPr>
        <p:spPr>
          <a:xfrm>
            <a:off x="1482314" y="2752725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5F189CA-6777-D54C-9720-4B1F4D375BCE}"/>
              </a:ext>
            </a:extLst>
          </p:cNvPr>
          <p:cNvSpPr/>
          <p:nvPr/>
        </p:nvSpPr>
        <p:spPr>
          <a:xfrm>
            <a:off x="1432522" y="4299754"/>
            <a:ext cx="1803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serie</a:t>
            </a:r>
            <a:r>
              <a:rPr lang="en-US" dirty="0"/>
              <a:t> 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417C18B-4766-6149-8E6E-1D306456184E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Reservaciones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658593F-B50A-E340-98CE-2D6FE3CA227A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Nueva Reservacion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5D90A5D-F326-D34D-B403-B22813B03FC6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02326E-898D-954E-9490-7EE35703AA0A}"/>
              </a:ext>
            </a:extLst>
          </p:cNvPr>
          <p:cNvSpPr/>
          <p:nvPr/>
        </p:nvSpPr>
        <p:spPr>
          <a:xfrm>
            <a:off x="1406072" y="3400202"/>
            <a:ext cx="120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Metadata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5D12C0-4DBE-AF48-B393-C0B6BF827AC4}"/>
              </a:ext>
            </a:extLst>
          </p:cNvPr>
          <p:cNvSpPr/>
          <p:nvPr/>
        </p:nvSpPr>
        <p:spPr>
          <a:xfrm>
            <a:off x="1432522" y="3849978"/>
            <a:ext cx="694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Tags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DF12FF-8883-D640-A5EA-D4821B9F19EE}"/>
              </a:ext>
            </a:extLst>
          </p:cNvPr>
          <p:cNvSpPr/>
          <p:nvPr/>
        </p:nvSpPr>
        <p:spPr>
          <a:xfrm>
            <a:off x="3537037" y="4301328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XXXXXXXXXXXXXXXXXXXX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717A9C-E717-AF4C-A34D-4012FCF55D0E}"/>
              </a:ext>
            </a:extLst>
          </p:cNvPr>
          <p:cNvSpPr/>
          <p:nvPr/>
        </p:nvSpPr>
        <p:spPr>
          <a:xfrm>
            <a:off x="3537037" y="4734670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XXXXXXXXXXXXXXXXXXXX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59DB20-989E-4643-9744-D9D453744373}"/>
              </a:ext>
            </a:extLst>
          </p:cNvPr>
          <p:cNvSpPr/>
          <p:nvPr/>
        </p:nvSpPr>
        <p:spPr>
          <a:xfrm>
            <a:off x="3537037" y="5217161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XXXXXXXXXXXXXXXXXXXX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C5F827-2B77-EF44-84A5-156EE7C3D14E}"/>
              </a:ext>
            </a:extLst>
          </p:cNvPr>
          <p:cNvSpPr/>
          <p:nvPr/>
        </p:nvSpPr>
        <p:spPr>
          <a:xfrm>
            <a:off x="3537037" y="5699652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XXXXXXXXXXXXXXXXXXXX</a:t>
            </a:r>
          </a:p>
        </p:txBody>
      </p:sp>
      <p:pic>
        <p:nvPicPr>
          <p:cNvPr id="25" name="Picture 2" descr="Resultado de imagen para add 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D76745-30D1-3948-9619-446D48B75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9106" r="7124" b="5859"/>
          <a:stretch/>
        </p:blipFill>
        <p:spPr bwMode="auto">
          <a:xfrm>
            <a:off x="9480777" y="1900748"/>
            <a:ext cx="340669" cy="3410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2DE3902-8AC5-2344-9C69-3696F49FB0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197"/>
          <a:stretch/>
        </p:blipFill>
        <p:spPr>
          <a:xfrm rot="10800000">
            <a:off x="10331282" y="1901749"/>
            <a:ext cx="630168" cy="326442"/>
          </a:xfrm>
          <a:prstGeom prst="rect">
            <a:avLst/>
          </a:prstGeom>
        </p:spPr>
      </p:pic>
      <p:pic>
        <p:nvPicPr>
          <p:cNvPr id="2" name="Picture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42B35A-DCE5-4840-AFC4-2BF906111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027" y="4219310"/>
            <a:ext cx="369328" cy="3693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CEB39E4-A659-A147-B648-7AAD3051D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027" y="4723309"/>
            <a:ext cx="369328" cy="3693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99A5127-5E13-5241-A647-35D80687D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027" y="5184496"/>
            <a:ext cx="369328" cy="36932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674DBD2-4DE5-2641-B50A-5703D5AAA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027" y="5645683"/>
            <a:ext cx="369328" cy="3693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B50DFC8-D9B4-A444-A47F-CD5AD935E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1700" y="1861131"/>
            <a:ext cx="369328" cy="369328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39CC4CE-A596-7D44-8E41-6EA259BADDAC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944609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0A99A4A-DE8B-DE40-B7C9-8092662ECF4A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D25E6B-A115-B544-8091-5E01283C2D50}"/>
              </a:ext>
            </a:extLst>
          </p:cNvPr>
          <p:cNvSpPr/>
          <p:nvPr/>
        </p:nvSpPr>
        <p:spPr>
          <a:xfrm>
            <a:off x="1412423" y="2995263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Descripcion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5555CE-55B3-AC46-B8B5-2F0488C50C13}"/>
              </a:ext>
            </a:extLst>
          </p:cNvPr>
          <p:cNvSpPr/>
          <p:nvPr/>
        </p:nvSpPr>
        <p:spPr>
          <a:xfrm>
            <a:off x="1412423" y="2383393"/>
            <a:ext cx="188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Nintendo SWITCH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F11C8E-C3E9-B442-BE92-06D59FDE093A}"/>
              </a:ext>
            </a:extLst>
          </p:cNvPr>
          <p:cNvCxnSpPr>
            <a:cxnSpLocks/>
          </p:cNvCxnSpPr>
          <p:nvPr/>
        </p:nvCxnSpPr>
        <p:spPr>
          <a:xfrm>
            <a:off x="1482314" y="2752725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5F189CA-6777-D54C-9720-4B1F4D375BCE}"/>
              </a:ext>
            </a:extLst>
          </p:cNvPr>
          <p:cNvSpPr/>
          <p:nvPr/>
        </p:nvSpPr>
        <p:spPr>
          <a:xfrm>
            <a:off x="1432522" y="4299754"/>
            <a:ext cx="1803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serie</a:t>
            </a:r>
            <a:r>
              <a:rPr lang="en-US" dirty="0"/>
              <a:t> 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417C18B-4766-6149-8E6E-1D306456184E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Reservaciones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658593F-B50A-E340-98CE-2D6FE3CA227A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Nueva Reservacion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5D90A5D-F326-D34D-B403-B22813B03FC6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02326E-898D-954E-9490-7EE35703AA0A}"/>
              </a:ext>
            </a:extLst>
          </p:cNvPr>
          <p:cNvSpPr/>
          <p:nvPr/>
        </p:nvSpPr>
        <p:spPr>
          <a:xfrm>
            <a:off x="1406072" y="3400202"/>
            <a:ext cx="120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Metadata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5D12C0-4DBE-AF48-B393-C0B6BF827AC4}"/>
              </a:ext>
            </a:extLst>
          </p:cNvPr>
          <p:cNvSpPr/>
          <p:nvPr/>
        </p:nvSpPr>
        <p:spPr>
          <a:xfrm>
            <a:off x="1432522" y="3849978"/>
            <a:ext cx="694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Tags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DF12FF-8883-D640-A5EA-D4821B9F19EE}"/>
              </a:ext>
            </a:extLst>
          </p:cNvPr>
          <p:cNvSpPr/>
          <p:nvPr/>
        </p:nvSpPr>
        <p:spPr>
          <a:xfrm>
            <a:off x="3537037" y="4301328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XXXXXXXXXXXXXXXXXXXX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717A9C-E717-AF4C-A34D-4012FCF55D0E}"/>
              </a:ext>
            </a:extLst>
          </p:cNvPr>
          <p:cNvSpPr/>
          <p:nvPr/>
        </p:nvSpPr>
        <p:spPr>
          <a:xfrm>
            <a:off x="3537037" y="4734670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XXXXXXXXXXXXXXXXXXXX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59DB20-989E-4643-9744-D9D453744373}"/>
              </a:ext>
            </a:extLst>
          </p:cNvPr>
          <p:cNvSpPr/>
          <p:nvPr/>
        </p:nvSpPr>
        <p:spPr>
          <a:xfrm>
            <a:off x="3537037" y="5217161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XXXXXXXXXXXXXXXXXXXX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C5F827-2B77-EF44-84A5-156EE7C3D14E}"/>
              </a:ext>
            </a:extLst>
          </p:cNvPr>
          <p:cNvSpPr/>
          <p:nvPr/>
        </p:nvSpPr>
        <p:spPr>
          <a:xfrm>
            <a:off x="3537037" y="5699652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XXXXXXXXXXXXXXXXXXXX</a:t>
            </a:r>
          </a:p>
        </p:txBody>
      </p:sp>
      <p:pic>
        <p:nvPicPr>
          <p:cNvPr id="25" name="Picture 2" descr="Resultado de imagen para add 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D76745-30D1-3948-9619-446D48B75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9106" r="7124" b="5859"/>
          <a:stretch/>
        </p:blipFill>
        <p:spPr bwMode="auto">
          <a:xfrm>
            <a:off x="9480777" y="1900748"/>
            <a:ext cx="340669" cy="3410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2DE3902-8AC5-2344-9C69-3696F49FB0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197"/>
          <a:stretch/>
        </p:blipFill>
        <p:spPr>
          <a:xfrm rot="10800000">
            <a:off x="10331282" y="1901749"/>
            <a:ext cx="630168" cy="3264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42B35A-DCE5-4840-AFC4-2BF906111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027" y="4219310"/>
            <a:ext cx="369328" cy="3693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CEB39E4-A659-A147-B648-7AAD3051D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027" y="4723309"/>
            <a:ext cx="369328" cy="3693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99A5127-5E13-5241-A647-35D80687D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027" y="5184496"/>
            <a:ext cx="369328" cy="36932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674DBD2-4DE5-2641-B50A-5703D5AAA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027" y="5645683"/>
            <a:ext cx="369328" cy="369328"/>
          </a:xfrm>
          <a:prstGeom prst="rect">
            <a:avLst/>
          </a:prstGeom>
        </p:spPr>
      </p:pic>
      <p:pic>
        <p:nvPicPr>
          <p:cNvPr id="33" name="Picture 3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B50DFC8-D9B4-A444-A47F-CD5AD935E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1700" y="1861131"/>
            <a:ext cx="369328" cy="369328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F2DBC098-19B9-7640-BC07-6EC53F84D8DE}"/>
              </a:ext>
            </a:extLst>
          </p:cNvPr>
          <p:cNvSpPr/>
          <p:nvPr/>
        </p:nvSpPr>
        <p:spPr>
          <a:xfrm>
            <a:off x="10125312" y="2065699"/>
            <a:ext cx="205970" cy="217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39CC4CE-A596-7D44-8E41-6EA259BADDAC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882854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E6E9357-C311-C744-9BE2-E4713E21792E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D25E6B-A115-B544-8091-5E01283C2D50}"/>
              </a:ext>
            </a:extLst>
          </p:cNvPr>
          <p:cNvSpPr/>
          <p:nvPr/>
        </p:nvSpPr>
        <p:spPr>
          <a:xfrm>
            <a:off x="1412423" y="2995263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Descripcion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5555CE-55B3-AC46-B8B5-2F0488C50C13}"/>
              </a:ext>
            </a:extLst>
          </p:cNvPr>
          <p:cNvSpPr/>
          <p:nvPr/>
        </p:nvSpPr>
        <p:spPr>
          <a:xfrm>
            <a:off x="1412423" y="2383393"/>
            <a:ext cx="188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Nintendo SWITCH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F11C8E-C3E9-B442-BE92-06D59FDE093A}"/>
              </a:ext>
            </a:extLst>
          </p:cNvPr>
          <p:cNvCxnSpPr>
            <a:cxnSpLocks/>
          </p:cNvCxnSpPr>
          <p:nvPr/>
        </p:nvCxnSpPr>
        <p:spPr>
          <a:xfrm>
            <a:off x="1482314" y="2752725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5F189CA-6777-D54C-9720-4B1F4D375BCE}"/>
              </a:ext>
            </a:extLst>
          </p:cNvPr>
          <p:cNvSpPr/>
          <p:nvPr/>
        </p:nvSpPr>
        <p:spPr>
          <a:xfrm>
            <a:off x="1432522" y="4299754"/>
            <a:ext cx="1803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serie</a:t>
            </a:r>
            <a:r>
              <a:rPr lang="en-US" dirty="0"/>
              <a:t> 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417C18B-4766-6149-8E6E-1D306456184E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Reservaciones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658593F-B50A-E340-98CE-2D6FE3CA227A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Nueva Reservacion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5D90A5D-F326-D34D-B403-B22813B03FC6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02326E-898D-954E-9490-7EE35703AA0A}"/>
              </a:ext>
            </a:extLst>
          </p:cNvPr>
          <p:cNvSpPr/>
          <p:nvPr/>
        </p:nvSpPr>
        <p:spPr>
          <a:xfrm>
            <a:off x="1406072" y="3400202"/>
            <a:ext cx="120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Metadata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5D12C0-4DBE-AF48-B393-C0B6BF827AC4}"/>
              </a:ext>
            </a:extLst>
          </p:cNvPr>
          <p:cNvSpPr/>
          <p:nvPr/>
        </p:nvSpPr>
        <p:spPr>
          <a:xfrm>
            <a:off x="1432522" y="3849978"/>
            <a:ext cx="694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Tags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DF12FF-8883-D640-A5EA-D4821B9F19EE}"/>
              </a:ext>
            </a:extLst>
          </p:cNvPr>
          <p:cNvSpPr/>
          <p:nvPr/>
        </p:nvSpPr>
        <p:spPr>
          <a:xfrm>
            <a:off x="3537037" y="4301328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XXXXXXXXXXXXXXXXXXXX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717A9C-E717-AF4C-A34D-4012FCF55D0E}"/>
              </a:ext>
            </a:extLst>
          </p:cNvPr>
          <p:cNvSpPr/>
          <p:nvPr/>
        </p:nvSpPr>
        <p:spPr>
          <a:xfrm>
            <a:off x="3537037" y="4734670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XXXXXXXXXXXXXXXXXXXX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59DB20-989E-4643-9744-D9D453744373}"/>
              </a:ext>
            </a:extLst>
          </p:cNvPr>
          <p:cNvSpPr/>
          <p:nvPr/>
        </p:nvSpPr>
        <p:spPr>
          <a:xfrm>
            <a:off x="3537037" y="5217161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XXXXXXXXXXXXXXXXXXXX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C5F827-2B77-EF44-84A5-156EE7C3D14E}"/>
              </a:ext>
            </a:extLst>
          </p:cNvPr>
          <p:cNvSpPr/>
          <p:nvPr/>
        </p:nvSpPr>
        <p:spPr>
          <a:xfrm>
            <a:off x="3537037" y="5699652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XXXXXXXXXXXXXXXXXXXX</a:t>
            </a:r>
          </a:p>
        </p:txBody>
      </p:sp>
      <p:pic>
        <p:nvPicPr>
          <p:cNvPr id="25" name="Picture 2" descr="Resultado de imagen para add 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D76745-30D1-3948-9619-446D48B75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9106" r="7124" b="5859"/>
          <a:stretch/>
        </p:blipFill>
        <p:spPr bwMode="auto">
          <a:xfrm>
            <a:off x="9480777" y="1900748"/>
            <a:ext cx="340669" cy="3410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2DE3902-8AC5-2344-9C69-3696F49FB0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197"/>
          <a:stretch/>
        </p:blipFill>
        <p:spPr>
          <a:xfrm rot="10800000">
            <a:off x="10331282" y="1901749"/>
            <a:ext cx="630168" cy="3264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42B35A-DCE5-4840-AFC4-2BF906111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027" y="4219310"/>
            <a:ext cx="369328" cy="3693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CEB39E4-A659-A147-B648-7AAD3051D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027" y="4723309"/>
            <a:ext cx="369328" cy="3693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99A5127-5E13-5241-A647-35D80687D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027" y="5184496"/>
            <a:ext cx="369328" cy="36932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674DBD2-4DE5-2641-B50A-5703D5AAA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027" y="5645683"/>
            <a:ext cx="369328" cy="3693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B50DFC8-D9B4-A444-A47F-CD5AD935E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1700" y="1861131"/>
            <a:ext cx="369328" cy="369328"/>
          </a:xfrm>
          <a:prstGeom prst="rect">
            <a:avLst/>
          </a:prstGeom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9B972C4-ABC0-2147-9030-105E78191A8D}"/>
              </a:ext>
            </a:extLst>
          </p:cNvPr>
          <p:cNvSpPr/>
          <p:nvPr/>
        </p:nvSpPr>
        <p:spPr>
          <a:xfrm>
            <a:off x="4372755" y="3471698"/>
            <a:ext cx="3850426" cy="22315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hlinkClick r:id="rId6" action="ppaction://hlinksldjump"/>
            <a:extLst>
              <a:ext uri="{FF2B5EF4-FFF2-40B4-BE49-F238E27FC236}">
                <a16:creationId xmlns:a16="http://schemas.microsoft.com/office/drawing/2014/main" id="{6CD24302-5228-FE42-90BF-6C12575DD915}"/>
              </a:ext>
            </a:extLst>
          </p:cNvPr>
          <p:cNvSpPr/>
          <p:nvPr/>
        </p:nvSpPr>
        <p:spPr>
          <a:xfrm>
            <a:off x="4903425" y="4985612"/>
            <a:ext cx="1163123" cy="348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Cancelar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421559-75CB-8747-A018-3766CA2821A8}"/>
              </a:ext>
            </a:extLst>
          </p:cNvPr>
          <p:cNvSpPr/>
          <p:nvPr/>
        </p:nvSpPr>
        <p:spPr>
          <a:xfrm>
            <a:off x="4846254" y="3892004"/>
            <a:ext cx="29263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Estas seguro que deseas eliminar los dispositivos de </a:t>
            </a:r>
            <a:r>
              <a:rPr lang="en-US" b="1" dirty="0">
                <a:solidFill>
                  <a:schemeClr val="bg1"/>
                </a:solidFill>
              </a:rPr>
              <a:t>Nintendo Switch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7" name="Rounded Rectangle 3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923819-D571-9F4A-8065-2637219ED74F}"/>
              </a:ext>
            </a:extLst>
          </p:cNvPr>
          <p:cNvSpPr/>
          <p:nvPr/>
        </p:nvSpPr>
        <p:spPr>
          <a:xfrm>
            <a:off x="6656877" y="4985612"/>
            <a:ext cx="1163123" cy="348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2DBC098-19B9-7640-BC07-6EC53F84D8DE}"/>
              </a:ext>
            </a:extLst>
          </p:cNvPr>
          <p:cNvSpPr/>
          <p:nvPr/>
        </p:nvSpPr>
        <p:spPr>
          <a:xfrm>
            <a:off x="10125312" y="2065699"/>
            <a:ext cx="205970" cy="217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464A7E-5969-D242-B606-55D0189C251E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896918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AB42991-D011-C846-AF34-ABACCA1101AE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D25E6B-A115-B544-8091-5E01283C2D50}"/>
              </a:ext>
            </a:extLst>
          </p:cNvPr>
          <p:cNvSpPr/>
          <p:nvPr/>
        </p:nvSpPr>
        <p:spPr>
          <a:xfrm>
            <a:off x="1412423" y="2995263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Descripcion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5555CE-55B3-AC46-B8B5-2F0488C50C13}"/>
              </a:ext>
            </a:extLst>
          </p:cNvPr>
          <p:cNvSpPr/>
          <p:nvPr/>
        </p:nvSpPr>
        <p:spPr>
          <a:xfrm>
            <a:off x="1412423" y="2383393"/>
            <a:ext cx="188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Nintendo SWITCH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F11C8E-C3E9-B442-BE92-06D59FDE093A}"/>
              </a:ext>
            </a:extLst>
          </p:cNvPr>
          <p:cNvCxnSpPr>
            <a:cxnSpLocks/>
          </p:cNvCxnSpPr>
          <p:nvPr/>
        </p:nvCxnSpPr>
        <p:spPr>
          <a:xfrm>
            <a:off x="1482314" y="2752725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5F189CA-6777-D54C-9720-4B1F4D375BCE}"/>
              </a:ext>
            </a:extLst>
          </p:cNvPr>
          <p:cNvSpPr/>
          <p:nvPr/>
        </p:nvSpPr>
        <p:spPr>
          <a:xfrm>
            <a:off x="1432522" y="4299754"/>
            <a:ext cx="1803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serie</a:t>
            </a:r>
            <a:r>
              <a:rPr lang="en-US" dirty="0"/>
              <a:t> 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417C18B-4766-6149-8E6E-1D306456184E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Reservaciones</a:t>
            </a:r>
          </a:p>
        </p:txBody>
      </p:sp>
      <p:sp>
        <p:nvSpPr>
          <p:cNvPr id="47" name="Rounded Rectangle 4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58593F-B50A-E340-98CE-2D6FE3CA227A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Nueva Reservacion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5D90A5D-F326-D34D-B403-B22813B03FC6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02326E-898D-954E-9490-7EE35703AA0A}"/>
              </a:ext>
            </a:extLst>
          </p:cNvPr>
          <p:cNvSpPr/>
          <p:nvPr/>
        </p:nvSpPr>
        <p:spPr>
          <a:xfrm>
            <a:off x="1406072" y="3400202"/>
            <a:ext cx="120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Metadata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5D12C0-4DBE-AF48-B393-C0B6BF827AC4}"/>
              </a:ext>
            </a:extLst>
          </p:cNvPr>
          <p:cNvSpPr/>
          <p:nvPr/>
        </p:nvSpPr>
        <p:spPr>
          <a:xfrm>
            <a:off x="1432522" y="3849978"/>
            <a:ext cx="694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Tags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DF12FF-8883-D640-A5EA-D4821B9F19EE}"/>
              </a:ext>
            </a:extLst>
          </p:cNvPr>
          <p:cNvSpPr/>
          <p:nvPr/>
        </p:nvSpPr>
        <p:spPr>
          <a:xfrm>
            <a:off x="3537037" y="4301328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XXXXXXXXXXXXXXXXXXXX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717A9C-E717-AF4C-A34D-4012FCF55D0E}"/>
              </a:ext>
            </a:extLst>
          </p:cNvPr>
          <p:cNvSpPr/>
          <p:nvPr/>
        </p:nvSpPr>
        <p:spPr>
          <a:xfrm>
            <a:off x="3537037" y="4734670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XXXXXXXXXXXXXXXXXXXX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59DB20-989E-4643-9744-D9D453744373}"/>
              </a:ext>
            </a:extLst>
          </p:cNvPr>
          <p:cNvSpPr/>
          <p:nvPr/>
        </p:nvSpPr>
        <p:spPr>
          <a:xfrm>
            <a:off x="3537037" y="5217161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XXXXXXXXXXXXXXXXXXXX</a:t>
            </a:r>
          </a:p>
        </p:txBody>
      </p:sp>
      <p:pic>
        <p:nvPicPr>
          <p:cNvPr id="25" name="Picture 2" descr="Resultado de imagen para add 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D76745-30D1-3948-9619-446D48B75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9106" r="7124" b="5859"/>
          <a:stretch/>
        </p:blipFill>
        <p:spPr bwMode="auto">
          <a:xfrm>
            <a:off x="9480777" y="1900748"/>
            <a:ext cx="340669" cy="3410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B50DFC8-D9B4-A444-A47F-CD5AD935E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700" y="1861131"/>
            <a:ext cx="369328" cy="369328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008577E-CA60-764D-B8BB-FEDDF323DBBA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Home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3D538E5-0CAD-AC4C-B169-3B33110F3D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197"/>
          <a:stretch/>
        </p:blipFill>
        <p:spPr>
          <a:xfrm>
            <a:off x="10331282" y="1901749"/>
            <a:ext cx="630168" cy="32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01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E6CA2-7A74-B94E-A32F-DEC8A9424593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A78EF2-E47D-6241-923D-7FBF2475D7E3}"/>
              </a:ext>
            </a:extLst>
          </p:cNvPr>
          <p:cNvSpPr/>
          <p:nvPr/>
        </p:nvSpPr>
        <p:spPr>
          <a:xfrm>
            <a:off x="1412423" y="3073401"/>
            <a:ext cx="2695213" cy="210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F0CFE-1DE1-C447-8F8A-BDC5D91E1690}"/>
              </a:ext>
            </a:extLst>
          </p:cNvPr>
          <p:cNvSpPr/>
          <p:nvPr/>
        </p:nvSpPr>
        <p:spPr>
          <a:xfrm>
            <a:off x="4922565" y="3037111"/>
            <a:ext cx="2695213" cy="21009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B89941-2CD0-374A-8DBD-9A99E1E1EBE4}"/>
              </a:ext>
            </a:extLst>
          </p:cNvPr>
          <p:cNvSpPr/>
          <p:nvPr/>
        </p:nvSpPr>
        <p:spPr>
          <a:xfrm>
            <a:off x="8346617" y="3037111"/>
            <a:ext cx="2695213" cy="21009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C451B7-D17C-8740-B590-700191CEB749}"/>
              </a:ext>
            </a:extLst>
          </p:cNvPr>
          <p:cNvSpPr/>
          <p:nvPr/>
        </p:nvSpPr>
        <p:spPr>
          <a:xfrm>
            <a:off x="1412423" y="5660570"/>
            <a:ext cx="2695213" cy="5279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2E175C-66D0-C349-9672-C785D4F0B768}"/>
              </a:ext>
            </a:extLst>
          </p:cNvPr>
          <p:cNvSpPr/>
          <p:nvPr/>
        </p:nvSpPr>
        <p:spPr>
          <a:xfrm>
            <a:off x="4922565" y="5660570"/>
            <a:ext cx="2695213" cy="5279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11A304-2750-5D4A-B97C-F1A56EF3D4B0}"/>
              </a:ext>
            </a:extLst>
          </p:cNvPr>
          <p:cNvSpPr/>
          <p:nvPr/>
        </p:nvSpPr>
        <p:spPr>
          <a:xfrm>
            <a:off x="8346617" y="5660570"/>
            <a:ext cx="2695213" cy="5279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388B9AA-DD3A-F540-8AED-80D2CF96446B}"/>
              </a:ext>
            </a:extLst>
          </p:cNvPr>
          <p:cNvSpPr/>
          <p:nvPr/>
        </p:nvSpPr>
        <p:spPr>
          <a:xfrm>
            <a:off x="1412423" y="2427513"/>
            <a:ext cx="2695213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Search…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DB3664E-EF36-9F44-B2FF-066B123FFC3D}"/>
              </a:ext>
            </a:extLst>
          </p:cNvPr>
          <p:cNvSpPr/>
          <p:nvPr/>
        </p:nvSpPr>
        <p:spPr>
          <a:xfrm>
            <a:off x="4922564" y="2427513"/>
            <a:ext cx="2294665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Categories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BD5C283-9705-544E-B242-605D3A872E5F}"/>
              </a:ext>
            </a:extLst>
          </p:cNvPr>
          <p:cNvSpPr/>
          <p:nvPr/>
        </p:nvSpPr>
        <p:spPr>
          <a:xfrm>
            <a:off x="8346617" y="2427513"/>
            <a:ext cx="2294665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Tags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289B672D-429C-0940-8487-717530FD21F1}"/>
              </a:ext>
            </a:extLst>
          </p:cNvPr>
          <p:cNvSpPr/>
          <p:nvPr/>
        </p:nvSpPr>
        <p:spPr>
          <a:xfrm rot="5400000">
            <a:off x="7445391" y="2498825"/>
            <a:ext cx="151290" cy="205718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D86D684-25D4-264A-9156-F23F9EE406F3}"/>
              </a:ext>
            </a:extLst>
          </p:cNvPr>
          <p:cNvSpPr/>
          <p:nvPr/>
        </p:nvSpPr>
        <p:spPr>
          <a:xfrm rot="5400000">
            <a:off x="10863326" y="2498825"/>
            <a:ext cx="151290" cy="205718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4" descr="Resultado de imagen para cart png">
            <a:hlinkClick r:id="rId4" action="ppaction://hlinksldjump"/>
            <a:extLst>
              <a:ext uri="{FF2B5EF4-FFF2-40B4-BE49-F238E27FC236}">
                <a16:creationId xmlns:a16="http://schemas.microsoft.com/office/drawing/2014/main" id="{B092E7B8-B22A-FF43-BF02-124DB917A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409" y="1826342"/>
            <a:ext cx="451259" cy="4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Imagen relacionad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6D4CF05-3225-B34B-BAB3-E4FBC5AD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96" b="89894" l="10000" r="90000">
                        <a14:foregroundMark x1="31413" y1="72033" x2="31413" y2="72033"/>
                        <a14:foregroundMark x1="72283" y1="72268" x2="72283" y2="72268"/>
                        <a14:foregroundMark x1="79565" y1="16804" x2="79565" y2="16804"/>
                        <a14:foregroundMark x1="73913" y1="8696" x2="73913" y2="8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10" y="4577572"/>
            <a:ext cx="538265" cy="4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Imagen relacionada">
            <a:extLst>
              <a:ext uri="{FF2B5EF4-FFF2-40B4-BE49-F238E27FC236}">
                <a16:creationId xmlns:a16="http://schemas.microsoft.com/office/drawing/2014/main" id="{DBA80CD4-7C53-A94A-9041-796F13601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696" b="89894" l="10000" r="90000">
                        <a14:foregroundMark x1="31413" y1="72033" x2="31413" y2="72033"/>
                        <a14:foregroundMark x1="72283" y1="72268" x2="72283" y2="72268"/>
                        <a14:foregroundMark x1="79565" y1="16804" x2="79565" y2="16804"/>
                        <a14:foregroundMark x1="73913" y1="8696" x2="73913" y2="8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71" y="4571442"/>
            <a:ext cx="538265" cy="4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Imagen relacionada">
            <a:extLst>
              <a:ext uri="{FF2B5EF4-FFF2-40B4-BE49-F238E27FC236}">
                <a16:creationId xmlns:a16="http://schemas.microsoft.com/office/drawing/2014/main" id="{04BC3A81-8113-5244-BDFB-DCCA9CB5B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696" b="89894" l="10000" r="90000">
                        <a14:foregroundMark x1="31413" y1="72033" x2="31413" y2="72033"/>
                        <a14:foregroundMark x1="72283" y1="72268" x2="72283" y2="72268"/>
                        <a14:foregroundMark x1="79565" y1="16804" x2="79565" y2="16804"/>
                        <a14:foregroundMark x1="73913" y1="8696" x2="73913" y2="8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790" y="4560291"/>
            <a:ext cx="538265" cy="4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2856714-DD8A-A24B-8DE8-C8DB8439DA96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Reservaciones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685CD0-0269-4147-8E2B-ACB44172B122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Nueva Reservacion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2AC05C7-F9C5-FB42-BB16-A1CE01191C0A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5952442-77FC-2D48-B9CF-EEB35F7EC232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638855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E6CA2-7A74-B94E-A32F-DEC8A9424593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A78EF2-E47D-6241-923D-7FBF2475D7E3}"/>
              </a:ext>
            </a:extLst>
          </p:cNvPr>
          <p:cNvSpPr/>
          <p:nvPr/>
        </p:nvSpPr>
        <p:spPr>
          <a:xfrm>
            <a:off x="1412423" y="3073401"/>
            <a:ext cx="2695213" cy="210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F0CFE-1DE1-C447-8F8A-BDC5D91E1690}"/>
              </a:ext>
            </a:extLst>
          </p:cNvPr>
          <p:cNvSpPr/>
          <p:nvPr/>
        </p:nvSpPr>
        <p:spPr>
          <a:xfrm>
            <a:off x="4922565" y="3037111"/>
            <a:ext cx="2695213" cy="21009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B89941-2CD0-374A-8DBD-9A99E1E1EBE4}"/>
              </a:ext>
            </a:extLst>
          </p:cNvPr>
          <p:cNvSpPr/>
          <p:nvPr/>
        </p:nvSpPr>
        <p:spPr>
          <a:xfrm>
            <a:off x="8346617" y="3037111"/>
            <a:ext cx="2695213" cy="21009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C451B7-D17C-8740-B590-700191CEB749}"/>
              </a:ext>
            </a:extLst>
          </p:cNvPr>
          <p:cNvSpPr/>
          <p:nvPr/>
        </p:nvSpPr>
        <p:spPr>
          <a:xfrm>
            <a:off x="1412423" y="5660570"/>
            <a:ext cx="2695213" cy="5279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2E175C-66D0-C349-9672-C785D4F0B768}"/>
              </a:ext>
            </a:extLst>
          </p:cNvPr>
          <p:cNvSpPr/>
          <p:nvPr/>
        </p:nvSpPr>
        <p:spPr>
          <a:xfrm>
            <a:off x="4922565" y="5660570"/>
            <a:ext cx="2695213" cy="5279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11A304-2750-5D4A-B97C-F1A56EF3D4B0}"/>
              </a:ext>
            </a:extLst>
          </p:cNvPr>
          <p:cNvSpPr/>
          <p:nvPr/>
        </p:nvSpPr>
        <p:spPr>
          <a:xfrm>
            <a:off x="8346617" y="5660570"/>
            <a:ext cx="2695213" cy="5279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388B9AA-DD3A-F540-8AED-80D2CF96446B}"/>
              </a:ext>
            </a:extLst>
          </p:cNvPr>
          <p:cNvSpPr/>
          <p:nvPr/>
        </p:nvSpPr>
        <p:spPr>
          <a:xfrm>
            <a:off x="1412423" y="2427513"/>
            <a:ext cx="2695213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Search…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DB3664E-EF36-9F44-B2FF-066B123FFC3D}"/>
              </a:ext>
            </a:extLst>
          </p:cNvPr>
          <p:cNvSpPr/>
          <p:nvPr/>
        </p:nvSpPr>
        <p:spPr>
          <a:xfrm>
            <a:off x="4922564" y="2427513"/>
            <a:ext cx="2294665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Categories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BD5C283-9705-544E-B242-605D3A872E5F}"/>
              </a:ext>
            </a:extLst>
          </p:cNvPr>
          <p:cNvSpPr/>
          <p:nvPr/>
        </p:nvSpPr>
        <p:spPr>
          <a:xfrm>
            <a:off x="8346617" y="2427513"/>
            <a:ext cx="2294665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Tags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289B672D-429C-0940-8487-717530FD21F1}"/>
              </a:ext>
            </a:extLst>
          </p:cNvPr>
          <p:cNvSpPr/>
          <p:nvPr/>
        </p:nvSpPr>
        <p:spPr>
          <a:xfrm rot="5400000">
            <a:off x="7445391" y="2498825"/>
            <a:ext cx="151290" cy="205718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D86D684-25D4-264A-9156-F23F9EE406F3}"/>
              </a:ext>
            </a:extLst>
          </p:cNvPr>
          <p:cNvSpPr/>
          <p:nvPr/>
        </p:nvSpPr>
        <p:spPr>
          <a:xfrm rot="5400000">
            <a:off x="10863326" y="2498825"/>
            <a:ext cx="151290" cy="205718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4" descr="Resultado de imagen para cart 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092E7B8-B22A-FF43-BF02-124DB917A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409" y="1826342"/>
            <a:ext cx="451259" cy="4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8F848902-B8C0-DE48-B243-DB6C17BB8EC5}"/>
              </a:ext>
            </a:extLst>
          </p:cNvPr>
          <p:cNvSpPr/>
          <p:nvPr/>
        </p:nvSpPr>
        <p:spPr>
          <a:xfrm>
            <a:off x="10805707" y="2007827"/>
            <a:ext cx="286834" cy="3011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36" name="Picture 6" descr="Imagen relacionada">
            <a:extLst>
              <a:ext uri="{FF2B5EF4-FFF2-40B4-BE49-F238E27FC236}">
                <a16:creationId xmlns:a16="http://schemas.microsoft.com/office/drawing/2014/main" id="{F6D4CF05-3225-B34B-BAB3-E4FBC5AD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696" b="89894" l="10000" r="90000">
                        <a14:foregroundMark x1="31413" y1="72033" x2="31413" y2="72033"/>
                        <a14:foregroundMark x1="72283" y1="72268" x2="72283" y2="72268"/>
                        <a14:foregroundMark x1="79565" y1="16804" x2="79565" y2="16804"/>
                        <a14:foregroundMark x1="73913" y1="8696" x2="73913" y2="8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10" y="4577572"/>
            <a:ext cx="538265" cy="4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Imagen relacionada">
            <a:extLst>
              <a:ext uri="{FF2B5EF4-FFF2-40B4-BE49-F238E27FC236}">
                <a16:creationId xmlns:a16="http://schemas.microsoft.com/office/drawing/2014/main" id="{DBA80CD4-7C53-A94A-9041-796F13601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96" b="89894" l="10000" r="90000">
                        <a14:foregroundMark x1="31413" y1="72033" x2="31413" y2="72033"/>
                        <a14:foregroundMark x1="72283" y1="72268" x2="72283" y2="72268"/>
                        <a14:foregroundMark x1="79565" y1="16804" x2="79565" y2="16804"/>
                        <a14:foregroundMark x1="73913" y1="8696" x2="73913" y2="8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71" y="4571442"/>
            <a:ext cx="538265" cy="4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Imagen relacionada">
            <a:extLst>
              <a:ext uri="{FF2B5EF4-FFF2-40B4-BE49-F238E27FC236}">
                <a16:creationId xmlns:a16="http://schemas.microsoft.com/office/drawing/2014/main" id="{04BC3A81-8113-5244-BDFB-DCCA9CB5B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696" b="89894" l="10000" r="90000">
                        <a14:foregroundMark x1="31413" y1="72033" x2="31413" y2="72033"/>
                        <a14:foregroundMark x1="72283" y1="72268" x2="72283" y2="72268"/>
                        <a14:foregroundMark x1="79565" y1="16804" x2="79565" y2="16804"/>
                        <a14:foregroundMark x1="73913" y1="8696" x2="73913" y2="8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790" y="4560291"/>
            <a:ext cx="538265" cy="4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2856714-DD8A-A24B-8DE8-C8DB8439DA96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Reservaciones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685CD0-0269-4147-8E2B-ACB44172B122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Nueva Reservacion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2AC05C7-F9C5-FB42-BB16-A1CE01191C0A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5952442-77FC-2D48-B9CF-EEB35F7EC232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8F0FC1-68AA-634F-9B59-705202B45F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1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E6CA2-7A74-B94E-A32F-DEC8A9424593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20EC349-0CA0-3D45-8160-7477546D8BBA}"/>
              </a:ext>
            </a:extLst>
          </p:cNvPr>
          <p:cNvSpPr/>
          <p:nvPr/>
        </p:nvSpPr>
        <p:spPr>
          <a:xfrm>
            <a:off x="1412423" y="3073401"/>
            <a:ext cx="2695213" cy="210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224EB-55B6-9A48-B1AB-50D5B075DAFA}"/>
              </a:ext>
            </a:extLst>
          </p:cNvPr>
          <p:cNvSpPr/>
          <p:nvPr/>
        </p:nvSpPr>
        <p:spPr>
          <a:xfrm>
            <a:off x="4922565" y="3037111"/>
            <a:ext cx="2695213" cy="210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2006CE-59E6-7643-8330-409AD65E153F}"/>
              </a:ext>
            </a:extLst>
          </p:cNvPr>
          <p:cNvSpPr/>
          <p:nvPr/>
        </p:nvSpPr>
        <p:spPr>
          <a:xfrm>
            <a:off x="8346617" y="3037111"/>
            <a:ext cx="2695213" cy="210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231382-A988-924C-85FE-68B6BF2BD329}"/>
              </a:ext>
            </a:extLst>
          </p:cNvPr>
          <p:cNvSpPr/>
          <p:nvPr/>
        </p:nvSpPr>
        <p:spPr>
          <a:xfrm>
            <a:off x="1412423" y="5660570"/>
            <a:ext cx="2695213" cy="52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C039DE-3734-F344-9D9B-F7672D1D132E}"/>
              </a:ext>
            </a:extLst>
          </p:cNvPr>
          <p:cNvSpPr/>
          <p:nvPr/>
        </p:nvSpPr>
        <p:spPr>
          <a:xfrm>
            <a:off x="4922565" y="5660570"/>
            <a:ext cx="2695213" cy="52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0B6906-67F7-394A-9DD9-671CC9C527CA}"/>
              </a:ext>
            </a:extLst>
          </p:cNvPr>
          <p:cNvSpPr/>
          <p:nvPr/>
        </p:nvSpPr>
        <p:spPr>
          <a:xfrm>
            <a:off x="8346617" y="5660570"/>
            <a:ext cx="2695213" cy="52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F3DE2B9-8198-ED4B-A9BE-0D3E771C9B2C}"/>
              </a:ext>
            </a:extLst>
          </p:cNvPr>
          <p:cNvSpPr/>
          <p:nvPr/>
        </p:nvSpPr>
        <p:spPr>
          <a:xfrm>
            <a:off x="1412423" y="2427513"/>
            <a:ext cx="2695213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Search…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25AE1BD-EFE9-8A48-8AB4-ADE1AE12F501}"/>
              </a:ext>
            </a:extLst>
          </p:cNvPr>
          <p:cNvSpPr/>
          <p:nvPr/>
        </p:nvSpPr>
        <p:spPr>
          <a:xfrm>
            <a:off x="4922564" y="2427513"/>
            <a:ext cx="2294665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Categories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FA20DC0-7DD1-B54E-B1AC-3204128D3C1D}"/>
              </a:ext>
            </a:extLst>
          </p:cNvPr>
          <p:cNvSpPr/>
          <p:nvPr/>
        </p:nvSpPr>
        <p:spPr>
          <a:xfrm>
            <a:off x="8346617" y="2427513"/>
            <a:ext cx="2294665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Tags</a:t>
            </a: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1D08C11E-A0E4-3D43-AB04-4E225BFE7D16}"/>
              </a:ext>
            </a:extLst>
          </p:cNvPr>
          <p:cNvSpPr/>
          <p:nvPr/>
        </p:nvSpPr>
        <p:spPr>
          <a:xfrm rot="5400000">
            <a:off x="7445391" y="2498825"/>
            <a:ext cx="151290" cy="2057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65CBD129-6A34-D548-A437-E2000EA95C11}"/>
              </a:ext>
            </a:extLst>
          </p:cNvPr>
          <p:cNvSpPr/>
          <p:nvPr/>
        </p:nvSpPr>
        <p:spPr>
          <a:xfrm rot="5400000">
            <a:off x="10863326" y="2498825"/>
            <a:ext cx="151290" cy="2057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2" descr="Resultado de imagen para calendar png">
            <a:hlinkClick r:id="rId4" action="ppaction://hlinksldjump"/>
            <a:extLst>
              <a:ext uri="{FF2B5EF4-FFF2-40B4-BE49-F238E27FC236}">
                <a16:creationId xmlns:a16="http://schemas.microsoft.com/office/drawing/2014/main" id="{DAADCFE7-0801-EF42-9089-1B08F6B20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676" y="1640714"/>
            <a:ext cx="342869" cy="37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cart 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9BB6FA-5BE9-E04F-8611-A7F4E0E2F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482" y="1600142"/>
            <a:ext cx="451259" cy="4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C355831-814B-F941-B1AD-4BF0BFE04A5F}"/>
              </a:ext>
            </a:extLst>
          </p:cNvPr>
          <p:cNvSpPr txBox="1"/>
          <p:nvPr/>
        </p:nvSpPr>
        <p:spPr>
          <a:xfrm>
            <a:off x="1605575" y="3145967"/>
            <a:ext cx="234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65845C-7F3A-3647-8446-3C4D5D26F318}"/>
              </a:ext>
            </a:extLst>
          </p:cNvPr>
          <p:cNvSpPr txBox="1"/>
          <p:nvPr/>
        </p:nvSpPr>
        <p:spPr>
          <a:xfrm>
            <a:off x="1592538" y="3429269"/>
            <a:ext cx="2334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 vero eos et accusamus et iusto odio dignissimos ducimus qui blanditiis praesentium voluptatum deleniti atque corrupti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5A99AE-C708-B14E-8D68-F5AC3CE1322C}"/>
              </a:ext>
            </a:extLst>
          </p:cNvPr>
          <p:cNvSpPr txBox="1"/>
          <p:nvPr/>
        </p:nvSpPr>
        <p:spPr>
          <a:xfrm>
            <a:off x="1605575" y="4204607"/>
            <a:ext cx="234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Marca </a:t>
            </a:r>
          </a:p>
          <a:p>
            <a:r>
              <a:rPr lang="en-US" sz="1200" dirty="0"/>
              <a:t>At vero eos et accusamus</a:t>
            </a:r>
          </a:p>
        </p:txBody>
      </p:sp>
      <p:pic>
        <p:nvPicPr>
          <p:cNvPr id="1030" name="Picture 6" descr="Imagen relacionad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C5E2BCD-DB24-804C-A431-4FD4D242D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696" b="89894" l="10000" r="90000">
                        <a14:foregroundMark x1="31413" y1="72033" x2="31413" y2="72033"/>
                        <a14:foregroundMark x1="72283" y1="72268" x2="72283" y2="72268"/>
                        <a14:foregroundMark x1="79565" y1="16804" x2="79565" y2="16804"/>
                        <a14:foregroundMark x1="73913" y1="8696" x2="73913" y2="8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10" y="4577572"/>
            <a:ext cx="538265" cy="4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Imagen relacionada">
            <a:extLst>
              <a:ext uri="{FF2B5EF4-FFF2-40B4-BE49-F238E27FC236}">
                <a16:creationId xmlns:a16="http://schemas.microsoft.com/office/drawing/2014/main" id="{1984A63C-A71B-F043-96F0-6D2607E21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696" b="89894" l="10000" r="90000">
                        <a14:foregroundMark x1="31413" y1="72033" x2="31413" y2="72033"/>
                        <a14:foregroundMark x1="72283" y1="72268" x2="72283" y2="72268"/>
                        <a14:foregroundMark x1="79565" y1="16804" x2="79565" y2="16804"/>
                        <a14:foregroundMark x1="73913" y1="8696" x2="73913" y2="8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71" y="4583671"/>
            <a:ext cx="538265" cy="4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Imagen relacionada">
            <a:extLst>
              <a:ext uri="{FF2B5EF4-FFF2-40B4-BE49-F238E27FC236}">
                <a16:creationId xmlns:a16="http://schemas.microsoft.com/office/drawing/2014/main" id="{99B82286-486C-2243-8D29-15CBC5E3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696" b="89894" l="10000" r="90000">
                        <a14:foregroundMark x1="31413" y1="72033" x2="31413" y2="72033"/>
                        <a14:foregroundMark x1="72283" y1="72268" x2="72283" y2="72268"/>
                        <a14:foregroundMark x1="79565" y1="16804" x2="79565" y2="16804"/>
                        <a14:foregroundMark x1="73913" y1="8696" x2="73913" y2="8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545" y="4590796"/>
            <a:ext cx="538265" cy="4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24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E6CA2-7A74-B94E-A32F-DEC8A9424593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98224B-0F7A-7A43-87B7-4B01FC5CE025}"/>
              </a:ext>
            </a:extLst>
          </p:cNvPr>
          <p:cNvSpPr/>
          <p:nvPr/>
        </p:nvSpPr>
        <p:spPr>
          <a:xfrm>
            <a:off x="1412423" y="2995263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760F7-EB6D-BF45-9F92-7B2DD8E696AC}"/>
              </a:ext>
            </a:extLst>
          </p:cNvPr>
          <p:cNvSpPr/>
          <p:nvPr/>
        </p:nvSpPr>
        <p:spPr>
          <a:xfrm>
            <a:off x="1412423" y="2383393"/>
            <a:ext cx="84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Carrito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89C93C-2CA5-964E-90AB-0219BAF90716}"/>
              </a:ext>
            </a:extLst>
          </p:cNvPr>
          <p:cNvCxnSpPr>
            <a:cxnSpLocks/>
          </p:cNvCxnSpPr>
          <p:nvPr/>
        </p:nvCxnSpPr>
        <p:spPr>
          <a:xfrm>
            <a:off x="1482314" y="2752725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2D3B444-A4E1-E44B-963F-5FC1BA71EE99}"/>
              </a:ext>
            </a:extLst>
          </p:cNvPr>
          <p:cNvSpPr/>
          <p:nvPr/>
        </p:nvSpPr>
        <p:spPr>
          <a:xfrm>
            <a:off x="10386369" y="2493686"/>
            <a:ext cx="739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Cantidad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4640AD-3729-6547-8CC7-988310BF368F}"/>
              </a:ext>
            </a:extLst>
          </p:cNvPr>
          <p:cNvSpPr/>
          <p:nvPr/>
        </p:nvSpPr>
        <p:spPr>
          <a:xfrm>
            <a:off x="10628734" y="299526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29F58-9E97-A747-AEC4-1EA16649EBF6}"/>
              </a:ext>
            </a:extLst>
          </p:cNvPr>
          <p:cNvSpPr/>
          <p:nvPr/>
        </p:nvSpPr>
        <p:spPr>
          <a:xfrm>
            <a:off x="1438172" y="3396587"/>
            <a:ext cx="73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Fecha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B68136-688E-F144-B23B-DA43A47C03F8}"/>
              </a:ext>
            </a:extLst>
          </p:cNvPr>
          <p:cNvSpPr/>
          <p:nvPr/>
        </p:nvSpPr>
        <p:spPr>
          <a:xfrm>
            <a:off x="3861709" y="3364595"/>
            <a:ext cx="1864177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F6CEC5E-7FD0-2441-B435-42833C2EF36A}"/>
              </a:ext>
            </a:extLst>
          </p:cNvPr>
          <p:cNvSpPr/>
          <p:nvPr/>
        </p:nvSpPr>
        <p:spPr>
          <a:xfrm>
            <a:off x="6270172" y="3354619"/>
            <a:ext cx="1864177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01/10/19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51C76D92-3A29-D446-B721-485C630EB065}"/>
              </a:ext>
            </a:extLst>
          </p:cNvPr>
          <p:cNvSpPr/>
          <p:nvPr/>
        </p:nvSpPr>
        <p:spPr>
          <a:xfrm rot="5400000">
            <a:off x="5917496" y="3435907"/>
            <a:ext cx="151290" cy="205718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E3A8EF66-6952-3349-90F3-9A83E04B18A0}"/>
              </a:ext>
            </a:extLst>
          </p:cNvPr>
          <p:cNvSpPr/>
          <p:nvPr/>
        </p:nvSpPr>
        <p:spPr>
          <a:xfrm rot="5400000">
            <a:off x="8335735" y="3435907"/>
            <a:ext cx="151290" cy="205718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CDD6E6-D35D-8948-AF25-33629F575BCB}"/>
              </a:ext>
            </a:extLst>
          </p:cNvPr>
          <p:cNvSpPr/>
          <p:nvPr/>
        </p:nvSpPr>
        <p:spPr>
          <a:xfrm>
            <a:off x="5499143" y="5602493"/>
            <a:ext cx="1864177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Reservar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45A94F5-650D-2E47-9CD6-97A4C2131464}"/>
              </a:ext>
            </a:extLst>
          </p:cNvPr>
          <p:cNvSpPr/>
          <p:nvPr/>
        </p:nvSpPr>
        <p:spPr>
          <a:xfrm>
            <a:off x="3861708" y="3857867"/>
            <a:ext cx="1864177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Evento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FEDDDEA-B595-E542-8AE1-C0796CC9537A}"/>
              </a:ext>
            </a:extLst>
          </p:cNvPr>
          <p:cNvSpPr/>
          <p:nvPr/>
        </p:nvSpPr>
        <p:spPr>
          <a:xfrm>
            <a:off x="3861707" y="4354102"/>
            <a:ext cx="1864177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SAITC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E99D47-84C6-CA48-93E0-A0BB1A82D1AE}"/>
              </a:ext>
            </a:extLst>
          </p:cNvPr>
          <p:cNvSpPr/>
          <p:nvPr/>
        </p:nvSpPr>
        <p:spPr>
          <a:xfrm>
            <a:off x="1438172" y="3854272"/>
            <a:ext cx="857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Motivo</a:t>
            </a:r>
          </a:p>
        </p:txBody>
      </p:sp>
      <p:sp>
        <p:nvSpPr>
          <p:cNvPr id="42" name="Chevron 41">
            <a:extLst>
              <a:ext uri="{FF2B5EF4-FFF2-40B4-BE49-F238E27FC236}">
                <a16:creationId xmlns:a16="http://schemas.microsoft.com/office/drawing/2014/main" id="{8EC10B30-324B-5B44-9246-39323F5BD417}"/>
              </a:ext>
            </a:extLst>
          </p:cNvPr>
          <p:cNvSpPr/>
          <p:nvPr/>
        </p:nvSpPr>
        <p:spPr>
          <a:xfrm rot="5400000">
            <a:off x="5917496" y="3929179"/>
            <a:ext cx="151290" cy="205718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324F-995D-4A4B-B80C-8BAA771B56A5}"/>
              </a:ext>
            </a:extLst>
          </p:cNvPr>
          <p:cNvSpPr/>
          <p:nvPr/>
        </p:nvSpPr>
        <p:spPr>
          <a:xfrm>
            <a:off x="1440839" y="4316745"/>
            <a:ext cx="1366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Responsable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F80F8A4-36A5-CD44-AC6A-9932C5E1F372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Reservaciones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3253D97-AE60-9940-AF62-FC9AB774D04A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Nueva Reservacion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2150755-80F9-564F-8F66-49EC7DC4661A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8B93D5F-9020-E04A-907D-CF40C9166361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972069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E6CA2-7A74-B94E-A32F-DEC8A9424593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98224B-0F7A-7A43-87B7-4B01FC5CE025}"/>
              </a:ext>
            </a:extLst>
          </p:cNvPr>
          <p:cNvSpPr/>
          <p:nvPr/>
        </p:nvSpPr>
        <p:spPr>
          <a:xfrm>
            <a:off x="1412423" y="2995263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760F7-EB6D-BF45-9F92-7B2DD8E696AC}"/>
              </a:ext>
            </a:extLst>
          </p:cNvPr>
          <p:cNvSpPr/>
          <p:nvPr/>
        </p:nvSpPr>
        <p:spPr>
          <a:xfrm>
            <a:off x="1412423" y="2383393"/>
            <a:ext cx="84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Carrito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89C93C-2CA5-964E-90AB-0219BAF90716}"/>
              </a:ext>
            </a:extLst>
          </p:cNvPr>
          <p:cNvCxnSpPr>
            <a:cxnSpLocks/>
          </p:cNvCxnSpPr>
          <p:nvPr/>
        </p:nvCxnSpPr>
        <p:spPr>
          <a:xfrm>
            <a:off x="1482314" y="2752725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2D3B444-A4E1-E44B-963F-5FC1BA71EE99}"/>
              </a:ext>
            </a:extLst>
          </p:cNvPr>
          <p:cNvSpPr/>
          <p:nvPr/>
        </p:nvSpPr>
        <p:spPr>
          <a:xfrm>
            <a:off x="10386369" y="2493686"/>
            <a:ext cx="739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Cantidad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4640AD-3729-6547-8CC7-988310BF368F}"/>
              </a:ext>
            </a:extLst>
          </p:cNvPr>
          <p:cNvSpPr/>
          <p:nvPr/>
        </p:nvSpPr>
        <p:spPr>
          <a:xfrm>
            <a:off x="10628734" y="299526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29F58-9E97-A747-AEC4-1EA16649EBF6}"/>
              </a:ext>
            </a:extLst>
          </p:cNvPr>
          <p:cNvSpPr/>
          <p:nvPr/>
        </p:nvSpPr>
        <p:spPr>
          <a:xfrm>
            <a:off x="1438172" y="3396587"/>
            <a:ext cx="73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Fecha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B68136-688E-F144-B23B-DA43A47C03F8}"/>
              </a:ext>
            </a:extLst>
          </p:cNvPr>
          <p:cNvSpPr/>
          <p:nvPr/>
        </p:nvSpPr>
        <p:spPr>
          <a:xfrm>
            <a:off x="3861709" y="3364595"/>
            <a:ext cx="1864177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F6CEC5E-7FD0-2441-B435-42833C2EF36A}"/>
              </a:ext>
            </a:extLst>
          </p:cNvPr>
          <p:cNvSpPr/>
          <p:nvPr/>
        </p:nvSpPr>
        <p:spPr>
          <a:xfrm>
            <a:off x="6270172" y="3354619"/>
            <a:ext cx="1864177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01/10/19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51C76D92-3A29-D446-B721-485C630EB065}"/>
              </a:ext>
            </a:extLst>
          </p:cNvPr>
          <p:cNvSpPr/>
          <p:nvPr/>
        </p:nvSpPr>
        <p:spPr>
          <a:xfrm rot="5400000">
            <a:off x="5917496" y="3435907"/>
            <a:ext cx="151290" cy="205718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E3A8EF66-6952-3349-90F3-9A83E04B18A0}"/>
              </a:ext>
            </a:extLst>
          </p:cNvPr>
          <p:cNvSpPr/>
          <p:nvPr/>
        </p:nvSpPr>
        <p:spPr>
          <a:xfrm rot="5400000">
            <a:off x="8335735" y="3435907"/>
            <a:ext cx="151290" cy="205718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5CDD6E6-D35D-8948-AF25-33629F575BCB}"/>
              </a:ext>
            </a:extLst>
          </p:cNvPr>
          <p:cNvSpPr/>
          <p:nvPr/>
        </p:nvSpPr>
        <p:spPr>
          <a:xfrm>
            <a:off x="5499143" y="5602493"/>
            <a:ext cx="1864177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Reservar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45A94F5-650D-2E47-9CD6-97A4C2131464}"/>
              </a:ext>
            </a:extLst>
          </p:cNvPr>
          <p:cNvSpPr/>
          <p:nvPr/>
        </p:nvSpPr>
        <p:spPr>
          <a:xfrm>
            <a:off x="3861708" y="3857867"/>
            <a:ext cx="1864177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Evento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FEDDDEA-B595-E542-8AE1-C0796CC9537A}"/>
              </a:ext>
            </a:extLst>
          </p:cNvPr>
          <p:cNvSpPr/>
          <p:nvPr/>
        </p:nvSpPr>
        <p:spPr>
          <a:xfrm>
            <a:off x="3861707" y="4354102"/>
            <a:ext cx="1864177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SAITC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E99D47-84C6-CA48-93E0-A0BB1A82D1AE}"/>
              </a:ext>
            </a:extLst>
          </p:cNvPr>
          <p:cNvSpPr/>
          <p:nvPr/>
        </p:nvSpPr>
        <p:spPr>
          <a:xfrm>
            <a:off x="1438172" y="3854272"/>
            <a:ext cx="857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Motivo</a:t>
            </a:r>
          </a:p>
        </p:txBody>
      </p:sp>
      <p:sp>
        <p:nvSpPr>
          <p:cNvPr id="42" name="Chevron 41">
            <a:extLst>
              <a:ext uri="{FF2B5EF4-FFF2-40B4-BE49-F238E27FC236}">
                <a16:creationId xmlns:a16="http://schemas.microsoft.com/office/drawing/2014/main" id="{8EC10B30-324B-5B44-9246-39323F5BD417}"/>
              </a:ext>
            </a:extLst>
          </p:cNvPr>
          <p:cNvSpPr/>
          <p:nvPr/>
        </p:nvSpPr>
        <p:spPr>
          <a:xfrm rot="5400000">
            <a:off x="5917496" y="3929179"/>
            <a:ext cx="151290" cy="205718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324F-995D-4A4B-B80C-8BAA771B56A5}"/>
              </a:ext>
            </a:extLst>
          </p:cNvPr>
          <p:cNvSpPr/>
          <p:nvPr/>
        </p:nvSpPr>
        <p:spPr>
          <a:xfrm>
            <a:off x="1440839" y="4316745"/>
            <a:ext cx="1366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Responsable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F80F8A4-36A5-CD44-AC6A-9932C5E1F372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Reservaciones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3253D97-AE60-9940-AF62-FC9AB774D04A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Nueva Reservacion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2150755-80F9-564F-8F66-49EC7DC4661A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8B93D5F-9020-E04A-907D-CF40C9166361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92B64AC-54B6-D14E-B8A4-3AFFF1C9DD7D}"/>
              </a:ext>
            </a:extLst>
          </p:cNvPr>
          <p:cNvSpPr/>
          <p:nvPr/>
        </p:nvSpPr>
        <p:spPr>
          <a:xfrm>
            <a:off x="4370607" y="2995262"/>
            <a:ext cx="3850426" cy="22315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hlinkClick r:id="rId4" action="ppaction://hlinksldjump"/>
            <a:extLst>
              <a:ext uri="{FF2B5EF4-FFF2-40B4-BE49-F238E27FC236}">
                <a16:creationId xmlns:a16="http://schemas.microsoft.com/office/drawing/2014/main" id="{5DCCADD8-23BA-B342-9553-30997B485FEA}"/>
              </a:ext>
            </a:extLst>
          </p:cNvPr>
          <p:cNvSpPr/>
          <p:nvPr/>
        </p:nvSpPr>
        <p:spPr>
          <a:xfrm>
            <a:off x="5725711" y="4351153"/>
            <a:ext cx="1163123" cy="348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OK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3CD3D3-2259-624E-A83A-17081E14B343}"/>
              </a:ext>
            </a:extLst>
          </p:cNvPr>
          <p:cNvSpPr/>
          <p:nvPr/>
        </p:nvSpPr>
        <p:spPr>
          <a:xfrm>
            <a:off x="4844106" y="3415568"/>
            <a:ext cx="2926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Queda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confirmada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reservacion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250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E6CA2-7A74-B94E-A32F-DEC8A9424593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98224B-0F7A-7A43-87B7-4B01FC5CE025}"/>
              </a:ext>
            </a:extLst>
          </p:cNvPr>
          <p:cNvSpPr/>
          <p:nvPr/>
        </p:nvSpPr>
        <p:spPr>
          <a:xfrm>
            <a:off x="1412423" y="2995263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760F7-EB6D-BF45-9F92-7B2DD8E696AC}"/>
              </a:ext>
            </a:extLst>
          </p:cNvPr>
          <p:cNvSpPr/>
          <p:nvPr/>
        </p:nvSpPr>
        <p:spPr>
          <a:xfrm>
            <a:off x="1412424" y="2383393"/>
            <a:ext cx="1532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Reservaciones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89C93C-2CA5-964E-90AB-0219BAF90716}"/>
              </a:ext>
            </a:extLst>
          </p:cNvPr>
          <p:cNvCxnSpPr>
            <a:cxnSpLocks/>
          </p:cNvCxnSpPr>
          <p:nvPr/>
        </p:nvCxnSpPr>
        <p:spPr>
          <a:xfrm>
            <a:off x="1438770" y="2881312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F4640AD-3729-6547-8CC7-988310BF368F}"/>
              </a:ext>
            </a:extLst>
          </p:cNvPr>
          <p:cNvSpPr/>
          <p:nvPr/>
        </p:nvSpPr>
        <p:spPr>
          <a:xfrm>
            <a:off x="6625512" y="336459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29F58-9E97-A747-AEC4-1EA16649EBF6}"/>
              </a:ext>
            </a:extLst>
          </p:cNvPr>
          <p:cNvSpPr/>
          <p:nvPr/>
        </p:nvSpPr>
        <p:spPr>
          <a:xfrm>
            <a:off x="1428749" y="3679017"/>
            <a:ext cx="73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Fecha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B68136-688E-F144-B23B-DA43A47C03F8}"/>
              </a:ext>
            </a:extLst>
          </p:cNvPr>
          <p:cNvSpPr/>
          <p:nvPr/>
        </p:nvSpPr>
        <p:spPr>
          <a:xfrm>
            <a:off x="4206651" y="3738445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F6CEC5E-7FD0-2441-B435-42833C2EF36A}"/>
              </a:ext>
            </a:extLst>
          </p:cNvPr>
          <p:cNvSpPr/>
          <p:nvPr/>
        </p:nvSpPr>
        <p:spPr>
          <a:xfrm>
            <a:off x="6286498" y="3728469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01/10/19</a:t>
            </a:r>
          </a:p>
        </p:txBody>
      </p:sp>
      <p:sp>
        <p:nvSpPr>
          <p:cNvPr id="30" name="Rounded Rectangle 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CDD6E6-D35D-8948-AF25-33629F575BCB}"/>
              </a:ext>
            </a:extLst>
          </p:cNvPr>
          <p:cNvSpPr/>
          <p:nvPr/>
        </p:nvSpPr>
        <p:spPr>
          <a:xfrm>
            <a:off x="9154020" y="3387324"/>
            <a:ext cx="1864177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F14917-68ED-4541-B0F9-769305182EB5}"/>
              </a:ext>
            </a:extLst>
          </p:cNvPr>
          <p:cNvSpPr/>
          <p:nvPr/>
        </p:nvSpPr>
        <p:spPr>
          <a:xfrm>
            <a:off x="1418502" y="3339526"/>
            <a:ext cx="10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Cantidad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959CC7-D2E3-CA47-8908-E4463C6A3AEE}"/>
              </a:ext>
            </a:extLst>
          </p:cNvPr>
          <p:cNvSpPr/>
          <p:nvPr/>
        </p:nvSpPr>
        <p:spPr>
          <a:xfrm>
            <a:off x="1412423" y="5081484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E2CB1A-BA62-0949-A814-EEFB3C491B6F}"/>
              </a:ext>
            </a:extLst>
          </p:cNvPr>
          <p:cNvSpPr/>
          <p:nvPr/>
        </p:nvSpPr>
        <p:spPr>
          <a:xfrm>
            <a:off x="6625512" y="54508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94719B-1AC5-CE41-92AA-38E2A57C7EC3}"/>
              </a:ext>
            </a:extLst>
          </p:cNvPr>
          <p:cNvSpPr/>
          <p:nvPr/>
        </p:nvSpPr>
        <p:spPr>
          <a:xfrm>
            <a:off x="1428749" y="5765238"/>
            <a:ext cx="73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Fecha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1068094-9033-D441-986F-595C6990D6C7}"/>
              </a:ext>
            </a:extLst>
          </p:cNvPr>
          <p:cNvSpPr/>
          <p:nvPr/>
        </p:nvSpPr>
        <p:spPr>
          <a:xfrm>
            <a:off x="4206651" y="5824666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93E96DD-B647-8C47-956B-3BA4051CE3DC}"/>
              </a:ext>
            </a:extLst>
          </p:cNvPr>
          <p:cNvSpPr/>
          <p:nvPr/>
        </p:nvSpPr>
        <p:spPr>
          <a:xfrm>
            <a:off x="6286498" y="5814690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01/10/19</a:t>
            </a:r>
          </a:p>
        </p:txBody>
      </p:sp>
      <p:sp>
        <p:nvSpPr>
          <p:cNvPr id="44" name="Rounded Rectangle 4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BD072C-79C4-9A40-8418-8148D0BF6625}"/>
              </a:ext>
            </a:extLst>
          </p:cNvPr>
          <p:cNvSpPr/>
          <p:nvPr/>
        </p:nvSpPr>
        <p:spPr>
          <a:xfrm>
            <a:off x="9154020" y="3955558"/>
            <a:ext cx="1864177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Recogido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7631F5-B764-CA4B-8042-28D4E99C2102}"/>
              </a:ext>
            </a:extLst>
          </p:cNvPr>
          <p:cNvSpPr/>
          <p:nvPr/>
        </p:nvSpPr>
        <p:spPr>
          <a:xfrm>
            <a:off x="1418502" y="5425747"/>
            <a:ext cx="10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Cantidad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AF771DA-1C66-B940-BE17-A4085AB7E87E}"/>
              </a:ext>
            </a:extLst>
          </p:cNvPr>
          <p:cNvSpPr/>
          <p:nvPr/>
        </p:nvSpPr>
        <p:spPr>
          <a:xfrm>
            <a:off x="5792558" y="2404383"/>
            <a:ext cx="1532665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Activas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1E1744B-38EB-D84D-9331-41F2545A1509}"/>
              </a:ext>
            </a:extLst>
          </p:cNvPr>
          <p:cNvSpPr/>
          <p:nvPr/>
        </p:nvSpPr>
        <p:spPr>
          <a:xfrm>
            <a:off x="7274319" y="2404383"/>
            <a:ext cx="1532665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Prestados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0275AB-016D-9C49-A799-1AAEF1E75B80}"/>
              </a:ext>
            </a:extLst>
          </p:cNvPr>
          <p:cNvSpPr/>
          <p:nvPr/>
        </p:nvSpPr>
        <p:spPr>
          <a:xfrm>
            <a:off x="6647619" y="2488415"/>
            <a:ext cx="172809" cy="176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D6AC051-86E0-7548-AFFE-6BACE9A231CC}"/>
              </a:ext>
            </a:extLst>
          </p:cNvPr>
          <p:cNvSpPr/>
          <p:nvPr/>
        </p:nvSpPr>
        <p:spPr>
          <a:xfrm>
            <a:off x="8410501" y="2488415"/>
            <a:ext cx="172809" cy="176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Resultado de imagen para checkmark png">
            <a:extLst>
              <a:ext uri="{FF2B5EF4-FFF2-40B4-BE49-F238E27FC236}">
                <a16:creationId xmlns:a16="http://schemas.microsoft.com/office/drawing/2014/main" id="{F9E6B68D-A0A3-E446-8592-C2EE92BD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4666">
            <a:off x="6651546" y="2405153"/>
            <a:ext cx="263610" cy="26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37E41B7-6AC3-224A-B216-64CA1D2B64CE}"/>
              </a:ext>
            </a:extLst>
          </p:cNvPr>
          <p:cNvSpPr/>
          <p:nvPr/>
        </p:nvSpPr>
        <p:spPr>
          <a:xfrm>
            <a:off x="2955741" y="2404383"/>
            <a:ext cx="2695213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Search…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950508-3D89-604A-B52B-01E7C81AF843}"/>
              </a:ext>
            </a:extLst>
          </p:cNvPr>
          <p:cNvSpPr/>
          <p:nvPr/>
        </p:nvSpPr>
        <p:spPr>
          <a:xfrm>
            <a:off x="8999493" y="205568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partir de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5254A9F-025F-C54D-BF53-B77755280C61}"/>
              </a:ext>
            </a:extLst>
          </p:cNvPr>
          <p:cNvSpPr/>
          <p:nvPr/>
        </p:nvSpPr>
        <p:spPr>
          <a:xfrm>
            <a:off x="8999493" y="2410095"/>
            <a:ext cx="1864177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38" name="Chevron 37">
            <a:extLst>
              <a:ext uri="{FF2B5EF4-FFF2-40B4-BE49-F238E27FC236}">
                <a16:creationId xmlns:a16="http://schemas.microsoft.com/office/drawing/2014/main" id="{00568F21-A8C4-724E-9AB3-803AAEF8D5C1}"/>
              </a:ext>
            </a:extLst>
          </p:cNvPr>
          <p:cNvSpPr/>
          <p:nvPr/>
        </p:nvSpPr>
        <p:spPr>
          <a:xfrm rot="5400000">
            <a:off x="11055280" y="2481407"/>
            <a:ext cx="151290" cy="205718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28BC82-32BB-B245-9074-ADA4E8B2F5DC}"/>
              </a:ext>
            </a:extLst>
          </p:cNvPr>
          <p:cNvSpPr/>
          <p:nvPr/>
        </p:nvSpPr>
        <p:spPr>
          <a:xfrm>
            <a:off x="1428746" y="4042200"/>
            <a:ext cx="2564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Matricula de responsable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7884A3A-E6C9-354C-B36A-DDF2F6A17746}"/>
              </a:ext>
            </a:extLst>
          </p:cNvPr>
          <p:cNvSpPr/>
          <p:nvPr/>
        </p:nvSpPr>
        <p:spPr>
          <a:xfrm>
            <a:off x="4170447" y="4046254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A01191954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74906A-741C-524D-A17D-6FF3F8001E30}"/>
              </a:ext>
            </a:extLst>
          </p:cNvPr>
          <p:cNvSpPr/>
          <p:nvPr/>
        </p:nvSpPr>
        <p:spPr>
          <a:xfrm>
            <a:off x="1438770" y="4353203"/>
            <a:ext cx="8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Estatus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CE5187-7AD2-2544-A2D8-E164F56552CE}"/>
              </a:ext>
            </a:extLst>
          </p:cNvPr>
          <p:cNvSpPr/>
          <p:nvPr/>
        </p:nvSpPr>
        <p:spPr>
          <a:xfrm>
            <a:off x="4170447" y="4364048"/>
            <a:ext cx="725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Renta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DAA93E7C-0A2D-F94A-A480-2AEC387FA153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Reservaciones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B6B803DE-4725-EA4E-88BD-9E6A69AF164C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Nueva Reservacion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8831D98F-77B1-2143-A694-8ABF26043D6C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1918ADC-2652-B646-B57E-3C430AC1903F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269418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E6CA2-7A74-B94E-A32F-DEC8A9424593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98224B-0F7A-7A43-87B7-4B01FC5CE025}"/>
              </a:ext>
            </a:extLst>
          </p:cNvPr>
          <p:cNvSpPr/>
          <p:nvPr/>
        </p:nvSpPr>
        <p:spPr>
          <a:xfrm>
            <a:off x="1412423" y="2995263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760F7-EB6D-BF45-9F92-7B2DD8E696AC}"/>
              </a:ext>
            </a:extLst>
          </p:cNvPr>
          <p:cNvSpPr/>
          <p:nvPr/>
        </p:nvSpPr>
        <p:spPr>
          <a:xfrm>
            <a:off x="1412424" y="2383393"/>
            <a:ext cx="1532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Reservaciones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89C93C-2CA5-964E-90AB-0219BAF90716}"/>
              </a:ext>
            </a:extLst>
          </p:cNvPr>
          <p:cNvCxnSpPr>
            <a:cxnSpLocks/>
          </p:cNvCxnSpPr>
          <p:nvPr/>
        </p:nvCxnSpPr>
        <p:spPr>
          <a:xfrm>
            <a:off x="1438770" y="2881312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F4640AD-3729-6547-8CC7-988310BF368F}"/>
              </a:ext>
            </a:extLst>
          </p:cNvPr>
          <p:cNvSpPr/>
          <p:nvPr/>
        </p:nvSpPr>
        <p:spPr>
          <a:xfrm>
            <a:off x="6625512" y="336459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29F58-9E97-A747-AEC4-1EA16649EBF6}"/>
              </a:ext>
            </a:extLst>
          </p:cNvPr>
          <p:cNvSpPr/>
          <p:nvPr/>
        </p:nvSpPr>
        <p:spPr>
          <a:xfrm>
            <a:off x="1428749" y="3679017"/>
            <a:ext cx="73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Fecha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B68136-688E-F144-B23B-DA43A47C03F8}"/>
              </a:ext>
            </a:extLst>
          </p:cNvPr>
          <p:cNvSpPr/>
          <p:nvPr/>
        </p:nvSpPr>
        <p:spPr>
          <a:xfrm>
            <a:off x="4206651" y="3738445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F6CEC5E-7FD0-2441-B435-42833C2EF36A}"/>
              </a:ext>
            </a:extLst>
          </p:cNvPr>
          <p:cNvSpPr/>
          <p:nvPr/>
        </p:nvSpPr>
        <p:spPr>
          <a:xfrm>
            <a:off x="6286498" y="3728469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01/10/19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F14917-68ED-4541-B0F9-769305182EB5}"/>
              </a:ext>
            </a:extLst>
          </p:cNvPr>
          <p:cNvSpPr/>
          <p:nvPr/>
        </p:nvSpPr>
        <p:spPr>
          <a:xfrm>
            <a:off x="1418502" y="3339526"/>
            <a:ext cx="10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Cantidad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959CC7-D2E3-CA47-8908-E4463C6A3AEE}"/>
              </a:ext>
            </a:extLst>
          </p:cNvPr>
          <p:cNvSpPr/>
          <p:nvPr/>
        </p:nvSpPr>
        <p:spPr>
          <a:xfrm>
            <a:off x="1412423" y="5081484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E2CB1A-BA62-0949-A814-EEFB3C491B6F}"/>
              </a:ext>
            </a:extLst>
          </p:cNvPr>
          <p:cNvSpPr/>
          <p:nvPr/>
        </p:nvSpPr>
        <p:spPr>
          <a:xfrm>
            <a:off x="6625512" y="54508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94719B-1AC5-CE41-92AA-38E2A57C7EC3}"/>
              </a:ext>
            </a:extLst>
          </p:cNvPr>
          <p:cNvSpPr/>
          <p:nvPr/>
        </p:nvSpPr>
        <p:spPr>
          <a:xfrm>
            <a:off x="1428749" y="5765238"/>
            <a:ext cx="73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Fecha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1068094-9033-D441-986F-595C6990D6C7}"/>
              </a:ext>
            </a:extLst>
          </p:cNvPr>
          <p:cNvSpPr/>
          <p:nvPr/>
        </p:nvSpPr>
        <p:spPr>
          <a:xfrm>
            <a:off x="4206651" y="5824666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93E96DD-B647-8C47-956B-3BA4051CE3DC}"/>
              </a:ext>
            </a:extLst>
          </p:cNvPr>
          <p:cNvSpPr/>
          <p:nvPr/>
        </p:nvSpPr>
        <p:spPr>
          <a:xfrm>
            <a:off x="6286498" y="5814690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01/10/19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7631F5-B764-CA4B-8042-28D4E99C2102}"/>
              </a:ext>
            </a:extLst>
          </p:cNvPr>
          <p:cNvSpPr/>
          <p:nvPr/>
        </p:nvSpPr>
        <p:spPr>
          <a:xfrm>
            <a:off x="1418502" y="5425747"/>
            <a:ext cx="10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Cantidad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AF771DA-1C66-B940-BE17-A4085AB7E87E}"/>
              </a:ext>
            </a:extLst>
          </p:cNvPr>
          <p:cNvSpPr/>
          <p:nvPr/>
        </p:nvSpPr>
        <p:spPr>
          <a:xfrm>
            <a:off x="5792558" y="2404383"/>
            <a:ext cx="1532665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Activas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1E1744B-38EB-D84D-9331-41F2545A1509}"/>
              </a:ext>
            </a:extLst>
          </p:cNvPr>
          <p:cNvSpPr/>
          <p:nvPr/>
        </p:nvSpPr>
        <p:spPr>
          <a:xfrm>
            <a:off x="7274319" y="2404383"/>
            <a:ext cx="1532665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Prestados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0275AB-016D-9C49-A799-1AAEF1E75B80}"/>
              </a:ext>
            </a:extLst>
          </p:cNvPr>
          <p:cNvSpPr/>
          <p:nvPr/>
        </p:nvSpPr>
        <p:spPr>
          <a:xfrm>
            <a:off x="6647619" y="2488415"/>
            <a:ext cx="172809" cy="176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6AC051-86E0-7548-AFFE-6BACE9A231CC}"/>
              </a:ext>
            </a:extLst>
          </p:cNvPr>
          <p:cNvSpPr/>
          <p:nvPr/>
        </p:nvSpPr>
        <p:spPr>
          <a:xfrm>
            <a:off x="8410501" y="2488415"/>
            <a:ext cx="172809" cy="176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37E41B7-6AC3-224A-B216-64CA1D2B64CE}"/>
              </a:ext>
            </a:extLst>
          </p:cNvPr>
          <p:cNvSpPr/>
          <p:nvPr/>
        </p:nvSpPr>
        <p:spPr>
          <a:xfrm>
            <a:off x="2955741" y="2404383"/>
            <a:ext cx="2695213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Search…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950508-3D89-604A-B52B-01E7C81AF843}"/>
              </a:ext>
            </a:extLst>
          </p:cNvPr>
          <p:cNvSpPr/>
          <p:nvPr/>
        </p:nvSpPr>
        <p:spPr>
          <a:xfrm>
            <a:off x="8999493" y="205568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partir de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5254A9F-025F-C54D-BF53-B77755280C61}"/>
              </a:ext>
            </a:extLst>
          </p:cNvPr>
          <p:cNvSpPr/>
          <p:nvPr/>
        </p:nvSpPr>
        <p:spPr>
          <a:xfrm>
            <a:off x="8999493" y="2410095"/>
            <a:ext cx="1864177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38" name="Chevron 37">
            <a:extLst>
              <a:ext uri="{FF2B5EF4-FFF2-40B4-BE49-F238E27FC236}">
                <a16:creationId xmlns:a16="http://schemas.microsoft.com/office/drawing/2014/main" id="{00568F21-A8C4-724E-9AB3-803AAEF8D5C1}"/>
              </a:ext>
            </a:extLst>
          </p:cNvPr>
          <p:cNvSpPr/>
          <p:nvPr/>
        </p:nvSpPr>
        <p:spPr>
          <a:xfrm rot="5400000">
            <a:off x="11055280" y="2481407"/>
            <a:ext cx="151290" cy="205718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28BC82-32BB-B245-9074-ADA4E8B2F5DC}"/>
              </a:ext>
            </a:extLst>
          </p:cNvPr>
          <p:cNvSpPr/>
          <p:nvPr/>
        </p:nvSpPr>
        <p:spPr>
          <a:xfrm>
            <a:off x="1428746" y="4042200"/>
            <a:ext cx="2564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Matricula de responsable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7884A3A-E6C9-354C-B36A-DDF2F6A17746}"/>
              </a:ext>
            </a:extLst>
          </p:cNvPr>
          <p:cNvSpPr/>
          <p:nvPr/>
        </p:nvSpPr>
        <p:spPr>
          <a:xfrm>
            <a:off x="4170447" y="4046254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A01191954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74906A-741C-524D-A17D-6FF3F8001E30}"/>
              </a:ext>
            </a:extLst>
          </p:cNvPr>
          <p:cNvSpPr/>
          <p:nvPr/>
        </p:nvSpPr>
        <p:spPr>
          <a:xfrm>
            <a:off x="1438770" y="4353203"/>
            <a:ext cx="8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Estatus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CE5187-7AD2-2544-A2D8-E164F56552CE}"/>
              </a:ext>
            </a:extLst>
          </p:cNvPr>
          <p:cNvSpPr/>
          <p:nvPr/>
        </p:nvSpPr>
        <p:spPr>
          <a:xfrm>
            <a:off x="4170447" y="4364048"/>
            <a:ext cx="725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Renta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DAA93E7C-0A2D-F94A-A480-2AEC387FA153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Reservaciones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B6B803DE-4725-EA4E-88BD-9E6A69AF164C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Nueva Reservacion</a:t>
            </a:r>
          </a:p>
        </p:txBody>
      </p:sp>
      <p:sp>
        <p:nvSpPr>
          <p:cNvPr id="67" name="Rounded Rectangle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31D98F-77B1-2143-A694-8ABF26043D6C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1918ADC-2652-B646-B57E-3C430AC1903F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pic>
        <p:nvPicPr>
          <p:cNvPr id="50" name="Picture 6" descr="Resultado de imagen para checkmark png">
            <a:extLst>
              <a:ext uri="{FF2B5EF4-FFF2-40B4-BE49-F238E27FC236}">
                <a16:creationId xmlns:a16="http://schemas.microsoft.com/office/drawing/2014/main" id="{B24A6F0C-5D9A-2544-BC14-837110668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4666">
            <a:off x="8420918" y="2414635"/>
            <a:ext cx="263610" cy="26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ounded Rectangle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D04BBDB-E1EA-244C-9AC5-198C29D0B787}"/>
              </a:ext>
            </a:extLst>
          </p:cNvPr>
          <p:cNvSpPr/>
          <p:nvPr/>
        </p:nvSpPr>
        <p:spPr>
          <a:xfrm>
            <a:off x="9154020" y="3687315"/>
            <a:ext cx="1864177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Devolver</a:t>
            </a:r>
          </a:p>
        </p:txBody>
      </p:sp>
    </p:spTree>
    <p:extLst>
      <p:ext uri="{BB962C8B-B14F-4D97-AF65-F5344CB8AC3E}">
        <p14:creationId xmlns:p14="http://schemas.microsoft.com/office/powerpoint/2010/main" val="2981471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E6CA2-7A74-B94E-A32F-DEC8A9424593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98224B-0F7A-7A43-87B7-4B01FC5CE025}"/>
              </a:ext>
            </a:extLst>
          </p:cNvPr>
          <p:cNvSpPr/>
          <p:nvPr/>
        </p:nvSpPr>
        <p:spPr>
          <a:xfrm>
            <a:off x="1412423" y="2995263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760F7-EB6D-BF45-9F92-7B2DD8E696AC}"/>
              </a:ext>
            </a:extLst>
          </p:cNvPr>
          <p:cNvSpPr/>
          <p:nvPr/>
        </p:nvSpPr>
        <p:spPr>
          <a:xfrm>
            <a:off x="1412424" y="2383393"/>
            <a:ext cx="1780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Mantenimiento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89C93C-2CA5-964E-90AB-0219BAF90716}"/>
              </a:ext>
            </a:extLst>
          </p:cNvPr>
          <p:cNvCxnSpPr>
            <a:cxnSpLocks/>
          </p:cNvCxnSpPr>
          <p:nvPr/>
        </p:nvCxnSpPr>
        <p:spPr>
          <a:xfrm>
            <a:off x="1438770" y="2881312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F4640AD-3729-6547-8CC7-988310BF368F}"/>
              </a:ext>
            </a:extLst>
          </p:cNvPr>
          <p:cNvSpPr/>
          <p:nvPr/>
        </p:nvSpPr>
        <p:spPr>
          <a:xfrm>
            <a:off x="6625512" y="336459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29F58-9E97-A747-AEC4-1EA16649EBF6}"/>
              </a:ext>
            </a:extLst>
          </p:cNvPr>
          <p:cNvSpPr/>
          <p:nvPr/>
        </p:nvSpPr>
        <p:spPr>
          <a:xfrm>
            <a:off x="1428749" y="3679017"/>
            <a:ext cx="73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Fecha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B68136-688E-F144-B23B-DA43A47C03F8}"/>
              </a:ext>
            </a:extLst>
          </p:cNvPr>
          <p:cNvSpPr/>
          <p:nvPr/>
        </p:nvSpPr>
        <p:spPr>
          <a:xfrm>
            <a:off x="4206651" y="3738445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F6CEC5E-7FD0-2441-B435-42833C2EF36A}"/>
              </a:ext>
            </a:extLst>
          </p:cNvPr>
          <p:cNvSpPr/>
          <p:nvPr/>
        </p:nvSpPr>
        <p:spPr>
          <a:xfrm>
            <a:off x="6286498" y="3728469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01/10/19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F14917-68ED-4541-B0F9-769305182EB5}"/>
              </a:ext>
            </a:extLst>
          </p:cNvPr>
          <p:cNvSpPr/>
          <p:nvPr/>
        </p:nvSpPr>
        <p:spPr>
          <a:xfrm>
            <a:off x="1418502" y="3339526"/>
            <a:ext cx="10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Cantidad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959CC7-D2E3-CA47-8908-E4463C6A3AEE}"/>
              </a:ext>
            </a:extLst>
          </p:cNvPr>
          <p:cNvSpPr/>
          <p:nvPr/>
        </p:nvSpPr>
        <p:spPr>
          <a:xfrm>
            <a:off x="1412423" y="5081484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E2CB1A-BA62-0949-A814-EEFB3C491B6F}"/>
              </a:ext>
            </a:extLst>
          </p:cNvPr>
          <p:cNvSpPr/>
          <p:nvPr/>
        </p:nvSpPr>
        <p:spPr>
          <a:xfrm>
            <a:off x="6625512" y="54508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94719B-1AC5-CE41-92AA-38E2A57C7EC3}"/>
              </a:ext>
            </a:extLst>
          </p:cNvPr>
          <p:cNvSpPr/>
          <p:nvPr/>
        </p:nvSpPr>
        <p:spPr>
          <a:xfrm>
            <a:off x="1428749" y="5765238"/>
            <a:ext cx="73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Fecha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1068094-9033-D441-986F-595C6990D6C7}"/>
              </a:ext>
            </a:extLst>
          </p:cNvPr>
          <p:cNvSpPr/>
          <p:nvPr/>
        </p:nvSpPr>
        <p:spPr>
          <a:xfrm>
            <a:off x="4206651" y="5824666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93E96DD-B647-8C47-956B-3BA4051CE3DC}"/>
              </a:ext>
            </a:extLst>
          </p:cNvPr>
          <p:cNvSpPr/>
          <p:nvPr/>
        </p:nvSpPr>
        <p:spPr>
          <a:xfrm>
            <a:off x="6286498" y="5814690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01/10/19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7631F5-B764-CA4B-8042-28D4E99C2102}"/>
              </a:ext>
            </a:extLst>
          </p:cNvPr>
          <p:cNvSpPr/>
          <p:nvPr/>
        </p:nvSpPr>
        <p:spPr>
          <a:xfrm>
            <a:off x="1418502" y="5425747"/>
            <a:ext cx="10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Cantidad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AF771DA-1C66-B940-BE17-A4085AB7E87E}"/>
              </a:ext>
            </a:extLst>
          </p:cNvPr>
          <p:cNvSpPr/>
          <p:nvPr/>
        </p:nvSpPr>
        <p:spPr>
          <a:xfrm>
            <a:off x="7549928" y="2404383"/>
            <a:ext cx="1532665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Activas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0275AB-016D-9C49-A799-1AAEF1E75B80}"/>
              </a:ext>
            </a:extLst>
          </p:cNvPr>
          <p:cNvSpPr/>
          <p:nvPr/>
        </p:nvSpPr>
        <p:spPr>
          <a:xfrm>
            <a:off x="8404989" y="2488415"/>
            <a:ext cx="172809" cy="176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37E41B7-6AC3-224A-B216-64CA1D2B64CE}"/>
              </a:ext>
            </a:extLst>
          </p:cNvPr>
          <p:cNvSpPr/>
          <p:nvPr/>
        </p:nvSpPr>
        <p:spPr>
          <a:xfrm>
            <a:off x="3118930" y="2387315"/>
            <a:ext cx="2695213" cy="383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Search…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950508-3D89-604A-B52B-01E7C81AF843}"/>
              </a:ext>
            </a:extLst>
          </p:cNvPr>
          <p:cNvSpPr/>
          <p:nvPr/>
        </p:nvSpPr>
        <p:spPr>
          <a:xfrm>
            <a:off x="8999493" y="205568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partir de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5254A9F-025F-C54D-BF53-B77755280C61}"/>
              </a:ext>
            </a:extLst>
          </p:cNvPr>
          <p:cNvSpPr/>
          <p:nvPr/>
        </p:nvSpPr>
        <p:spPr>
          <a:xfrm>
            <a:off x="8999493" y="2410095"/>
            <a:ext cx="1864177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38" name="Chevron 37">
            <a:extLst>
              <a:ext uri="{FF2B5EF4-FFF2-40B4-BE49-F238E27FC236}">
                <a16:creationId xmlns:a16="http://schemas.microsoft.com/office/drawing/2014/main" id="{00568F21-A8C4-724E-9AB3-803AAEF8D5C1}"/>
              </a:ext>
            </a:extLst>
          </p:cNvPr>
          <p:cNvSpPr/>
          <p:nvPr/>
        </p:nvSpPr>
        <p:spPr>
          <a:xfrm rot="5400000">
            <a:off x="11055280" y="2481407"/>
            <a:ext cx="151290" cy="205718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28BC82-32BB-B245-9074-ADA4E8B2F5DC}"/>
              </a:ext>
            </a:extLst>
          </p:cNvPr>
          <p:cNvSpPr/>
          <p:nvPr/>
        </p:nvSpPr>
        <p:spPr>
          <a:xfrm>
            <a:off x="1428746" y="4042200"/>
            <a:ext cx="2564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Matricula de responsable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7884A3A-E6C9-354C-B36A-DDF2F6A17746}"/>
              </a:ext>
            </a:extLst>
          </p:cNvPr>
          <p:cNvSpPr/>
          <p:nvPr/>
        </p:nvSpPr>
        <p:spPr>
          <a:xfrm>
            <a:off x="4170447" y="4046254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A01191954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74906A-741C-524D-A17D-6FF3F8001E30}"/>
              </a:ext>
            </a:extLst>
          </p:cNvPr>
          <p:cNvSpPr/>
          <p:nvPr/>
        </p:nvSpPr>
        <p:spPr>
          <a:xfrm>
            <a:off x="1438770" y="4353203"/>
            <a:ext cx="8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Estatus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CE5187-7AD2-2544-A2D8-E164F56552CE}"/>
              </a:ext>
            </a:extLst>
          </p:cNvPr>
          <p:cNvSpPr/>
          <p:nvPr/>
        </p:nvSpPr>
        <p:spPr>
          <a:xfrm>
            <a:off x="4170447" y="4364048"/>
            <a:ext cx="725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Renta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DAA93E7C-0A2D-F94A-A480-2AEC387FA153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Reservaciones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B6B803DE-4725-EA4E-88BD-9E6A69AF164C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Nueva Reservacion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8831D98F-77B1-2143-A694-8ABF26043D6C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Mantenimiento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1918ADC-2652-B646-B57E-3C430AC1903F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pic>
        <p:nvPicPr>
          <p:cNvPr id="50" name="Picture 6" descr="Resultado de imagen para checkmark png">
            <a:extLst>
              <a:ext uri="{FF2B5EF4-FFF2-40B4-BE49-F238E27FC236}">
                <a16:creationId xmlns:a16="http://schemas.microsoft.com/office/drawing/2014/main" id="{B24A6F0C-5D9A-2544-BC14-837110668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4666">
            <a:off x="8413328" y="2428472"/>
            <a:ext cx="263610" cy="26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ounded Rectangle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D04BBDB-E1EA-244C-9AC5-198C29D0B787}"/>
              </a:ext>
            </a:extLst>
          </p:cNvPr>
          <p:cNvSpPr/>
          <p:nvPr/>
        </p:nvSpPr>
        <p:spPr>
          <a:xfrm>
            <a:off x="9082593" y="3330675"/>
            <a:ext cx="1864177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Terminar</a:t>
            </a:r>
          </a:p>
        </p:txBody>
      </p:sp>
      <p:sp>
        <p:nvSpPr>
          <p:cNvPr id="44" name="Rounded Rectangle 4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C8603B-3A8E-1341-A5E0-EEF9F83890F6}"/>
              </a:ext>
            </a:extLst>
          </p:cNvPr>
          <p:cNvSpPr/>
          <p:nvPr/>
        </p:nvSpPr>
        <p:spPr>
          <a:xfrm>
            <a:off x="9073297" y="3902640"/>
            <a:ext cx="1864177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Daño irreparable</a:t>
            </a:r>
          </a:p>
        </p:txBody>
      </p:sp>
    </p:spTree>
    <p:extLst>
      <p:ext uri="{BB962C8B-B14F-4D97-AF65-F5344CB8AC3E}">
        <p14:creationId xmlns:p14="http://schemas.microsoft.com/office/powerpoint/2010/main" val="35025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E6CA2-7A74-B94E-A32F-DEC8A9424593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48398C-4D3A-134F-9824-2B748D3D6C12}"/>
              </a:ext>
            </a:extLst>
          </p:cNvPr>
          <p:cNvSpPr/>
          <p:nvPr/>
        </p:nvSpPr>
        <p:spPr>
          <a:xfrm>
            <a:off x="5393532" y="3410008"/>
            <a:ext cx="14049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TEMPLATE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9AB8737-E1A1-B849-B7DE-C407DB1C54E1}"/>
              </a:ext>
            </a:extLst>
          </p:cNvPr>
          <p:cNvSpPr/>
          <p:nvPr/>
        </p:nvSpPr>
        <p:spPr>
          <a:xfrm>
            <a:off x="5081782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Reservaciones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FEBF968-CFB5-CF42-9A57-1699D485E412}"/>
              </a:ext>
            </a:extLst>
          </p:cNvPr>
          <p:cNvSpPr/>
          <p:nvPr/>
        </p:nvSpPr>
        <p:spPr>
          <a:xfrm>
            <a:off x="6954712" y="1328623"/>
            <a:ext cx="2131144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Nueva Reservacion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94BDC6-7974-0945-9050-D2B8C4155FF6}"/>
              </a:ext>
            </a:extLst>
          </p:cNvPr>
          <p:cNvSpPr/>
          <p:nvPr/>
        </p:nvSpPr>
        <p:spPr>
          <a:xfrm>
            <a:off x="9245969" y="1324750"/>
            <a:ext cx="1694573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Mantenimiento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191EAF7-B941-FC40-8CD0-6CBF4F0DD8A8}"/>
              </a:ext>
            </a:extLst>
          </p:cNvPr>
          <p:cNvSpPr/>
          <p:nvPr/>
        </p:nvSpPr>
        <p:spPr>
          <a:xfrm>
            <a:off x="3973835" y="1324750"/>
            <a:ext cx="929590" cy="348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95852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E6CA2-7A74-B94E-A32F-DEC8A9424593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3" action="ppaction://hlinksldjump"/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20EC349-0CA0-3D45-8160-7477546D8BBA}"/>
              </a:ext>
            </a:extLst>
          </p:cNvPr>
          <p:cNvSpPr/>
          <p:nvPr/>
        </p:nvSpPr>
        <p:spPr>
          <a:xfrm>
            <a:off x="1412423" y="3073401"/>
            <a:ext cx="2695213" cy="210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224EB-55B6-9A48-B1AB-50D5B075DAFA}"/>
              </a:ext>
            </a:extLst>
          </p:cNvPr>
          <p:cNvSpPr/>
          <p:nvPr/>
        </p:nvSpPr>
        <p:spPr>
          <a:xfrm>
            <a:off x="4922565" y="3037111"/>
            <a:ext cx="2695213" cy="210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2006CE-59E6-7643-8330-409AD65E153F}"/>
              </a:ext>
            </a:extLst>
          </p:cNvPr>
          <p:cNvSpPr/>
          <p:nvPr/>
        </p:nvSpPr>
        <p:spPr>
          <a:xfrm>
            <a:off x="8346617" y="3037111"/>
            <a:ext cx="2695213" cy="210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231382-A988-924C-85FE-68B6BF2BD329}"/>
              </a:ext>
            </a:extLst>
          </p:cNvPr>
          <p:cNvSpPr/>
          <p:nvPr/>
        </p:nvSpPr>
        <p:spPr>
          <a:xfrm>
            <a:off x="1412423" y="5660570"/>
            <a:ext cx="2695213" cy="52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C039DE-3734-F344-9D9B-F7672D1D132E}"/>
              </a:ext>
            </a:extLst>
          </p:cNvPr>
          <p:cNvSpPr/>
          <p:nvPr/>
        </p:nvSpPr>
        <p:spPr>
          <a:xfrm>
            <a:off x="4922565" y="5660570"/>
            <a:ext cx="2695213" cy="52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0B6906-67F7-394A-9DD9-671CC9C527CA}"/>
              </a:ext>
            </a:extLst>
          </p:cNvPr>
          <p:cNvSpPr/>
          <p:nvPr/>
        </p:nvSpPr>
        <p:spPr>
          <a:xfrm>
            <a:off x="8346617" y="5660570"/>
            <a:ext cx="2695213" cy="52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F3DE2B9-8198-ED4B-A9BE-0D3E771C9B2C}"/>
              </a:ext>
            </a:extLst>
          </p:cNvPr>
          <p:cNvSpPr/>
          <p:nvPr/>
        </p:nvSpPr>
        <p:spPr>
          <a:xfrm>
            <a:off x="1412423" y="2427513"/>
            <a:ext cx="2695213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Search…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25AE1BD-EFE9-8A48-8AB4-ADE1AE12F501}"/>
              </a:ext>
            </a:extLst>
          </p:cNvPr>
          <p:cNvSpPr/>
          <p:nvPr/>
        </p:nvSpPr>
        <p:spPr>
          <a:xfrm>
            <a:off x="4922564" y="2427513"/>
            <a:ext cx="2294665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Categories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FA20DC0-7DD1-B54E-B1AC-3204128D3C1D}"/>
              </a:ext>
            </a:extLst>
          </p:cNvPr>
          <p:cNvSpPr/>
          <p:nvPr/>
        </p:nvSpPr>
        <p:spPr>
          <a:xfrm>
            <a:off x="8346617" y="2427513"/>
            <a:ext cx="2294665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Technology</a:t>
            </a: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1D08C11E-A0E4-3D43-AB04-4E225BFE7D16}"/>
              </a:ext>
            </a:extLst>
          </p:cNvPr>
          <p:cNvSpPr/>
          <p:nvPr/>
        </p:nvSpPr>
        <p:spPr>
          <a:xfrm rot="5400000">
            <a:off x="7445391" y="2498825"/>
            <a:ext cx="151290" cy="2057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65CBD129-6A34-D548-A437-E2000EA95C11}"/>
              </a:ext>
            </a:extLst>
          </p:cNvPr>
          <p:cNvSpPr/>
          <p:nvPr/>
        </p:nvSpPr>
        <p:spPr>
          <a:xfrm rot="5400000">
            <a:off x="10863326" y="2498825"/>
            <a:ext cx="151290" cy="2057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2" descr="Resultado de imagen para calendar png">
            <a:hlinkClick r:id="rId5" action="ppaction://hlinksldjump"/>
            <a:extLst>
              <a:ext uri="{FF2B5EF4-FFF2-40B4-BE49-F238E27FC236}">
                <a16:creationId xmlns:a16="http://schemas.microsoft.com/office/drawing/2014/main" id="{DAADCFE7-0801-EF42-9089-1B08F6B20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676" y="1640714"/>
            <a:ext cx="342869" cy="37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cart 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9BB6FA-5BE9-E04F-8611-A7F4E0E2F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482" y="1600142"/>
            <a:ext cx="451259" cy="4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C355831-814B-F941-B1AD-4BF0BFE04A5F}"/>
              </a:ext>
            </a:extLst>
          </p:cNvPr>
          <p:cNvSpPr txBox="1"/>
          <p:nvPr/>
        </p:nvSpPr>
        <p:spPr>
          <a:xfrm>
            <a:off x="1605575" y="3145967"/>
            <a:ext cx="234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65845C-7F3A-3647-8446-3C4D5D26F318}"/>
              </a:ext>
            </a:extLst>
          </p:cNvPr>
          <p:cNvSpPr txBox="1"/>
          <p:nvPr/>
        </p:nvSpPr>
        <p:spPr>
          <a:xfrm>
            <a:off x="1592538" y="3429269"/>
            <a:ext cx="2334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 vero eos et accusamus et iusto odio dignissimos ducimus qui blanditiis praesentium voluptatum deleniti atque corrupti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5A99AE-C708-B14E-8D68-F5AC3CE1322C}"/>
              </a:ext>
            </a:extLst>
          </p:cNvPr>
          <p:cNvSpPr txBox="1"/>
          <p:nvPr/>
        </p:nvSpPr>
        <p:spPr>
          <a:xfrm>
            <a:off x="1605575" y="4204607"/>
            <a:ext cx="234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Disponibilidad </a:t>
            </a:r>
          </a:p>
          <a:p>
            <a:r>
              <a:rPr lang="en-US" sz="1200" dirty="0"/>
              <a:t>3/5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B76C2B-A456-AB4C-A734-7DBD4082DA9E}"/>
              </a:ext>
            </a:extLst>
          </p:cNvPr>
          <p:cNvSpPr txBox="1"/>
          <p:nvPr/>
        </p:nvSpPr>
        <p:spPr>
          <a:xfrm>
            <a:off x="1605575" y="4688367"/>
            <a:ext cx="234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Campus Monterrey</a:t>
            </a:r>
            <a:endParaRPr lang="en-US" sz="1200" dirty="0"/>
          </a:p>
        </p:txBody>
      </p:sp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CC5E2BCD-DB24-804C-A431-4FD4D242D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696" b="89894" l="10000" r="90000">
                        <a14:foregroundMark x1="31413" y1="72033" x2="31413" y2="72033"/>
                        <a14:foregroundMark x1="72283" y1="72268" x2="72283" y2="72268"/>
                        <a14:foregroundMark x1="79565" y1="16804" x2="79565" y2="16804"/>
                        <a14:foregroundMark x1="73913" y1="8696" x2="73913" y2="8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10" y="4577572"/>
            <a:ext cx="538265" cy="4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Imagen relacionada">
            <a:extLst>
              <a:ext uri="{FF2B5EF4-FFF2-40B4-BE49-F238E27FC236}">
                <a16:creationId xmlns:a16="http://schemas.microsoft.com/office/drawing/2014/main" id="{1984A63C-A71B-F043-96F0-6D2607E21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696" b="89894" l="10000" r="90000">
                        <a14:foregroundMark x1="31413" y1="72033" x2="31413" y2="72033"/>
                        <a14:foregroundMark x1="72283" y1="72268" x2="72283" y2="72268"/>
                        <a14:foregroundMark x1="79565" y1="16804" x2="79565" y2="16804"/>
                        <a14:foregroundMark x1="73913" y1="8696" x2="73913" y2="8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71" y="4583671"/>
            <a:ext cx="538265" cy="4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Imagen relacionada">
            <a:extLst>
              <a:ext uri="{FF2B5EF4-FFF2-40B4-BE49-F238E27FC236}">
                <a16:creationId xmlns:a16="http://schemas.microsoft.com/office/drawing/2014/main" id="{99B82286-486C-2243-8D29-15CBC5E3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696" b="89894" l="10000" r="90000">
                        <a14:foregroundMark x1="31413" y1="72033" x2="31413" y2="72033"/>
                        <a14:foregroundMark x1="72283" y1="72268" x2="72283" y2="72268"/>
                        <a14:foregroundMark x1="79565" y1="16804" x2="79565" y2="16804"/>
                        <a14:foregroundMark x1="73913" y1="8696" x2="73913" y2="8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545" y="4590796"/>
            <a:ext cx="538265" cy="4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7763A512-51F6-6840-BB8E-470052670FDE}"/>
              </a:ext>
            </a:extLst>
          </p:cNvPr>
          <p:cNvSpPr/>
          <p:nvPr/>
        </p:nvSpPr>
        <p:spPr>
          <a:xfrm>
            <a:off x="10874780" y="1781627"/>
            <a:ext cx="286834" cy="3011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092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E6CA2-7A74-B94E-A32F-DEC8A9424593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3" action="ppaction://hlinksldjump"/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98224B-0F7A-7A43-87B7-4B01FC5CE025}"/>
              </a:ext>
            </a:extLst>
          </p:cNvPr>
          <p:cNvSpPr/>
          <p:nvPr/>
        </p:nvSpPr>
        <p:spPr>
          <a:xfrm>
            <a:off x="1412423" y="2995263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760F7-EB6D-BF45-9F92-7B2DD8E696AC}"/>
              </a:ext>
            </a:extLst>
          </p:cNvPr>
          <p:cNvSpPr/>
          <p:nvPr/>
        </p:nvSpPr>
        <p:spPr>
          <a:xfrm>
            <a:off x="1412423" y="2383393"/>
            <a:ext cx="84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Carrito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89C93C-2CA5-964E-90AB-0219BAF90716}"/>
              </a:ext>
            </a:extLst>
          </p:cNvPr>
          <p:cNvCxnSpPr>
            <a:cxnSpLocks/>
          </p:cNvCxnSpPr>
          <p:nvPr/>
        </p:nvCxnSpPr>
        <p:spPr>
          <a:xfrm>
            <a:off x="1482314" y="2752725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2D3B444-A4E1-E44B-963F-5FC1BA71EE99}"/>
              </a:ext>
            </a:extLst>
          </p:cNvPr>
          <p:cNvSpPr/>
          <p:nvPr/>
        </p:nvSpPr>
        <p:spPr>
          <a:xfrm>
            <a:off x="10386369" y="2493686"/>
            <a:ext cx="739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Cantidad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4640AD-3729-6547-8CC7-988310BF368F}"/>
              </a:ext>
            </a:extLst>
          </p:cNvPr>
          <p:cNvSpPr/>
          <p:nvPr/>
        </p:nvSpPr>
        <p:spPr>
          <a:xfrm>
            <a:off x="10628734" y="299526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29F58-9E97-A747-AEC4-1EA16649EBF6}"/>
              </a:ext>
            </a:extLst>
          </p:cNvPr>
          <p:cNvSpPr/>
          <p:nvPr/>
        </p:nvSpPr>
        <p:spPr>
          <a:xfrm>
            <a:off x="1412423" y="3305167"/>
            <a:ext cx="73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Fecha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9824C5-27ED-D547-B025-116EA17C9FDF}"/>
              </a:ext>
            </a:extLst>
          </p:cNvPr>
          <p:cNvSpPr/>
          <p:nvPr/>
        </p:nvSpPr>
        <p:spPr>
          <a:xfrm>
            <a:off x="1482314" y="4186677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DCBDCF-EB37-7B4A-96C4-99E4FD9B7B25}"/>
              </a:ext>
            </a:extLst>
          </p:cNvPr>
          <p:cNvSpPr/>
          <p:nvPr/>
        </p:nvSpPr>
        <p:spPr>
          <a:xfrm>
            <a:off x="10698625" y="418667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D6A65-0843-6D4D-8EEC-1C094DBD8CF3}"/>
              </a:ext>
            </a:extLst>
          </p:cNvPr>
          <p:cNvSpPr/>
          <p:nvPr/>
        </p:nvSpPr>
        <p:spPr>
          <a:xfrm>
            <a:off x="1482314" y="4496581"/>
            <a:ext cx="73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Fecha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0565001-D90A-E344-A481-A8195576363D}"/>
              </a:ext>
            </a:extLst>
          </p:cNvPr>
          <p:cNvSpPr/>
          <p:nvPr/>
        </p:nvSpPr>
        <p:spPr>
          <a:xfrm>
            <a:off x="1516546" y="5500774"/>
            <a:ext cx="1864177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F49F3A5-4498-844F-81D6-604F8F369040}"/>
              </a:ext>
            </a:extLst>
          </p:cNvPr>
          <p:cNvSpPr/>
          <p:nvPr/>
        </p:nvSpPr>
        <p:spPr>
          <a:xfrm>
            <a:off x="3925009" y="5490798"/>
            <a:ext cx="1864177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01/10/19</a:t>
            </a: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97F055F7-3305-8A49-9FC3-119399D27C05}"/>
              </a:ext>
            </a:extLst>
          </p:cNvPr>
          <p:cNvSpPr/>
          <p:nvPr/>
        </p:nvSpPr>
        <p:spPr>
          <a:xfrm rot="5400000">
            <a:off x="3572333" y="5572086"/>
            <a:ext cx="151290" cy="2057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ADF7B12E-36C1-EC4D-A399-F57CA7518C3C}"/>
              </a:ext>
            </a:extLst>
          </p:cNvPr>
          <p:cNvSpPr/>
          <p:nvPr/>
        </p:nvSpPr>
        <p:spPr>
          <a:xfrm rot="5400000">
            <a:off x="5990572" y="5572086"/>
            <a:ext cx="151290" cy="2057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5CDD6E6-D35D-8948-AF25-33629F575BCB}"/>
              </a:ext>
            </a:extLst>
          </p:cNvPr>
          <p:cNvSpPr/>
          <p:nvPr/>
        </p:nvSpPr>
        <p:spPr>
          <a:xfrm>
            <a:off x="9197564" y="5466491"/>
            <a:ext cx="1864177" cy="3483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Reservar</a:t>
            </a:r>
          </a:p>
        </p:txBody>
      </p:sp>
      <p:pic>
        <p:nvPicPr>
          <p:cNvPr id="31" name="Picture 2" descr="Resultado de imagen para calendar png">
            <a:hlinkClick r:id="rId5" action="ppaction://hlinksldjump"/>
            <a:extLst>
              <a:ext uri="{FF2B5EF4-FFF2-40B4-BE49-F238E27FC236}">
                <a16:creationId xmlns:a16="http://schemas.microsoft.com/office/drawing/2014/main" id="{D33162C5-F59D-1A48-B31B-F809CC85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676" y="1640714"/>
            <a:ext cx="342869" cy="37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Resultado de imagen para cart png">
            <a:hlinkClick r:id="rId7" action="ppaction://hlinksldjump"/>
            <a:extLst>
              <a:ext uri="{FF2B5EF4-FFF2-40B4-BE49-F238E27FC236}">
                <a16:creationId xmlns:a16="http://schemas.microsoft.com/office/drawing/2014/main" id="{2A865D0E-02EC-ED43-B190-CF08944B5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482" y="1600142"/>
            <a:ext cx="451259" cy="4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B9AAB6A-574A-5045-92C5-1FAE049D84F7}"/>
              </a:ext>
            </a:extLst>
          </p:cNvPr>
          <p:cNvSpPr/>
          <p:nvPr/>
        </p:nvSpPr>
        <p:spPr>
          <a:xfrm>
            <a:off x="10874780" y="1781627"/>
            <a:ext cx="286834" cy="3011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6470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E6CA2-7A74-B94E-A32F-DEC8A9424593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3" action="ppaction://hlinksldjump"/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98224B-0F7A-7A43-87B7-4B01FC5CE025}"/>
              </a:ext>
            </a:extLst>
          </p:cNvPr>
          <p:cNvSpPr/>
          <p:nvPr/>
        </p:nvSpPr>
        <p:spPr>
          <a:xfrm>
            <a:off x="1412423" y="2995263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760F7-EB6D-BF45-9F92-7B2DD8E696AC}"/>
              </a:ext>
            </a:extLst>
          </p:cNvPr>
          <p:cNvSpPr/>
          <p:nvPr/>
        </p:nvSpPr>
        <p:spPr>
          <a:xfrm>
            <a:off x="1412423" y="2383393"/>
            <a:ext cx="84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Carrito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89C93C-2CA5-964E-90AB-0219BAF90716}"/>
              </a:ext>
            </a:extLst>
          </p:cNvPr>
          <p:cNvCxnSpPr>
            <a:cxnSpLocks/>
          </p:cNvCxnSpPr>
          <p:nvPr/>
        </p:nvCxnSpPr>
        <p:spPr>
          <a:xfrm>
            <a:off x="1482314" y="2752725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2D3B444-A4E1-E44B-963F-5FC1BA71EE99}"/>
              </a:ext>
            </a:extLst>
          </p:cNvPr>
          <p:cNvSpPr/>
          <p:nvPr/>
        </p:nvSpPr>
        <p:spPr>
          <a:xfrm>
            <a:off x="10386369" y="2493686"/>
            <a:ext cx="739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Cantidad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4640AD-3729-6547-8CC7-988310BF368F}"/>
              </a:ext>
            </a:extLst>
          </p:cNvPr>
          <p:cNvSpPr/>
          <p:nvPr/>
        </p:nvSpPr>
        <p:spPr>
          <a:xfrm>
            <a:off x="10628734" y="299526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29F58-9E97-A747-AEC4-1EA16649EBF6}"/>
              </a:ext>
            </a:extLst>
          </p:cNvPr>
          <p:cNvSpPr/>
          <p:nvPr/>
        </p:nvSpPr>
        <p:spPr>
          <a:xfrm>
            <a:off x="1412423" y="3305167"/>
            <a:ext cx="73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Fecha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9824C5-27ED-D547-B025-116EA17C9FDF}"/>
              </a:ext>
            </a:extLst>
          </p:cNvPr>
          <p:cNvSpPr/>
          <p:nvPr/>
        </p:nvSpPr>
        <p:spPr>
          <a:xfrm>
            <a:off x="1482314" y="4186677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DCBDCF-EB37-7B4A-96C4-99E4FD9B7B25}"/>
              </a:ext>
            </a:extLst>
          </p:cNvPr>
          <p:cNvSpPr/>
          <p:nvPr/>
        </p:nvSpPr>
        <p:spPr>
          <a:xfrm>
            <a:off x="10698625" y="418667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D6A65-0843-6D4D-8EEC-1C094DBD8CF3}"/>
              </a:ext>
            </a:extLst>
          </p:cNvPr>
          <p:cNvSpPr/>
          <p:nvPr/>
        </p:nvSpPr>
        <p:spPr>
          <a:xfrm>
            <a:off x="1482314" y="4496581"/>
            <a:ext cx="73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Fecha</a:t>
            </a:r>
          </a:p>
        </p:txBody>
      </p:sp>
      <p:pic>
        <p:nvPicPr>
          <p:cNvPr id="3074" name="Picture 2" descr="Resultado de imagen para dropdown calendar">
            <a:extLst>
              <a:ext uri="{FF2B5EF4-FFF2-40B4-BE49-F238E27FC236}">
                <a16:creationId xmlns:a16="http://schemas.microsoft.com/office/drawing/2014/main" id="{372F911E-6312-F642-93BD-8D8485374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85" t="16963" r="10013" b="15631"/>
          <a:stretch/>
        </p:blipFill>
        <p:spPr bwMode="auto">
          <a:xfrm>
            <a:off x="3925009" y="3384367"/>
            <a:ext cx="1864177" cy="21064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esultado de imagen para calendar png">
            <a:hlinkClick r:id="rId6" action="ppaction://hlinksldjump"/>
            <a:extLst>
              <a:ext uri="{FF2B5EF4-FFF2-40B4-BE49-F238E27FC236}">
                <a16:creationId xmlns:a16="http://schemas.microsoft.com/office/drawing/2014/main" id="{D33162C5-F59D-1A48-B31B-F809CC85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676" y="1640714"/>
            <a:ext cx="342869" cy="37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Resultado de imagen para cart png">
            <a:hlinkClick r:id="rId8" action="ppaction://hlinksldjump"/>
            <a:extLst>
              <a:ext uri="{FF2B5EF4-FFF2-40B4-BE49-F238E27FC236}">
                <a16:creationId xmlns:a16="http://schemas.microsoft.com/office/drawing/2014/main" id="{2A865D0E-02EC-ED43-B190-CF08944B5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482" y="1600142"/>
            <a:ext cx="451259" cy="4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B9AAB6A-574A-5045-92C5-1FAE049D84F7}"/>
              </a:ext>
            </a:extLst>
          </p:cNvPr>
          <p:cNvSpPr/>
          <p:nvPr/>
        </p:nvSpPr>
        <p:spPr>
          <a:xfrm>
            <a:off x="10874780" y="1781627"/>
            <a:ext cx="286834" cy="3011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E3B13B0-E37C-9640-AB48-0659CABE58DD}"/>
              </a:ext>
            </a:extLst>
          </p:cNvPr>
          <p:cNvSpPr/>
          <p:nvPr/>
        </p:nvSpPr>
        <p:spPr>
          <a:xfrm>
            <a:off x="1516546" y="5500774"/>
            <a:ext cx="1864177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73C8C9A-4A37-4749-99C2-19AA06E80EF4}"/>
              </a:ext>
            </a:extLst>
          </p:cNvPr>
          <p:cNvSpPr/>
          <p:nvPr/>
        </p:nvSpPr>
        <p:spPr>
          <a:xfrm>
            <a:off x="3925009" y="5490798"/>
            <a:ext cx="1864177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01/10/19</a:t>
            </a: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8BE00B75-7B54-3C46-9778-16733BE0D468}"/>
              </a:ext>
            </a:extLst>
          </p:cNvPr>
          <p:cNvSpPr/>
          <p:nvPr/>
        </p:nvSpPr>
        <p:spPr>
          <a:xfrm rot="5400000">
            <a:off x="3572333" y="5572086"/>
            <a:ext cx="151290" cy="2057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1727FFCF-D466-4C44-866D-57CD18D04C2C}"/>
              </a:ext>
            </a:extLst>
          </p:cNvPr>
          <p:cNvSpPr/>
          <p:nvPr/>
        </p:nvSpPr>
        <p:spPr>
          <a:xfrm rot="5400000">
            <a:off x="5990572" y="5572086"/>
            <a:ext cx="151290" cy="2057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152BE3C-CB17-BF44-B9CE-F2995A4E6D7B}"/>
              </a:ext>
            </a:extLst>
          </p:cNvPr>
          <p:cNvSpPr/>
          <p:nvPr/>
        </p:nvSpPr>
        <p:spPr>
          <a:xfrm>
            <a:off x="9197564" y="5466491"/>
            <a:ext cx="1864177" cy="3483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Reservar</a:t>
            </a:r>
          </a:p>
        </p:txBody>
      </p:sp>
    </p:spTree>
    <p:extLst>
      <p:ext uri="{BB962C8B-B14F-4D97-AF65-F5344CB8AC3E}">
        <p14:creationId xmlns:p14="http://schemas.microsoft.com/office/powerpoint/2010/main" val="190562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E6CA2-7A74-B94E-A32F-DEC8A9424593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3" action="ppaction://hlinksldjump"/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98224B-0F7A-7A43-87B7-4B01FC5CE025}"/>
              </a:ext>
            </a:extLst>
          </p:cNvPr>
          <p:cNvSpPr/>
          <p:nvPr/>
        </p:nvSpPr>
        <p:spPr>
          <a:xfrm>
            <a:off x="1412423" y="2995263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760F7-EB6D-BF45-9F92-7B2DD8E696AC}"/>
              </a:ext>
            </a:extLst>
          </p:cNvPr>
          <p:cNvSpPr/>
          <p:nvPr/>
        </p:nvSpPr>
        <p:spPr>
          <a:xfrm>
            <a:off x="1412423" y="2383393"/>
            <a:ext cx="84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Carrito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89C93C-2CA5-964E-90AB-0219BAF90716}"/>
              </a:ext>
            </a:extLst>
          </p:cNvPr>
          <p:cNvCxnSpPr>
            <a:cxnSpLocks/>
          </p:cNvCxnSpPr>
          <p:nvPr/>
        </p:nvCxnSpPr>
        <p:spPr>
          <a:xfrm>
            <a:off x="1482314" y="2752725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2D3B444-A4E1-E44B-963F-5FC1BA71EE99}"/>
              </a:ext>
            </a:extLst>
          </p:cNvPr>
          <p:cNvSpPr/>
          <p:nvPr/>
        </p:nvSpPr>
        <p:spPr>
          <a:xfrm>
            <a:off x="10386369" y="2493686"/>
            <a:ext cx="739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Cantidad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4640AD-3729-6547-8CC7-988310BF368F}"/>
              </a:ext>
            </a:extLst>
          </p:cNvPr>
          <p:cNvSpPr/>
          <p:nvPr/>
        </p:nvSpPr>
        <p:spPr>
          <a:xfrm>
            <a:off x="10628734" y="299526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29F58-9E97-A747-AEC4-1EA16649EBF6}"/>
              </a:ext>
            </a:extLst>
          </p:cNvPr>
          <p:cNvSpPr/>
          <p:nvPr/>
        </p:nvSpPr>
        <p:spPr>
          <a:xfrm>
            <a:off x="1412423" y="3305167"/>
            <a:ext cx="73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Fecha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B68136-688E-F144-B23B-DA43A47C03F8}"/>
              </a:ext>
            </a:extLst>
          </p:cNvPr>
          <p:cNvSpPr/>
          <p:nvPr/>
        </p:nvSpPr>
        <p:spPr>
          <a:xfrm>
            <a:off x="3861709" y="3364595"/>
            <a:ext cx="1864177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F6CEC5E-7FD0-2441-B435-42833C2EF36A}"/>
              </a:ext>
            </a:extLst>
          </p:cNvPr>
          <p:cNvSpPr/>
          <p:nvPr/>
        </p:nvSpPr>
        <p:spPr>
          <a:xfrm>
            <a:off x="6270172" y="3354619"/>
            <a:ext cx="1864177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01/10/19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51C76D92-3A29-D446-B721-485C630EB065}"/>
              </a:ext>
            </a:extLst>
          </p:cNvPr>
          <p:cNvSpPr/>
          <p:nvPr/>
        </p:nvSpPr>
        <p:spPr>
          <a:xfrm rot="5400000">
            <a:off x="5917496" y="3435907"/>
            <a:ext cx="151290" cy="2057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E3A8EF66-6952-3349-90F3-9A83E04B18A0}"/>
              </a:ext>
            </a:extLst>
          </p:cNvPr>
          <p:cNvSpPr/>
          <p:nvPr/>
        </p:nvSpPr>
        <p:spPr>
          <a:xfrm rot="5400000">
            <a:off x="8335735" y="3435907"/>
            <a:ext cx="151290" cy="2057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9824C5-27ED-D547-B025-116EA17C9FDF}"/>
              </a:ext>
            </a:extLst>
          </p:cNvPr>
          <p:cNvSpPr/>
          <p:nvPr/>
        </p:nvSpPr>
        <p:spPr>
          <a:xfrm>
            <a:off x="1482314" y="4186677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DCBDCF-EB37-7B4A-96C4-99E4FD9B7B25}"/>
              </a:ext>
            </a:extLst>
          </p:cNvPr>
          <p:cNvSpPr/>
          <p:nvPr/>
        </p:nvSpPr>
        <p:spPr>
          <a:xfrm>
            <a:off x="10698625" y="418667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D6A65-0843-6D4D-8EEC-1C094DBD8CF3}"/>
              </a:ext>
            </a:extLst>
          </p:cNvPr>
          <p:cNvSpPr/>
          <p:nvPr/>
        </p:nvSpPr>
        <p:spPr>
          <a:xfrm>
            <a:off x="1482314" y="4496581"/>
            <a:ext cx="73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Fecha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0565001-D90A-E344-A481-A8195576363D}"/>
              </a:ext>
            </a:extLst>
          </p:cNvPr>
          <p:cNvSpPr/>
          <p:nvPr/>
        </p:nvSpPr>
        <p:spPr>
          <a:xfrm>
            <a:off x="3931600" y="4556009"/>
            <a:ext cx="1864177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F49F3A5-4498-844F-81D6-604F8F369040}"/>
              </a:ext>
            </a:extLst>
          </p:cNvPr>
          <p:cNvSpPr/>
          <p:nvPr/>
        </p:nvSpPr>
        <p:spPr>
          <a:xfrm>
            <a:off x="6340063" y="4546033"/>
            <a:ext cx="1864177" cy="3483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01/10/19</a:t>
            </a: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97F055F7-3305-8A49-9FC3-119399D27C05}"/>
              </a:ext>
            </a:extLst>
          </p:cNvPr>
          <p:cNvSpPr/>
          <p:nvPr/>
        </p:nvSpPr>
        <p:spPr>
          <a:xfrm rot="5400000">
            <a:off x="5987387" y="4627321"/>
            <a:ext cx="151290" cy="2057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ADF7B12E-36C1-EC4D-A399-F57CA7518C3C}"/>
              </a:ext>
            </a:extLst>
          </p:cNvPr>
          <p:cNvSpPr/>
          <p:nvPr/>
        </p:nvSpPr>
        <p:spPr>
          <a:xfrm rot="5400000">
            <a:off x="8405626" y="4627321"/>
            <a:ext cx="151290" cy="2057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5CDD6E6-D35D-8948-AF25-33629F575BCB}"/>
              </a:ext>
            </a:extLst>
          </p:cNvPr>
          <p:cNvSpPr/>
          <p:nvPr/>
        </p:nvSpPr>
        <p:spPr>
          <a:xfrm>
            <a:off x="5499143" y="5602493"/>
            <a:ext cx="1864177" cy="3483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Reservar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0646384-0D98-A643-AF98-372CEA244D9E}"/>
              </a:ext>
            </a:extLst>
          </p:cNvPr>
          <p:cNvSpPr/>
          <p:nvPr/>
        </p:nvSpPr>
        <p:spPr>
          <a:xfrm>
            <a:off x="2888415" y="2402446"/>
            <a:ext cx="6871827" cy="2581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hlinkClick r:id="rId3" action="ppaction://hlinksldjump"/>
            <a:extLst>
              <a:ext uri="{FF2B5EF4-FFF2-40B4-BE49-F238E27FC236}">
                <a16:creationId xmlns:a16="http://schemas.microsoft.com/office/drawing/2014/main" id="{D3A9C3C2-181E-E444-8F6B-42E3562C36C3}"/>
              </a:ext>
            </a:extLst>
          </p:cNvPr>
          <p:cNvSpPr/>
          <p:nvPr/>
        </p:nvSpPr>
        <p:spPr>
          <a:xfrm>
            <a:off x="5187185" y="4076872"/>
            <a:ext cx="2488091" cy="348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Regresar al catalogo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D1172-F640-E547-8786-99363A170BA8}"/>
              </a:ext>
            </a:extLst>
          </p:cNvPr>
          <p:cNvSpPr/>
          <p:nvPr/>
        </p:nvSpPr>
        <p:spPr>
          <a:xfrm>
            <a:off x="3668626" y="3022765"/>
            <a:ext cx="54673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Gracias por hacer una reservacion! Esperemos que disfrutes y aproveches mucho la tecnologia que tenemos para ti!  </a:t>
            </a:r>
          </a:p>
        </p:txBody>
      </p:sp>
      <p:pic>
        <p:nvPicPr>
          <p:cNvPr id="33" name="Picture 2" descr="Resultado de imagen para calendar png">
            <a:hlinkClick r:id="rId5" action="ppaction://hlinksldjump"/>
            <a:extLst>
              <a:ext uri="{FF2B5EF4-FFF2-40B4-BE49-F238E27FC236}">
                <a16:creationId xmlns:a16="http://schemas.microsoft.com/office/drawing/2014/main" id="{0F6880C3-97BC-DD4A-9143-A708CCEF9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676" y="1640714"/>
            <a:ext cx="342869" cy="37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Resultado de imagen para cart png">
            <a:hlinkClick r:id="rId7" action="ppaction://hlinksldjump"/>
            <a:extLst>
              <a:ext uri="{FF2B5EF4-FFF2-40B4-BE49-F238E27FC236}">
                <a16:creationId xmlns:a16="http://schemas.microsoft.com/office/drawing/2014/main" id="{C93CA4B6-B152-B447-9F45-E155737C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482" y="1600142"/>
            <a:ext cx="451259" cy="4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69482A0C-CF14-E54D-8BA5-A77F3EE5AD81}"/>
              </a:ext>
            </a:extLst>
          </p:cNvPr>
          <p:cNvSpPr/>
          <p:nvPr/>
        </p:nvSpPr>
        <p:spPr>
          <a:xfrm>
            <a:off x="10874780" y="1781627"/>
            <a:ext cx="286834" cy="3011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081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E6CA2-7A74-B94E-A32F-DEC8A9424593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3" action="ppaction://hlinksldjump"/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98224B-0F7A-7A43-87B7-4B01FC5CE025}"/>
              </a:ext>
            </a:extLst>
          </p:cNvPr>
          <p:cNvSpPr/>
          <p:nvPr/>
        </p:nvSpPr>
        <p:spPr>
          <a:xfrm>
            <a:off x="1412423" y="2995263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760F7-EB6D-BF45-9F92-7B2DD8E696AC}"/>
              </a:ext>
            </a:extLst>
          </p:cNvPr>
          <p:cNvSpPr/>
          <p:nvPr/>
        </p:nvSpPr>
        <p:spPr>
          <a:xfrm>
            <a:off x="1412423" y="2383393"/>
            <a:ext cx="1897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Mis reservaciones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89C93C-2CA5-964E-90AB-0219BAF90716}"/>
              </a:ext>
            </a:extLst>
          </p:cNvPr>
          <p:cNvCxnSpPr>
            <a:cxnSpLocks/>
          </p:cNvCxnSpPr>
          <p:nvPr/>
        </p:nvCxnSpPr>
        <p:spPr>
          <a:xfrm>
            <a:off x="1482314" y="2752725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F4640AD-3729-6547-8CC7-988310BF368F}"/>
              </a:ext>
            </a:extLst>
          </p:cNvPr>
          <p:cNvSpPr/>
          <p:nvPr/>
        </p:nvSpPr>
        <p:spPr>
          <a:xfrm>
            <a:off x="6625512" y="336459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29F58-9E97-A747-AEC4-1EA16649EBF6}"/>
              </a:ext>
            </a:extLst>
          </p:cNvPr>
          <p:cNvSpPr/>
          <p:nvPr/>
        </p:nvSpPr>
        <p:spPr>
          <a:xfrm>
            <a:off x="1428749" y="3679017"/>
            <a:ext cx="73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Fecha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B68136-688E-F144-B23B-DA43A47C03F8}"/>
              </a:ext>
            </a:extLst>
          </p:cNvPr>
          <p:cNvSpPr/>
          <p:nvPr/>
        </p:nvSpPr>
        <p:spPr>
          <a:xfrm>
            <a:off x="3878035" y="3738445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F6CEC5E-7FD0-2441-B435-42833C2EF36A}"/>
              </a:ext>
            </a:extLst>
          </p:cNvPr>
          <p:cNvSpPr/>
          <p:nvPr/>
        </p:nvSpPr>
        <p:spPr>
          <a:xfrm>
            <a:off x="6286498" y="3728469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01/10/19</a:t>
            </a:r>
          </a:p>
        </p:txBody>
      </p:sp>
      <p:sp>
        <p:nvSpPr>
          <p:cNvPr id="30" name="Rounded Rectangle 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CDD6E6-D35D-8948-AF25-33629F575BCB}"/>
              </a:ext>
            </a:extLst>
          </p:cNvPr>
          <p:cNvSpPr/>
          <p:nvPr/>
        </p:nvSpPr>
        <p:spPr>
          <a:xfrm>
            <a:off x="9154020" y="3387324"/>
            <a:ext cx="1864177" cy="3483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F14917-68ED-4541-B0F9-769305182EB5}"/>
              </a:ext>
            </a:extLst>
          </p:cNvPr>
          <p:cNvSpPr/>
          <p:nvPr/>
        </p:nvSpPr>
        <p:spPr>
          <a:xfrm>
            <a:off x="1418502" y="3339526"/>
            <a:ext cx="10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Cantidad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959CC7-D2E3-CA47-8908-E4463C6A3AEE}"/>
              </a:ext>
            </a:extLst>
          </p:cNvPr>
          <p:cNvSpPr/>
          <p:nvPr/>
        </p:nvSpPr>
        <p:spPr>
          <a:xfrm>
            <a:off x="1412423" y="4367096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E2CB1A-BA62-0949-A814-EEFB3C491B6F}"/>
              </a:ext>
            </a:extLst>
          </p:cNvPr>
          <p:cNvSpPr/>
          <p:nvPr/>
        </p:nvSpPr>
        <p:spPr>
          <a:xfrm>
            <a:off x="6625512" y="47364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94719B-1AC5-CE41-92AA-38E2A57C7EC3}"/>
              </a:ext>
            </a:extLst>
          </p:cNvPr>
          <p:cNvSpPr/>
          <p:nvPr/>
        </p:nvSpPr>
        <p:spPr>
          <a:xfrm>
            <a:off x="1428749" y="5050850"/>
            <a:ext cx="73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Fecha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1068094-9033-D441-986F-595C6990D6C7}"/>
              </a:ext>
            </a:extLst>
          </p:cNvPr>
          <p:cNvSpPr/>
          <p:nvPr/>
        </p:nvSpPr>
        <p:spPr>
          <a:xfrm>
            <a:off x="3878035" y="5110278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93E96DD-B647-8C47-956B-3BA4051CE3DC}"/>
              </a:ext>
            </a:extLst>
          </p:cNvPr>
          <p:cNvSpPr/>
          <p:nvPr/>
        </p:nvSpPr>
        <p:spPr>
          <a:xfrm>
            <a:off x="6286498" y="5100302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01/10/19</a:t>
            </a:r>
          </a:p>
        </p:txBody>
      </p:sp>
      <p:sp>
        <p:nvSpPr>
          <p:cNvPr id="44" name="Rounded Rectangle 4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BD072C-79C4-9A40-8418-8148D0BF6625}"/>
              </a:ext>
            </a:extLst>
          </p:cNvPr>
          <p:cNvSpPr/>
          <p:nvPr/>
        </p:nvSpPr>
        <p:spPr>
          <a:xfrm>
            <a:off x="9154020" y="4759157"/>
            <a:ext cx="1864177" cy="3483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7631F5-B764-CA4B-8042-28D4E99C2102}"/>
              </a:ext>
            </a:extLst>
          </p:cNvPr>
          <p:cNvSpPr/>
          <p:nvPr/>
        </p:nvSpPr>
        <p:spPr>
          <a:xfrm>
            <a:off x="1418502" y="4711359"/>
            <a:ext cx="10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Cantidad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AF771DA-1C66-B940-BE17-A4085AB7E87E}"/>
              </a:ext>
            </a:extLst>
          </p:cNvPr>
          <p:cNvSpPr/>
          <p:nvPr/>
        </p:nvSpPr>
        <p:spPr>
          <a:xfrm>
            <a:off x="3738620" y="2404383"/>
            <a:ext cx="1532665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Actuales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1E1744B-38EB-D84D-9331-41F2545A1509}"/>
              </a:ext>
            </a:extLst>
          </p:cNvPr>
          <p:cNvSpPr/>
          <p:nvPr/>
        </p:nvSpPr>
        <p:spPr>
          <a:xfrm>
            <a:off x="5438889" y="2404383"/>
            <a:ext cx="1532665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Anteriores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0275AB-016D-9C49-A799-1AAEF1E75B80}"/>
              </a:ext>
            </a:extLst>
          </p:cNvPr>
          <p:cNvSpPr/>
          <p:nvPr/>
        </p:nvSpPr>
        <p:spPr>
          <a:xfrm>
            <a:off x="4735285" y="2488415"/>
            <a:ext cx="172809" cy="176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6AC051-86E0-7548-AFFE-6BACE9A231CC}"/>
              </a:ext>
            </a:extLst>
          </p:cNvPr>
          <p:cNvSpPr/>
          <p:nvPr/>
        </p:nvSpPr>
        <p:spPr>
          <a:xfrm>
            <a:off x="6686302" y="2488415"/>
            <a:ext cx="172809" cy="176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Resultado de imagen para checkmark png">
            <a:extLst>
              <a:ext uri="{FF2B5EF4-FFF2-40B4-BE49-F238E27FC236}">
                <a16:creationId xmlns:a16="http://schemas.microsoft.com/office/drawing/2014/main" id="{F9E6B68D-A0A3-E446-8592-C2EE92BD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4666">
            <a:off x="4735285" y="2401039"/>
            <a:ext cx="263610" cy="26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Resultado de imagen para calendar png">
            <a:hlinkClick r:id="rId6" action="ppaction://hlinksldjump"/>
            <a:extLst>
              <a:ext uri="{FF2B5EF4-FFF2-40B4-BE49-F238E27FC236}">
                <a16:creationId xmlns:a16="http://schemas.microsoft.com/office/drawing/2014/main" id="{70732B72-D930-054A-990A-EE66A044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676" y="1640714"/>
            <a:ext cx="342869" cy="37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Resultado de imagen para cart png">
            <a:hlinkClick r:id="rId8" action="ppaction://hlinksldjump"/>
            <a:extLst>
              <a:ext uri="{FF2B5EF4-FFF2-40B4-BE49-F238E27FC236}">
                <a16:creationId xmlns:a16="http://schemas.microsoft.com/office/drawing/2014/main" id="{F9A91FAC-11DA-3547-9A88-6D086B63E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482" y="1600142"/>
            <a:ext cx="451259" cy="4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A84D5007-77C6-3147-A492-F79C62B2F5BF}"/>
              </a:ext>
            </a:extLst>
          </p:cNvPr>
          <p:cNvSpPr/>
          <p:nvPr/>
        </p:nvSpPr>
        <p:spPr>
          <a:xfrm>
            <a:off x="10874780" y="1781627"/>
            <a:ext cx="286834" cy="3011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9826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E6CA2-7A74-B94E-A32F-DEC8A9424593}"/>
              </a:ext>
            </a:extLst>
          </p:cNvPr>
          <p:cNvSpPr/>
          <p:nvPr/>
        </p:nvSpPr>
        <p:spPr>
          <a:xfrm>
            <a:off x="983797" y="664369"/>
            <a:ext cx="10572750" cy="552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FCD0CB-65CD-044E-9B69-65A7C6EA1ED1}"/>
              </a:ext>
            </a:extLst>
          </p:cNvPr>
          <p:cNvSpPr/>
          <p:nvPr/>
        </p:nvSpPr>
        <p:spPr>
          <a:xfrm>
            <a:off x="1778450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69FB38-0B48-9743-9191-47B2B0098386}"/>
              </a:ext>
            </a:extLst>
          </p:cNvPr>
          <p:cNvSpPr/>
          <p:nvPr/>
        </p:nvSpPr>
        <p:spPr>
          <a:xfrm rot="10800000">
            <a:off x="1208315" y="838198"/>
            <a:ext cx="408217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D31BCA-CF8C-8046-B8A5-6241E2C7CF91}"/>
              </a:ext>
            </a:extLst>
          </p:cNvPr>
          <p:cNvSpPr/>
          <p:nvPr/>
        </p:nvSpPr>
        <p:spPr>
          <a:xfrm>
            <a:off x="2460169" y="794656"/>
            <a:ext cx="8632372" cy="348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3" action="ppaction://hlinksldjump"/>
            <a:extLst>
              <a:ext uri="{FF2B5EF4-FFF2-40B4-BE49-F238E27FC236}">
                <a16:creationId xmlns:a16="http://schemas.microsoft.com/office/drawing/2014/main" id="{0A17D355-9724-6547-85DD-324B28EF9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87" y="1484085"/>
            <a:ext cx="1838959" cy="6567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98224B-0F7A-7A43-87B7-4B01FC5CE025}"/>
              </a:ext>
            </a:extLst>
          </p:cNvPr>
          <p:cNvSpPr/>
          <p:nvPr/>
        </p:nvSpPr>
        <p:spPr>
          <a:xfrm>
            <a:off x="1412423" y="2995263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760F7-EB6D-BF45-9F92-7B2DD8E696AC}"/>
              </a:ext>
            </a:extLst>
          </p:cNvPr>
          <p:cNvSpPr/>
          <p:nvPr/>
        </p:nvSpPr>
        <p:spPr>
          <a:xfrm>
            <a:off x="1412423" y="2383393"/>
            <a:ext cx="1897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Mis reservaciones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89C93C-2CA5-964E-90AB-0219BAF90716}"/>
              </a:ext>
            </a:extLst>
          </p:cNvPr>
          <p:cNvCxnSpPr>
            <a:cxnSpLocks/>
          </p:cNvCxnSpPr>
          <p:nvPr/>
        </p:nvCxnSpPr>
        <p:spPr>
          <a:xfrm>
            <a:off x="1482314" y="2752725"/>
            <a:ext cx="95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F4640AD-3729-6547-8CC7-988310BF368F}"/>
              </a:ext>
            </a:extLst>
          </p:cNvPr>
          <p:cNvSpPr/>
          <p:nvPr/>
        </p:nvSpPr>
        <p:spPr>
          <a:xfrm>
            <a:off x="6625512" y="336459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29F58-9E97-A747-AEC4-1EA16649EBF6}"/>
              </a:ext>
            </a:extLst>
          </p:cNvPr>
          <p:cNvSpPr/>
          <p:nvPr/>
        </p:nvSpPr>
        <p:spPr>
          <a:xfrm>
            <a:off x="1428749" y="3679017"/>
            <a:ext cx="73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Fecha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B68136-688E-F144-B23B-DA43A47C03F8}"/>
              </a:ext>
            </a:extLst>
          </p:cNvPr>
          <p:cNvSpPr/>
          <p:nvPr/>
        </p:nvSpPr>
        <p:spPr>
          <a:xfrm>
            <a:off x="3878035" y="3738445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F6CEC5E-7FD0-2441-B435-42833C2EF36A}"/>
              </a:ext>
            </a:extLst>
          </p:cNvPr>
          <p:cNvSpPr/>
          <p:nvPr/>
        </p:nvSpPr>
        <p:spPr>
          <a:xfrm>
            <a:off x="6286498" y="3728469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01/10/19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5CDD6E6-D35D-8948-AF25-33629F575BCB}"/>
              </a:ext>
            </a:extLst>
          </p:cNvPr>
          <p:cNvSpPr/>
          <p:nvPr/>
        </p:nvSpPr>
        <p:spPr>
          <a:xfrm>
            <a:off x="9154020" y="3387324"/>
            <a:ext cx="1864177" cy="3483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F14917-68ED-4541-B0F9-769305182EB5}"/>
              </a:ext>
            </a:extLst>
          </p:cNvPr>
          <p:cNvSpPr/>
          <p:nvPr/>
        </p:nvSpPr>
        <p:spPr>
          <a:xfrm>
            <a:off x="1418502" y="3339526"/>
            <a:ext cx="10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Cantidad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959CC7-D2E3-CA47-8908-E4463C6A3AEE}"/>
              </a:ext>
            </a:extLst>
          </p:cNvPr>
          <p:cNvSpPr/>
          <p:nvPr/>
        </p:nvSpPr>
        <p:spPr>
          <a:xfrm>
            <a:off x="1412423" y="4367096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Nombre de producto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E2CB1A-BA62-0949-A814-EEFB3C491B6F}"/>
              </a:ext>
            </a:extLst>
          </p:cNvPr>
          <p:cNvSpPr/>
          <p:nvPr/>
        </p:nvSpPr>
        <p:spPr>
          <a:xfrm>
            <a:off x="6625512" y="47364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94719B-1AC5-CE41-92AA-38E2A57C7EC3}"/>
              </a:ext>
            </a:extLst>
          </p:cNvPr>
          <p:cNvSpPr/>
          <p:nvPr/>
        </p:nvSpPr>
        <p:spPr>
          <a:xfrm>
            <a:off x="1428749" y="5050850"/>
            <a:ext cx="73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Fecha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1068094-9033-D441-986F-595C6990D6C7}"/>
              </a:ext>
            </a:extLst>
          </p:cNvPr>
          <p:cNvSpPr/>
          <p:nvPr/>
        </p:nvSpPr>
        <p:spPr>
          <a:xfrm>
            <a:off x="3878035" y="5110278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01/05/19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93E96DD-B647-8C47-956B-3BA4051CE3DC}"/>
              </a:ext>
            </a:extLst>
          </p:cNvPr>
          <p:cNvSpPr/>
          <p:nvPr/>
        </p:nvSpPr>
        <p:spPr>
          <a:xfrm>
            <a:off x="6286498" y="5100302"/>
            <a:ext cx="1864177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01/10/19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EBD072C-79C4-9A40-8418-8148D0BF6625}"/>
              </a:ext>
            </a:extLst>
          </p:cNvPr>
          <p:cNvSpPr/>
          <p:nvPr/>
        </p:nvSpPr>
        <p:spPr>
          <a:xfrm>
            <a:off x="9154020" y="4759157"/>
            <a:ext cx="1864177" cy="3483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7631F5-B764-CA4B-8042-28D4E99C2102}"/>
              </a:ext>
            </a:extLst>
          </p:cNvPr>
          <p:cNvSpPr/>
          <p:nvPr/>
        </p:nvSpPr>
        <p:spPr>
          <a:xfrm>
            <a:off x="1418502" y="4711359"/>
            <a:ext cx="10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Cantidad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AF771DA-1C66-B940-BE17-A4085AB7E87E}"/>
              </a:ext>
            </a:extLst>
          </p:cNvPr>
          <p:cNvSpPr/>
          <p:nvPr/>
        </p:nvSpPr>
        <p:spPr>
          <a:xfrm>
            <a:off x="3738620" y="2404383"/>
            <a:ext cx="1532665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Actuales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1E1744B-38EB-D84D-9331-41F2545A1509}"/>
              </a:ext>
            </a:extLst>
          </p:cNvPr>
          <p:cNvSpPr/>
          <p:nvPr/>
        </p:nvSpPr>
        <p:spPr>
          <a:xfrm>
            <a:off x="5438889" y="2404383"/>
            <a:ext cx="1532665" cy="3483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Anteriores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FC138AB-E3BB-6144-9FE4-33B5AFBC9F8C}"/>
              </a:ext>
            </a:extLst>
          </p:cNvPr>
          <p:cNvSpPr/>
          <p:nvPr/>
        </p:nvSpPr>
        <p:spPr>
          <a:xfrm>
            <a:off x="4388272" y="2884408"/>
            <a:ext cx="3850426" cy="2231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718C2F-D109-BB48-BFBB-D8589933DD1F}"/>
              </a:ext>
            </a:extLst>
          </p:cNvPr>
          <p:cNvSpPr/>
          <p:nvPr/>
        </p:nvSpPr>
        <p:spPr>
          <a:xfrm>
            <a:off x="5059904" y="4208493"/>
            <a:ext cx="1163123" cy="348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NO</a:t>
            </a:r>
          </a:p>
        </p:txBody>
      </p:sp>
      <p:sp>
        <p:nvSpPr>
          <p:cNvPr id="32" name="Rounded Rectangle 3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0DAE05D-1C72-2344-98E8-735B716471C0}"/>
              </a:ext>
            </a:extLst>
          </p:cNvPr>
          <p:cNvSpPr/>
          <p:nvPr/>
        </p:nvSpPr>
        <p:spPr>
          <a:xfrm>
            <a:off x="6516366" y="4208493"/>
            <a:ext cx="1163123" cy="348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1918F5-0EED-CC4E-B5F5-EEEFDAF78ACD}"/>
              </a:ext>
            </a:extLst>
          </p:cNvPr>
          <p:cNvSpPr/>
          <p:nvPr/>
        </p:nvSpPr>
        <p:spPr>
          <a:xfrm>
            <a:off x="4861771" y="3304714"/>
            <a:ext cx="2926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¿Estas seguro de que deseas cancelar tu reservacion?</a:t>
            </a:r>
          </a:p>
        </p:txBody>
      </p:sp>
      <p:pic>
        <p:nvPicPr>
          <p:cNvPr id="33" name="Picture 2" descr="Resultado de imagen para calendar png">
            <a:hlinkClick r:id="rId5" action="ppaction://hlinksldjump"/>
            <a:extLst>
              <a:ext uri="{FF2B5EF4-FFF2-40B4-BE49-F238E27FC236}">
                <a16:creationId xmlns:a16="http://schemas.microsoft.com/office/drawing/2014/main" id="{12B64C02-A964-7C42-881E-3B9DE971E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676" y="1640714"/>
            <a:ext cx="342869" cy="37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Resultado de imagen para cart png">
            <a:hlinkClick r:id="rId7" action="ppaction://hlinksldjump"/>
            <a:extLst>
              <a:ext uri="{FF2B5EF4-FFF2-40B4-BE49-F238E27FC236}">
                <a16:creationId xmlns:a16="http://schemas.microsoft.com/office/drawing/2014/main" id="{421AB347-FB14-3148-8558-147BE1225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482" y="1600142"/>
            <a:ext cx="451259" cy="4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E0B52D97-5204-3148-88D8-EDE7525429E9}"/>
              </a:ext>
            </a:extLst>
          </p:cNvPr>
          <p:cNvSpPr/>
          <p:nvPr/>
        </p:nvSpPr>
        <p:spPr>
          <a:xfrm>
            <a:off x="10874780" y="1781627"/>
            <a:ext cx="286834" cy="3011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922E71-7576-9B44-A417-CAC53EA56F58}"/>
              </a:ext>
            </a:extLst>
          </p:cNvPr>
          <p:cNvSpPr/>
          <p:nvPr/>
        </p:nvSpPr>
        <p:spPr>
          <a:xfrm>
            <a:off x="6686302" y="2488415"/>
            <a:ext cx="172809" cy="176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1AA480-DA02-0A4F-AC8E-D05CB540C8C6}"/>
              </a:ext>
            </a:extLst>
          </p:cNvPr>
          <p:cNvSpPr/>
          <p:nvPr/>
        </p:nvSpPr>
        <p:spPr>
          <a:xfrm>
            <a:off x="4728778" y="2446052"/>
            <a:ext cx="172809" cy="176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6" descr="Resultado de imagen para checkmark png">
            <a:extLst>
              <a:ext uri="{FF2B5EF4-FFF2-40B4-BE49-F238E27FC236}">
                <a16:creationId xmlns:a16="http://schemas.microsoft.com/office/drawing/2014/main" id="{D42F4AAA-46E2-BC4B-A931-DA18418A4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4666">
            <a:off x="4724399" y="2390153"/>
            <a:ext cx="263610" cy="26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65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1000</Words>
  <Application>Microsoft Macintosh PowerPoint</Application>
  <PresentationFormat>Widescreen</PresentationFormat>
  <Paragraphs>468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Jiménez Canales</dc:creator>
  <cp:lastModifiedBy>Cristina Jiménez Canales</cp:lastModifiedBy>
  <cp:revision>87</cp:revision>
  <dcterms:created xsi:type="dcterms:W3CDTF">2019-10-14T15:06:24Z</dcterms:created>
  <dcterms:modified xsi:type="dcterms:W3CDTF">2019-10-18T19:14:09Z</dcterms:modified>
</cp:coreProperties>
</file>