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3115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9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41" y="294620"/>
            <a:ext cx="2483644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41" y="945535"/>
            <a:ext cx="248364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45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8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9810" y="95846"/>
            <a:ext cx="714048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67" y="95846"/>
            <a:ext cx="2100749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58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2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3" y="448807"/>
            <a:ext cx="285619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43" y="1204734"/>
            <a:ext cx="285619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126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67" y="479227"/>
            <a:ext cx="1407398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60" y="479227"/>
            <a:ext cx="1407398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896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95846"/>
            <a:ext cx="2856190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99" y="441305"/>
            <a:ext cx="140093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99" y="657582"/>
            <a:ext cx="1400930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6460" y="441305"/>
            <a:ext cx="140782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6460" y="657582"/>
            <a:ext cx="1407829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4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4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5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120015"/>
            <a:ext cx="106805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829" y="259199"/>
            <a:ext cx="167646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99" y="540067"/>
            <a:ext cx="106805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5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120015"/>
            <a:ext cx="1068053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7829" y="259199"/>
            <a:ext cx="167646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99" y="540067"/>
            <a:ext cx="1068053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4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668" y="95846"/>
            <a:ext cx="285619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68" y="479227"/>
            <a:ext cx="285619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667" y="1668542"/>
            <a:ext cx="74509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79C8-53BE-42B4-A71B-411129B88D6C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943" y="1668542"/>
            <a:ext cx="111764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8765" y="1668542"/>
            <a:ext cx="74509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9EF-CB0C-421F-8E12-5EB0173C2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484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>
            <a:extLst>
              <a:ext uri="{FF2B5EF4-FFF2-40B4-BE49-F238E27FC236}">
                <a16:creationId xmlns:a16="http://schemas.microsoft.com/office/drawing/2014/main" id="{09404B8A-6578-AD1B-99DF-0E0DD0F3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413" y="411397"/>
            <a:ext cx="2947986" cy="977429"/>
          </a:xfrm>
        </p:spPr>
        <p:txBody>
          <a:bodyPr>
            <a:normAutofit/>
          </a:bodyPr>
          <a:lstStyle/>
          <a:p>
            <a:pPr marL="228600" indent="-228600" algn="l">
              <a:buAutoNum type="arabicPeriod"/>
            </a:pPr>
            <a:r>
              <a:rPr lang="es-MX" sz="700" dirty="0"/>
              <a:t>Insertar imagen de plaza</a:t>
            </a:r>
          </a:p>
          <a:p>
            <a:pPr marL="228600" indent="-228600" algn="l">
              <a:buAutoNum type="arabicPeriod"/>
            </a:pPr>
            <a:r>
              <a:rPr lang="es-MX" sz="700" dirty="0"/>
              <a:t>Eliminar este texto informativo</a:t>
            </a:r>
          </a:p>
          <a:p>
            <a:pPr marL="228600" indent="-228600" algn="l">
              <a:buAutoNum type="arabicPeriod"/>
            </a:pPr>
            <a:r>
              <a:rPr lang="es-MX" sz="700" dirty="0"/>
              <a:t>Archivo – Guardar Como – Examinar - Formato de intercambio de archivos JPEG – Solo esta</a:t>
            </a:r>
          </a:p>
          <a:p>
            <a:pPr marL="228600" indent="-228600" algn="l">
              <a:buAutoNum type="arabicPeriod"/>
            </a:pPr>
            <a:r>
              <a:rPr lang="es-MX" sz="700" dirty="0"/>
              <a:t>Cargar imagen resultante en panel de plazas Fidi</a:t>
            </a:r>
          </a:p>
          <a:p>
            <a:r>
              <a:rPr lang="es-MX" sz="400" i="1" dirty="0"/>
              <a:t>Nota: Esta plantilla ya cuenta con el tamaño correcto para carga en Fidi.</a:t>
            </a:r>
          </a:p>
        </p:txBody>
      </p:sp>
    </p:spTree>
    <p:extLst>
      <p:ext uri="{BB962C8B-B14F-4D97-AF65-F5344CB8AC3E}">
        <p14:creationId xmlns:p14="http://schemas.microsoft.com/office/powerpoint/2010/main" val="1438766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47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DellAlnWarere</dc:creator>
  <cp:lastModifiedBy>DellAlnWarere</cp:lastModifiedBy>
  <cp:revision>7</cp:revision>
  <dcterms:created xsi:type="dcterms:W3CDTF">2022-05-28T21:34:23Z</dcterms:created>
  <dcterms:modified xsi:type="dcterms:W3CDTF">2022-05-28T21:50:05Z</dcterms:modified>
</cp:coreProperties>
</file>