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5"/>
  </p:notesMasterIdLst>
  <p:sldIdLst>
    <p:sldId id="343" r:id="rId2"/>
    <p:sldId id="311" r:id="rId3"/>
    <p:sldId id="355" r:id="rId4"/>
    <p:sldId id="356" r:id="rId5"/>
    <p:sldId id="370" r:id="rId6"/>
    <p:sldId id="374" r:id="rId7"/>
    <p:sldId id="375" r:id="rId8"/>
    <p:sldId id="372" r:id="rId9"/>
    <p:sldId id="376" r:id="rId10"/>
    <p:sldId id="379" r:id="rId11"/>
    <p:sldId id="378" r:id="rId12"/>
    <p:sldId id="377" r:id="rId13"/>
    <p:sldId id="380" r:id="rId14"/>
    <p:sldId id="381" r:id="rId15"/>
    <p:sldId id="382" r:id="rId16"/>
    <p:sldId id="383" r:id="rId17"/>
    <p:sldId id="373" r:id="rId18"/>
    <p:sldId id="384" r:id="rId19"/>
    <p:sldId id="357" r:id="rId20"/>
    <p:sldId id="385" r:id="rId21"/>
    <p:sldId id="428" r:id="rId22"/>
    <p:sldId id="429" r:id="rId23"/>
    <p:sldId id="430" r:id="rId24"/>
    <p:sldId id="431" r:id="rId25"/>
    <p:sldId id="432" r:id="rId26"/>
    <p:sldId id="433" r:id="rId27"/>
    <p:sldId id="434" r:id="rId28"/>
    <p:sldId id="435" r:id="rId29"/>
    <p:sldId id="436" r:id="rId30"/>
    <p:sldId id="437" r:id="rId31"/>
    <p:sldId id="438" r:id="rId32"/>
    <p:sldId id="362" r:id="rId33"/>
    <p:sldId id="439" r:id="rId34"/>
    <p:sldId id="397" r:id="rId35"/>
    <p:sldId id="398" r:id="rId36"/>
    <p:sldId id="400" r:id="rId37"/>
    <p:sldId id="411" r:id="rId38"/>
    <p:sldId id="399" r:id="rId39"/>
    <p:sldId id="401" r:id="rId40"/>
    <p:sldId id="404" r:id="rId41"/>
    <p:sldId id="402" r:id="rId42"/>
    <p:sldId id="412" r:id="rId43"/>
    <p:sldId id="403" r:id="rId44"/>
    <p:sldId id="407" r:id="rId45"/>
    <p:sldId id="405" r:id="rId46"/>
    <p:sldId id="406" r:id="rId47"/>
    <p:sldId id="409" r:id="rId48"/>
    <p:sldId id="410" r:id="rId49"/>
    <p:sldId id="413" r:id="rId50"/>
    <p:sldId id="414" r:id="rId51"/>
    <p:sldId id="415" r:id="rId52"/>
    <p:sldId id="417" r:id="rId53"/>
    <p:sldId id="418" r:id="rId54"/>
    <p:sldId id="420" r:id="rId55"/>
    <p:sldId id="422" r:id="rId56"/>
    <p:sldId id="424" r:id="rId57"/>
    <p:sldId id="425" r:id="rId58"/>
    <p:sldId id="426" r:id="rId59"/>
    <p:sldId id="427" r:id="rId60"/>
    <p:sldId id="365" r:id="rId61"/>
    <p:sldId id="366" r:id="rId62"/>
    <p:sldId id="367" r:id="rId63"/>
    <p:sldId id="344" r:id="rId64"/>
  </p:sldIdLst>
  <p:sldSz cx="10691813"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5870"/>
    <a:srgbClr val="004080"/>
    <a:srgbClr val="0D0D0D"/>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69D4F-5347-45F7-BE9B-AF6CF3407817}" v="158" dt="2022-07-03T07:30:41.621"/>
    <p1510:client id="{85B884B0-D4E2-ABD5-9329-C358D8EF30A2}" v="17" dt="2022-07-03T03:39:03.588"/>
    <p1510:client id="{9E021174-572F-21F4-8337-F4ECED6F0CF8}" v="8" dt="2022-07-03T07:33:02.226"/>
    <p1510:client id="{CD1BE9AB-72AD-7FD0-D538-3DD52E207AB4}" v="18" dt="2022-07-02T19:54:54.886"/>
  </p1510:revLst>
</p1510:revInfo>
</file>

<file path=ppt/tableStyles.xml><?xml version="1.0" encoding="utf-8"?>
<a:tblStyleLst xmlns:a="http://schemas.openxmlformats.org/drawingml/2006/main" def="{5C22544A-7EE6-4342-B048-85BDC9FD1C3A}">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202016924 (Quispe Gomez,Wilmer Andres)" userId="e7fe682f-0b6a-4f20-8dcd-dd1bc78e1c68" providerId="ADAL" clId="{82369D4F-5347-45F7-BE9B-AF6CF3407817}"/>
    <pc:docChg chg="undo custSel addSld delSld modSld">
      <pc:chgData name="i202016924 (Quispe Gomez,Wilmer Andres)" userId="e7fe682f-0b6a-4f20-8dcd-dd1bc78e1c68" providerId="ADAL" clId="{82369D4F-5347-45F7-BE9B-AF6CF3407817}" dt="2022-07-03T07:30:41.621" v="158" actId="6549"/>
      <pc:docMkLst>
        <pc:docMk/>
      </pc:docMkLst>
      <pc:sldChg chg="modSp mod">
        <pc:chgData name="i202016924 (Quispe Gomez,Wilmer Andres)" userId="e7fe682f-0b6a-4f20-8dcd-dd1bc78e1c68" providerId="ADAL" clId="{82369D4F-5347-45F7-BE9B-AF6CF3407817}" dt="2022-07-03T06:28:53.527" v="32" actId="207"/>
        <pc:sldMkLst>
          <pc:docMk/>
          <pc:sldMk cId="3393044674" sldId="311"/>
        </pc:sldMkLst>
        <pc:spChg chg="mod">
          <ac:chgData name="i202016924 (Quispe Gomez,Wilmer Andres)" userId="e7fe682f-0b6a-4f20-8dcd-dd1bc78e1c68" providerId="ADAL" clId="{82369D4F-5347-45F7-BE9B-AF6CF3407817}" dt="2022-07-03T06:28:16.923" v="14" actId="20577"/>
          <ac:spMkLst>
            <pc:docMk/>
            <pc:sldMk cId="3393044674" sldId="311"/>
            <ac:spMk id="4" creationId="{00000000-0000-0000-0000-000000000000}"/>
          </ac:spMkLst>
        </pc:spChg>
        <pc:spChg chg="mod">
          <ac:chgData name="i202016924 (Quispe Gomez,Wilmer Andres)" userId="e7fe682f-0b6a-4f20-8dcd-dd1bc78e1c68" providerId="ADAL" clId="{82369D4F-5347-45F7-BE9B-AF6CF3407817}" dt="2022-07-03T06:28:53.527" v="32" actId="207"/>
          <ac:spMkLst>
            <pc:docMk/>
            <pc:sldMk cId="3393044674" sldId="311"/>
            <ac:spMk id="7" creationId="{00000000-0000-0000-0000-000000000000}"/>
          </ac:spMkLst>
        </pc:spChg>
      </pc:sldChg>
      <pc:sldChg chg="modSp mod">
        <pc:chgData name="i202016924 (Quispe Gomez,Wilmer Andres)" userId="e7fe682f-0b6a-4f20-8dcd-dd1bc78e1c68" providerId="ADAL" clId="{82369D4F-5347-45F7-BE9B-AF6CF3407817}" dt="2022-07-03T06:28:07.125" v="12" actId="113"/>
        <pc:sldMkLst>
          <pc:docMk/>
          <pc:sldMk cId="2693225439" sldId="343"/>
        </pc:sldMkLst>
        <pc:spChg chg="mod">
          <ac:chgData name="i202016924 (Quispe Gomez,Wilmer Andres)" userId="e7fe682f-0b6a-4f20-8dcd-dd1bc78e1c68" providerId="ADAL" clId="{82369D4F-5347-45F7-BE9B-AF6CF3407817}" dt="2022-07-03T06:28:07.125" v="12" actId="113"/>
          <ac:spMkLst>
            <pc:docMk/>
            <pc:sldMk cId="2693225439" sldId="343"/>
            <ac:spMk id="3074" creationId="{00000000-0000-0000-0000-000000000000}"/>
          </ac:spMkLst>
        </pc:spChg>
        <pc:spChg chg="mod">
          <ac:chgData name="i202016924 (Quispe Gomez,Wilmer Andres)" userId="e7fe682f-0b6a-4f20-8dcd-dd1bc78e1c68" providerId="ADAL" clId="{82369D4F-5347-45F7-BE9B-AF6CF3407817}" dt="2022-07-03T06:28:00.045" v="10" actId="113"/>
          <ac:spMkLst>
            <pc:docMk/>
            <pc:sldMk cId="2693225439" sldId="343"/>
            <ac:spMk id="2908163" creationId="{00000000-0000-0000-0000-000000000000}"/>
          </ac:spMkLst>
        </pc:spChg>
      </pc:sldChg>
      <pc:sldChg chg="modSp mod">
        <pc:chgData name="i202016924 (Quispe Gomez,Wilmer Andres)" userId="e7fe682f-0b6a-4f20-8dcd-dd1bc78e1c68" providerId="ADAL" clId="{82369D4F-5347-45F7-BE9B-AF6CF3407817}" dt="2022-07-03T06:30:07.923" v="44" actId="123"/>
        <pc:sldMkLst>
          <pc:docMk/>
          <pc:sldMk cId="4250816352" sldId="355"/>
        </pc:sldMkLst>
        <pc:spChg chg="mod">
          <ac:chgData name="i202016924 (Quispe Gomez,Wilmer Andres)" userId="e7fe682f-0b6a-4f20-8dcd-dd1bc78e1c68" providerId="ADAL" clId="{82369D4F-5347-45F7-BE9B-AF6CF3407817}" dt="2022-07-03T06:30:07.923" v="44" actId="123"/>
          <ac:spMkLst>
            <pc:docMk/>
            <pc:sldMk cId="4250816352" sldId="355"/>
            <ac:spMk id="3" creationId="{5E997E6C-AEE3-3936-8983-EB3516457F36}"/>
          </ac:spMkLst>
        </pc:spChg>
      </pc:sldChg>
      <pc:sldChg chg="addSp delSp modSp mod">
        <pc:chgData name="i202016924 (Quispe Gomez,Wilmer Andres)" userId="e7fe682f-0b6a-4f20-8dcd-dd1bc78e1c68" providerId="ADAL" clId="{82369D4F-5347-45F7-BE9B-AF6CF3407817}" dt="2022-07-03T06:31:33.480" v="53"/>
        <pc:sldMkLst>
          <pc:docMk/>
          <pc:sldMk cId="4181042747" sldId="356"/>
        </pc:sldMkLst>
        <pc:spChg chg="del mod">
          <ac:chgData name="i202016924 (Quispe Gomez,Wilmer Andres)" userId="e7fe682f-0b6a-4f20-8dcd-dd1bc78e1c68" providerId="ADAL" clId="{82369D4F-5347-45F7-BE9B-AF6CF3407817}" dt="2022-07-03T06:30:32.728" v="46" actId="478"/>
          <ac:spMkLst>
            <pc:docMk/>
            <pc:sldMk cId="4181042747" sldId="356"/>
            <ac:spMk id="3" creationId="{A7E24ABB-BD1C-3D63-76A4-BD32EB5092D6}"/>
          </ac:spMkLst>
        </pc:spChg>
        <pc:picChg chg="add del mod">
          <ac:chgData name="i202016924 (Quispe Gomez,Wilmer Andres)" userId="e7fe682f-0b6a-4f20-8dcd-dd1bc78e1c68" providerId="ADAL" clId="{82369D4F-5347-45F7-BE9B-AF6CF3407817}" dt="2022-07-03T06:31:06.708" v="50" actId="478"/>
          <ac:picMkLst>
            <pc:docMk/>
            <pc:sldMk cId="4181042747" sldId="356"/>
            <ac:picMk id="4" creationId="{CB237AE5-46B0-83D6-0A28-FB18F2BBDF13}"/>
          </ac:picMkLst>
        </pc:picChg>
        <pc:picChg chg="add del mod">
          <ac:chgData name="i202016924 (Quispe Gomez,Wilmer Andres)" userId="e7fe682f-0b6a-4f20-8dcd-dd1bc78e1c68" providerId="ADAL" clId="{82369D4F-5347-45F7-BE9B-AF6CF3407817}" dt="2022-07-03T06:31:23.682" v="52" actId="478"/>
          <ac:picMkLst>
            <pc:docMk/>
            <pc:sldMk cId="4181042747" sldId="356"/>
            <ac:picMk id="6" creationId="{B6E6C087-51FB-14D8-414F-CA7792025004}"/>
          </ac:picMkLst>
        </pc:picChg>
        <pc:picChg chg="add mod">
          <ac:chgData name="i202016924 (Quispe Gomez,Wilmer Andres)" userId="e7fe682f-0b6a-4f20-8dcd-dd1bc78e1c68" providerId="ADAL" clId="{82369D4F-5347-45F7-BE9B-AF6CF3407817}" dt="2022-07-03T06:31:33.480" v="53"/>
          <ac:picMkLst>
            <pc:docMk/>
            <pc:sldMk cId="4181042747" sldId="356"/>
            <ac:picMk id="8" creationId="{0DEC03A7-92F3-3DE8-28B2-4E1EB481CA33}"/>
          </ac:picMkLst>
        </pc:picChg>
        <pc:picChg chg="del">
          <ac:chgData name="i202016924 (Quispe Gomez,Wilmer Andres)" userId="e7fe682f-0b6a-4f20-8dcd-dd1bc78e1c68" providerId="ADAL" clId="{82369D4F-5347-45F7-BE9B-AF6CF3407817}" dt="2022-07-03T06:30:45.771" v="47" actId="478"/>
          <ac:picMkLst>
            <pc:docMk/>
            <pc:sldMk cId="4181042747" sldId="356"/>
            <ac:picMk id="1028" creationId="{E9E1E084-99D3-5A0A-ABAC-A08CE3F85055}"/>
          </ac:picMkLst>
        </pc:picChg>
      </pc:sldChg>
      <pc:sldChg chg="addSp delSp modSp mod">
        <pc:chgData name="i202016924 (Quispe Gomez,Wilmer Andres)" userId="e7fe682f-0b6a-4f20-8dcd-dd1bc78e1c68" providerId="ADAL" clId="{82369D4F-5347-45F7-BE9B-AF6CF3407817}" dt="2022-07-03T06:32:34.290" v="61" actId="14100"/>
        <pc:sldMkLst>
          <pc:docMk/>
          <pc:sldMk cId="2879340128" sldId="357"/>
        </pc:sldMkLst>
        <pc:spChg chg="del">
          <ac:chgData name="i202016924 (Quispe Gomez,Wilmer Andres)" userId="e7fe682f-0b6a-4f20-8dcd-dd1bc78e1c68" providerId="ADAL" clId="{82369D4F-5347-45F7-BE9B-AF6CF3407817}" dt="2022-07-03T06:32:18.644" v="58" actId="478"/>
          <ac:spMkLst>
            <pc:docMk/>
            <pc:sldMk cId="2879340128" sldId="357"/>
            <ac:spMk id="3" creationId="{A6E24222-E51D-8AE8-AF5A-5C8BE8E31FCC}"/>
          </ac:spMkLst>
        </pc:spChg>
        <pc:spChg chg="add del mod">
          <ac:chgData name="i202016924 (Quispe Gomez,Wilmer Andres)" userId="e7fe682f-0b6a-4f20-8dcd-dd1bc78e1c68" providerId="ADAL" clId="{82369D4F-5347-45F7-BE9B-AF6CF3407817}" dt="2022-07-03T06:32:27.764" v="59" actId="478"/>
          <ac:spMkLst>
            <pc:docMk/>
            <pc:sldMk cId="2879340128" sldId="357"/>
            <ac:spMk id="4" creationId="{EC533ACC-35EB-7B3C-BD20-62F088A294E3}"/>
          </ac:spMkLst>
        </pc:spChg>
        <pc:picChg chg="add mod">
          <ac:chgData name="i202016924 (Quispe Gomez,Wilmer Andres)" userId="e7fe682f-0b6a-4f20-8dcd-dd1bc78e1c68" providerId="ADAL" clId="{82369D4F-5347-45F7-BE9B-AF6CF3407817}" dt="2022-07-03T06:32:34.290" v="61" actId="14100"/>
          <ac:picMkLst>
            <pc:docMk/>
            <pc:sldMk cId="2879340128" sldId="357"/>
            <ac:picMk id="6" creationId="{3B8E2685-80DF-63D9-D49E-264735B31862}"/>
          </ac:picMkLst>
        </pc:picChg>
        <pc:picChg chg="del">
          <ac:chgData name="i202016924 (Quispe Gomez,Wilmer Andres)" userId="e7fe682f-0b6a-4f20-8dcd-dd1bc78e1c68" providerId="ADAL" clId="{82369D4F-5347-45F7-BE9B-AF6CF3407817}" dt="2022-07-03T06:32:17.474" v="57" actId="478"/>
          <ac:picMkLst>
            <pc:docMk/>
            <pc:sldMk cId="2879340128" sldId="357"/>
            <ac:picMk id="2050" creationId="{F191F19F-2B29-415B-7289-2CABDF5C9412}"/>
          </ac:picMkLst>
        </pc:picChg>
      </pc:sldChg>
      <pc:sldChg chg="del">
        <pc:chgData name="i202016924 (Quispe Gomez,Wilmer Andres)" userId="e7fe682f-0b6a-4f20-8dcd-dd1bc78e1c68" providerId="ADAL" clId="{82369D4F-5347-45F7-BE9B-AF6CF3407817}" dt="2022-07-03T06:32:44.773" v="62" actId="2696"/>
        <pc:sldMkLst>
          <pc:docMk/>
          <pc:sldMk cId="1802354061" sldId="360"/>
        </pc:sldMkLst>
      </pc:sldChg>
      <pc:sldChg chg="del">
        <pc:chgData name="i202016924 (Quispe Gomez,Wilmer Andres)" userId="e7fe682f-0b6a-4f20-8dcd-dd1bc78e1c68" providerId="ADAL" clId="{82369D4F-5347-45F7-BE9B-AF6CF3407817}" dt="2022-07-03T06:35:02.415" v="71" actId="2696"/>
        <pc:sldMkLst>
          <pc:docMk/>
          <pc:sldMk cId="2960419779" sldId="361"/>
        </pc:sldMkLst>
      </pc:sldChg>
      <pc:sldChg chg="addSp delSp modSp mod">
        <pc:chgData name="i202016924 (Quispe Gomez,Wilmer Andres)" userId="e7fe682f-0b6a-4f20-8dcd-dd1bc78e1c68" providerId="ADAL" clId="{82369D4F-5347-45F7-BE9B-AF6CF3407817}" dt="2022-07-03T06:44:10.401" v="144" actId="1076"/>
        <pc:sldMkLst>
          <pc:docMk/>
          <pc:sldMk cId="1801531760" sldId="362"/>
        </pc:sldMkLst>
        <pc:spChg chg="del mod">
          <ac:chgData name="i202016924 (Quispe Gomez,Wilmer Andres)" userId="e7fe682f-0b6a-4f20-8dcd-dd1bc78e1c68" providerId="ADAL" clId="{82369D4F-5347-45F7-BE9B-AF6CF3407817}" dt="2022-07-03T06:43:32.658" v="137" actId="478"/>
          <ac:spMkLst>
            <pc:docMk/>
            <pc:sldMk cId="1801531760" sldId="362"/>
            <ac:spMk id="3" creationId="{A6E24222-E51D-8AE8-AF5A-5C8BE8E31FCC}"/>
          </ac:spMkLst>
        </pc:spChg>
        <pc:picChg chg="add del mod">
          <ac:chgData name="i202016924 (Quispe Gomez,Wilmer Andres)" userId="e7fe682f-0b6a-4f20-8dcd-dd1bc78e1c68" providerId="ADAL" clId="{82369D4F-5347-45F7-BE9B-AF6CF3407817}" dt="2022-07-03T06:44:03.869" v="141" actId="478"/>
          <ac:picMkLst>
            <pc:docMk/>
            <pc:sldMk cId="1801531760" sldId="362"/>
            <ac:picMk id="6" creationId="{332D6657-865B-7142-4D81-FAFE0E301386}"/>
          </ac:picMkLst>
        </pc:picChg>
        <pc:picChg chg="add mod">
          <ac:chgData name="i202016924 (Quispe Gomez,Wilmer Andres)" userId="e7fe682f-0b6a-4f20-8dcd-dd1bc78e1c68" providerId="ADAL" clId="{82369D4F-5347-45F7-BE9B-AF6CF3407817}" dt="2022-07-03T06:44:10.401" v="144" actId="1076"/>
          <ac:picMkLst>
            <pc:docMk/>
            <pc:sldMk cId="1801531760" sldId="362"/>
            <ac:picMk id="7" creationId="{3AF4303C-8EC9-C213-4741-68EDD47E6765}"/>
          </ac:picMkLst>
        </pc:picChg>
      </pc:sldChg>
      <pc:sldChg chg="del">
        <pc:chgData name="i202016924 (Quispe Gomez,Wilmer Andres)" userId="e7fe682f-0b6a-4f20-8dcd-dd1bc78e1c68" providerId="ADAL" clId="{82369D4F-5347-45F7-BE9B-AF6CF3407817}" dt="2022-07-03T07:30:10.820" v="151" actId="2696"/>
        <pc:sldMkLst>
          <pc:docMk/>
          <pc:sldMk cId="116819884" sldId="363"/>
        </pc:sldMkLst>
      </pc:sldChg>
      <pc:sldChg chg="del">
        <pc:chgData name="i202016924 (Quispe Gomez,Wilmer Andres)" userId="e7fe682f-0b6a-4f20-8dcd-dd1bc78e1c68" providerId="ADAL" clId="{82369D4F-5347-45F7-BE9B-AF6CF3407817}" dt="2022-07-03T07:30:24.534" v="152" actId="2696"/>
        <pc:sldMkLst>
          <pc:docMk/>
          <pc:sldMk cId="3080737024" sldId="364"/>
        </pc:sldMkLst>
      </pc:sldChg>
      <pc:sldChg chg="modSp mod">
        <pc:chgData name="i202016924 (Quispe Gomez,Wilmer Andres)" userId="e7fe682f-0b6a-4f20-8dcd-dd1bc78e1c68" providerId="ADAL" clId="{82369D4F-5347-45F7-BE9B-AF6CF3407817}" dt="2022-07-03T07:30:32.816" v="154" actId="20577"/>
        <pc:sldMkLst>
          <pc:docMk/>
          <pc:sldMk cId="517196262" sldId="365"/>
        </pc:sldMkLst>
        <pc:spChg chg="mod">
          <ac:chgData name="i202016924 (Quispe Gomez,Wilmer Andres)" userId="e7fe682f-0b6a-4f20-8dcd-dd1bc78e1c68" providerId="ADAL" clId="{82369D4F-5347-45F7-BE9B-AF6CF3407817}" dt="2022-07-03T07:30:32.816" v="154" actId="20577"/>
          <ac:spMkLst>
            <pc:docMk/>
            <pc:sldMk cId="517196262" sldId="365"/>
            <ac:spMk id="3" creationId="{2B2158EF-C320-7006-37DF-666D01B19D11}"/>
          </ac:spMkLst>
        </pc:spChg>
      </pc:sldChg>
      <pc:sldChg chg="modSp mod">
        <pc:chgData name="i202016924 (Quispe Gomez,Wilmer Andres)" userId="e7fe682f-0b6a-4f20-8dcd-dd1bc78e1c68" providerId="ADAL" clId="{82369D4F-5347-45F7-BE9B-AF6CF3407817}" dt="2022-07-03T07:30:37.416" v="156" actId="20577"/>
        <pc:sldMkLst>
          <pc:docMk/>
          <pc:sldMk cId="1715386357" sldId="366"/>
        </pc:sldMkLst>
        <pc:spChg chg="mod">
          <ac:chgData name="i202016924 (Quispe Gomez,Wilmer Andres)" userId="e7fe682f-0b6a-4f20-8dcd-dd1bc78e1c68" providerId="ADAL" clId="{82369D4F-5347-45F7-BE9B-AF6CF3407817}" dt="2022-07-03T07:30:37.416" v="156" actId="20577"/>
          <ac:spMkLst>
            <pc:docMk/>
            <pc:sldMk cId="1715386357" sldId="366"/>
            <ac:spMk id="3" creationId="{50001BC5-440E-1AE4-A24E-AE54C820F7C7}"/>
          </ac:spMkLst>
        </pc:spChg>
      </pc:sldChg>
      <pc:sldChg chg="modSp mod">
        <pc:chgData name="i202016924 (Quispe Gomez,Wilmer Andres)" userId="e7fe682f-0b6a-4f20-8dcd-dd1bc78e1c68" providerId="ADAL" clId="{82369D4F-5347-45F7-BE9B-AF6CF3407817}" dt="2022-07-03T07:30:41.621" v="158" actId="6549"/>
        <pc:sldMkLst>
          <pc:docMk/>
          <pc:sldMk cId="3648917366" sldId="367"/>
        </pc:sldMkLst>
        <pc:spChg chg="mod">
          <ac:chgData name="i202016924 (Quispe Gomez,Wilmer Andres)" userId="e7fe682f-0b6a-4f20-8dcd-dd1bc78e1c68" providerId="ADAL" clId="{82369D4F-5347-45F7-BE9B-AF6CF3407817}" dt="2022-07-03T07:30:41.621" v="158" actId="6549"/>
          <ac:spMkLst>
            <pc:docMk/>
            <pc:sldMk cId="3648917366" sldId="367"/>
            <ac:spMk id="3" creationId="{50001BC5-440E-1AE4-A24E-AE54C820F7C7}"/>
          </ac:spMkLst>
        </pc:spChg>
      </pc:sldChg>
      <pc:sldChg chg="delSp modSp del mod">
        <pc:chgData name="i202016924 (Quispe Gomez,Wilmer Andres)" userId="e7fe682f-0b6a-4f20-8dcd-dd1bc78e1c68" providerId="ADAL" clId="{82369D4F-5347-45F7-BE9B-AF6CF3407817}" dt="2022-07-03T06:31:56.088" v="56" actId="2696"/>
        <pc:sldMkLst>
          <pc:docMk/>
          <pc:sldMk cId="840733126" sldId="368"/>
        </pc:sldMkLst>
        <pc:spChg chg="del mod">
          <ac:chgData name="i202016924 (Quispe Gomez,Wilmer Andres)" userId="e7fe682f-0b6a-4f20-8dcd-dd1bc78e1c68" providerId="ADAL" clId="{82369D4F-5347-45F7-BE9B-AF6CF3407817}" dt="2022-07-03T06:31:47.907" v="55" actId="478"/>
          <ac:spMkLst>
            <pc:docMk/>
            <pc:sldMk cId="840733126" sldId="368"/>
            <ac:spMk id="3" creationId="{A7E24ABB-BD1C-3D63-76A4-BD32EB5092D6}"/>
          </ac:spMkLst>
        </pc:spChg>
      </pc:sldChg>
      <pc:sldChg chg="addSp delSp modSp mod">
        <pc:chgData name="i202016924 (Quispe Gomez,Wilmer Andres)" userId="e7fe682f-0b6a-4f20-8dcd-dd1bc78e1c68" providerId="ADAL" clId="{82369D4F-5347-45F7-BE9B-AF6CF3407817}" dt="2022-07-03T06:35:59.714" v="79" actId="14100"/>
        <pc:sldMkLst>
          <pc:docMk/>
          <pc:sldMk cId="3630399797" sldId="385"/>
        </pc:sldMkLst>
        <pc:spChg chg="add del mod">
          <ac:chgData name="i202016924 (Quispe Gomez,Wilmer Andres)" userId="e7fe682f-0b6a-4f20-8dcd-dd1bc78e1c68" providerId="ADAL" clId="{82369D4F-5347-45F7-BE9B-AF6CF3407817}" dt="2022-07-03T06:33:57.916" v="64" actId="478"/>
          <ac:spMkLst>
            <pc:docMk/>
            <pc:sldMk cId="3630399797" sldId="385"/>
            <ac:spMk id="2" creationId="{3D812803-60A4-8349-2EEC-D8EAD0DB4735}"/>
          </ac:spMkLst>
        </pc:spChg>
        <pc:spChg chg="add mod">
          <ac:chgData name="i202016924 (Quispe Gomez,Wilmer Andres)" userId="e7fe682f-0b6a-4f20-8dcd-dd1bc78e1c68" providerId="ADAL" clId="{82369D4F-5347-45F7-BE9B-AF6CF3407817}" dt="2022-07-03T06:35:49.362" v="77" actId="1076"/>
          <ac:spMkLst>
            <pc:docMk/>
            <pc:sldMk cId="3630399797" sldId="385"/>
            <ac:spMk id="3" creationId="{40A1D1C6-40B6-05DE-2684-2E5E09B2348F}"/>
          </ac:spMkLst>
        </pc:spChg>
        <pc:spChg chg="del">
          <ac:chgData name="i202016924 (Quispe Gomez,Wilmer Andres)" userId="e7fe682f-0b6a-4f20-8dcd-dd1bc78e1c68" providerId="ADAL" clId="{82369D4F-5347-45F7-BE9B-AF6CF3407817}" dt="2022-07-03T06:33:55.915" v="63" actId="478"/>
          <ac:spMkLst>
            <pc:docMk/>
            <pc:sldMk cId="3630399797" sldId="385"/>
            <ac:spMk id="20487" creationId="{C2B85A3F-D286-A4D4-7AE5-B728CF7586D3}"/>
          </ac:spMkLst>
        </pc:spChg>
        <pc:picChg chg="add mod">
          <ac:chgData name="i202016924 (Quispe Gomez,Wilmer Andres)" userId="e7fe682f-0b6a-4f20-8dcd-dd1bc78e1c68" providerId="ADAL" clId="{82369D4F-5347-45F7-BE9B-AF6CF3407817}" dt="2022-07-03T06:35:59.714" v="79" actId="14100"/>
          <ac:picMkLst>
            <pc:docMk/>
            <pc:sldMk cId="3630399797" sldId="385"/>
            <ac:picMk id="6" creationId="{51CA521B-84DD-FA67-3F62-299B0EE04252}"/>
          </ac:picMkLst>
        </pc:picChg>
        <pc:picChg chg="del">
          <ac:chgData name="i202016924 (Quispe Gomez,Wilmer Andres)" userId="e7fe682f-0b6a-4f20-8dcd-dd1bc78e1c68" providerId="ADAL" clId="{82369D4F-5347-45F7-BE9B-AF6CF3407817}" dt="2022-07-03T06:33:58.602" v="65" actId="478"/>
          <ac:picMkLst>
            <pc:docMk/>
            <pc:sldMk cId="3630399797" sldId="385"/>
            <ac:picMk id="7" creationId="{120709F2-2956-29C5-6BEC-94D270BFEAAC}"/>
          </ac:picMkLst>
        </pc:picChg>
      </pc:sldChg>
      <pc:sldChg chg="addSp delSp modSp del mod">
        <pc:chgData name="i202016924 (Quispe Gomez,Wilmer Andres)" userId="e7fe682f-0b6a-4f20-8dcd-dd1bc78e1c68" providerId="ADAL" clId="{82369D4F-5347-45F7-BE9B-AF6CF3407817}" dt="2022-07-03T06:35:02.415" v="71" actId="2696"/>
        <pc:sldMkLst>
          <pc:docMk/>
          <pc:sldMk cId="3730448016" sldId="386"/>
        </pc:sldMkLst>
        <pc:spChg chg="add mod">
          <ac:chgData name="i202016924 (Quispe Gomez,Wilmer Andres)" userId="e7fe682f-0b6a-4f20-8dcd-dd1bc78e1c68" providerId="ADAL" clId="{82369D4F-5347-45F7-BE9B-AF6CF3407817}" dt="2022-07-03T06:34:02.907" v="67" actId="478"/>
          <ac:spMkLst>
            <pc:docMk/>
            <pc:sldMk cId="3730448016" sldId="386"/>
            <ac:spMk id="2" creationId="{199738B5-099A-A76F-70EB-D9BFA1E54628}"/>
          </ac:spMkLst>
        </pc:spChg>
        <pc:spChg chg="del">
          <ac:chgData name="i202016924 (Quispe Gomez,Wilmer Andres)" userId="e7fe682f-0b6a-4f20-8dcd-dd1bc78e1c68" providerId="ADAL" clId="{82369D4F-5347-45F7-BE9B-AF6CF3407817}" dt="2022-07-03T06:34:02.907" v="67" actId="478"/>
          <ac:spMkLst>
            <pc:docMk/>
            <pc:sldMk cId="3730448016" sldId="386"/>
            <ac:spMk id="20487" creationId="{C2B85A3F-D286-A4D4-7AE5-B728CF7586D3}"/>
          </ac:spMkLst>
        </pc:spChg>
        <pc:picChg chg="del">
          <ac:chgData name="i202016924 (Quispe Gomez,Wilmer Andres)" userId="e7fe682f-0b6a-4f20-8dcd-dd1bc78e1c68" providerId="ADAL" clId="{82369D4F-5347-45F7-BE9B-AF6CF3407817}" dt="2022-07-03T06:34:00.394" v="66" actId="478"/>
          <ac:picMkLst>
            <pc:docMk/>
            <pc:sldMk cId="3730448016" sldId="386"/>
            <ac:picMk id="20482" creationId="{A91F0C6C-0FD0-F555-D7BE-D2D74F554AD6}"/>
          </ac:picMkLst>
        </pc:picChg>
      </pc:sldChg>
      <pc:sldChg chg="del">
        <pc:chgData name="i202016924 (Quispe Gomez,Wilmer Andres)" userId="e7fe682f-0b6a-4f20-8dcd-dd1bc78e1c68" providerId="ADAL" clId="{82369D4F-5347-45F7-BE9B-AF6CF3407817}" dt="2022-07-03T06:35:02.415" v="71" actId="2696"/>
        <pc:sldMkLst>
          <pc:docMk/>
          <pc:sldMk cId="3505226568" sldId="387"/>
        </pc:sldMkLst>
      </pc:sldChg>
      <pc:sldChg chg="del">
        <pc:chgData name="i202016924 (Quispe Gomez,Wilmer Andres)" userId="e7fe682f-0b6a-4f20-8dcd-dd1bc78e1c68" providerId="ADAL" clId="{82369D4F-5347-45F7-BE9B-AF6CF3407817}" dt="2022-07-03T06:35:02.415" v="71" actId="2696"/>
        <pc:sldMkLst>
          <pc:docMk/>
          <pc:sldMk cId="532659925" sldId="388"/>
        </pc:sldMkLst>
      </pc:sldChg>
      <pc:sldChg chg="del">
        <pc:chgData name="i202016924 (Quispe Gomez,Wilmer Andres)" userId="e7fe682f-0b6a-4f20-8dcd-dd1bc78e1c68" providerId="ADAL" clId="{82369D4F-5347-45F7-BE9B-AF6CF3407817}" dt="2022-07-03T06:35:02.415" v="71" actId="2696"/>
        <pc:sldMkLst>
          <pc:docMk/>
          <pc:sldMk cId="2889445852" sldId="389"/>
        </pc:sldMkLst>
      </pc:sldChg>
      <pc:sldChg chg="addSp delSp modSp del mod">
        <pc:chgData name="i202016924 (Quispe Gomez,Wilmer Andres)" userId="e7fe682f-0b6a-4f20-8dcd-dd1bc78e1c68" providerId="ADAL" clId="{82369D4F-5347-45F7-BE9B-AF6CF3407817}" dt="2022-07-03T06:35:02.415" v="71" actId="2696"/>
        <pc:sldMkLst>
          <pc:docMk/>
          <pc:sldMk cId="2358438997" sldId="390"/>
        </pc:sldMkLst>
        <pc:spChg chg="add del mod">
          <ac:chgData name="i202016924 (Quispe Gomez,Wilmer Andres)" userId="e7fe682f-0b6a-4f20-8dcd-dd1bc78e1c68" providerId="ADAL" clId="{82369D4F-5347-45F7-BE9B-AF6CF3407817}" dt="2022-07-03T06:34:28.435" v="70" actId="478"/>
          <ac:spMkLst>
            <pc:docMk/>
            <pc:sldMk cId="2358438997" sldId="390"/>
            <ac:spMk id="2" creationId="{A44F6C1F-65E4-14D0-531E-73D2258945D1}"/>
          </ac:spMkLst>
        </pc:spChg>
        <pc:spChg chg="del">
          <ac:chgData name="i202016924 (Quispe Gomez,Wilmer Andres)" userId="e7fe682f-0b6a-4f20-8dcd-dd1bc78e1c68" providerId="ADAL" clId="{82369D4F-5347-45F7-BE9B-AF6CF3407817}" dt="2022-07-03T06:34:24.627" v="69" actId="478"/>
          <ac:spMkLst>
            <pc:docMk/>
            <pc:sldMk cId="2358438997" sldId="390"/>
            <ac:spMk id="20487" creationId="{C2B85A3F-D286-A4D4-7AE5-B728CF7586D3}"/>
          </ac:spMkLst>
        </pc:spChg>
        <pc:picChg chg="del">
          <ac:chgData name="i202016924 (Quispe Gomez,Wilmer Andres)" userId="e7fe682f-0b6a-4f20-8dcd-dd1bc78e1c68" providerId="ADAL" clId="{82369D4F-5347-45F7-BE9B-AF6CF3407817}" dt="2022-07-03T06:34:22.474" v="68" actId="478"/>
          <ac:picMkLst>
            <pc:docMk/>
            <pc:sldMk cId="2358438997" sldId="390"/>
            <ac:picMk id="3" creationId="{EFAB8789-A94C-AF44-2B18-07E9597EE8E3}"/>
          </ac:picMkLst>
        </pc:picChg>
      </pc:sldChg>
      <pc:sldChg chg="del">
        <pc:chgData name="i202016924 (Quispe Gomez,Wilmer Andres)" userId="e7fe682f-0b6a-4f20-8dcd-dd1bc78e1c68" providerId="ADAL" clId="{82369D4F-5347-45F7-BE9B-AF6CF3407817}" dt="2022-07-03T06:35:02.415" v="71" actId="2696"/>
        <pc:sldMkLst>
          <pc:docMk/>
          <pc:sldMk cId="1188326734" sldId="391"/>
        </pc:sldMkLst>
      </pc:sldChg>
      <pc:sldChg chg="del">
        <pc:chgData name="i202016924 (Quispe Gomez,Wilmer Andres)" userId="e7fe682f-0b6a-4f20-8dcd-dd1bc78e1c68" providerId="ADAL" clId="{82369D4F-5347-45F7-BE9B-AF6CF3407817}" dt="2022-07-03T06:35:02.415" v="71" actId="2696"/>
        <pc:sldMkLst>
          <pc:docMk/>
          <pc:sldMk cId="3899843328" sldId="392"/>
        </pc:sldMkLst>
      </pc:sldChg>
      <pc:sldChg chg="del">
        <pc:chgData name="i202016924 (Quispe Gomez,Wilmer Andres)" userId="e7fe682f-0b6a-4f20-8dcd-dd1bc78e1c68" providerId="ADAL" clId="{82369D4F-5347-45F7-BE9B-AF6CF3407817}" dt="2022-07-03T06:35:02.415" v="71" actId="2696"/>
        <pc:sldMkLst>
          <pc:docMk/>
          <pc:sldMk cId="1990959642" sldId="393"/>
        </pc:sldMkLst>
      </pc:sldChg>
      <pc:sldChg chg="del">
        <pc:chgData name="i202016924 (Quispe Gomez,Wilmer Andres)" userId="e7fe682f-0b6a-4f20-8dcd-dd1bc78e1c68" providerId="ADAL" clId="{82369D4F-5347-45F7-BE9B-AF6CF3407817}" dt="2022-07-03T06:35:02.415" v="71" actId="2696"/>
        <pc:sldMkLst>
          <pc:docMk/>
          <pc:sldMk cId="1137044662" sldId="394"/>
        </pc:sldMkLst>
      </pc:sldChg>
      <pc:sldChg chg="del">
        <pc:chgData name="i202016924 (Quispe Gomez,Wilmer Andres)" userId="e7fe682f-0b6a-4f20-8dcd-dd1bc78e1c68" providerId="ADAL" clId="{82369D4F-5347-45F7-BE9B-AF6CF3407817}" dt="2022-07-03T06:35:02.415" v="71" actId="2696"/>
        <pc:sldMkLst>
          <pc:docMk/>
          <pc:sldMk cId="3409563843" sldId="395"/>
        </pc:sldMkLst>
      </pc:sldChg>
      <pc:sldChg chg="del">
        <pc:chgData name="i202016924 (Quispe Gomez,Wilmer Andres)" userId="e7fe682f-0b6a-4f20-8dcd-dd1bc78e1c68" providerId="ADAL" clId="{82369D4F-5347-45F7-BE9B-AF6CF3407817}" dt="2022-07-03T06:35:02.415" v="71" actId="2696"/>
        <pc:sldMkLst>
          <pc:docMk/>
          <pc:sldMk cId="2752393972" sldId="396"/>
        </pc:sldMkLst>
      </pc:sldChg>
      <pc:sldChg chg="addSp delSp modSp mod">
        <pc:chgData name="i202016924 (Quispe Gomez,Wilmer Andres)" userId="e7fe682f-0b6a-4f20-8dcd-dd1bc78e1c68" providerId="ADAL" clId="{82369D4F-5347-45F7-BE9B-AF6CF3407817}" dt="2022-07-03T07:29:06.041" v="150" actId="1076"/>
        <pc:sldMkLst>
          <pc:docMk/>
          <pc:sldMk cId="3343854908" sldId="397"/>
        </pc:sldMkLst>
        <pc:picChg chg="add mod">
          <ac:chgData name="i202016924 (Quispe Gomez,Wilmer Andres)" userId="e7fe682f-0b6a-4f20-8dcd-dd1bc78e1c68" providerId="ADAL" clId="{82369D4F-5347-45F7-BE9B-AF6CF3407817}" dt="2022-07-03T07:29:06.041" v="150" actId="1076"/>
          <ac:picMkLst>
            <pc:docMk/>
            <pc:sldMk cId="3343854908" sldId="397"/>
            <ac:picMk id="3" creationId="{F84C8AAA-D2F3-FE06-60A2-BAC5E5261552}"/>
          </ac:picMkLst>
        </pc:picChg>
        <pc:picChg chg="del">
          <ac:chgData name="i202016924 (Quispe Gomez,Wilmer Andres)" userId="e7fe682f-0b6a-4f20-8dcd-dd1bc78e1c68" providerId="ADAL" clId="{82369D4F-5347-45F7-BE9B-AF6CF3407817}" dt="2022-07-03T07:28:56.430" v="148" actId="478"/>
          <ac:picMkLst>
            <pc:docMk/>
            <pc:sldMk cId="3343854908" sldId="397"/>
            <ac:picMk id="7" creationId="{9B5FE7E7-39FC-8AE5-4F8C-A634BD7094FF}"/>
          </ac:picMkLst>
        </pc:picChg>
      </pc:sldChg>
      <pc:sldChg chg="addSp delSp modSp add mod">
        <pc:chgData name="i202016924 (Quispe Gomez,Wilmer Andres)" userId="e7fe682f-0b6a-4f20-8dcd-dd1bc78e1c68" providerId="ADAL" clId="{82369D4F-5347-45F7-BE9B-AF6CF3407817}" dt="2022-07-03T06:36:51.514" v="93" actId="14100"/>
        <pc:sldMkLst>
          <pc:docMk/>
          <pc:sldMk cId="1944255675" sldId="428"/>
        </pc:sldMkLst>
        <pc:spChg chg="mod">
          <ac:chgData name="i202016924 (Quispe Gomez,Wilmer Andres)" userId="e7fe682f-0b6a-4f20-8dcd-dd1bc78e1c68" providerId="ADAL" clId="{82369D4F-5347-45F7-BE9B-AF6CF3407817}" dt="2022-07-03T06:36:45.321" v="90"/>
          <ac:spMkLst>
            <pc:docMk/>
            <pc:sldMk cId="1944255675" sldId="428"/>
            <ac:spMk id="3" creationId="{40A1D1C6-40B6-05DE-2684-2E5E09B2348F}"/>
          </ac:spMkLst>
        </pc:spChg>
        <pc:picChg chg="add mod">
          <ac:chgData name="i202016924 (Quispe Gomez,Wilmer Andres)" userId="e7fe682f-0b6a-4f20-8dcd-dd1bc78e1c68" providerId="ADAL" clId="{82369D4F-5347-45F7-BE9B-AF6CF3407817}" dt="2022-07-03T06:36:51.514" v="93" actId="14100"/>
          <ac:picMkLst>
            <pc:docMk/>
            <pc:sldMk cId="1944255675" sldId="428"/>
            <ac:picMk id="4" creationId="{5BDF07B5-DD34-2BC0-5FF9-33B89E21F2DC}"/>
          </ac:picMkLst>
        </pc:picChg>
        <pc:picChg chg="del">
          <ac:chgData name="i202016924 (Quispe Gomez,Wilmer Andres)" userId="e7fe682f-0b6a-4f20-8dcd-dd1bc78e1c68" providerId="ADAL" clId="{82369D4F-5347-45F7-BE9B-AF6CF3407817}" dt="2022-07-03T06:36:46.972" v="91" actId="478"/>
          <ac:picMkLst>
            <pc:docMk/>
            <pc:sldMk cId="1944255675" sldId="428"/>
            <ac:picMk id="6" creationId="{51CA521B-84DD-FA67-3F62-299B0EE04252}"/>
          </ac:picMkLst>
        </pc:picChg>
      </pc:sldChg>
      <pc:sldChg chg="new del">
        <pc:chgData name="i202016924 (Quispe Gomez,Wilmer Andres)" userId="e7fe682f-0b6a-4f20-8dcd-dd1bc78e1c68" providerId="ADAL" clId="{82369D4F-5347-45F7-BE9B-AF6CF3407817}" dt="2022-07-03T06:36:17.367" v="82" actId="2696"/>
        <pc:sldMkLst>
          <pc:docMk/>
          <pc:sldMk cId="766776689" sldId="429"/>
        </pc:sldMkLst>
      </pc:sldChg>
      <pc:sldChg chg="add">
        <pc:chgData name="i202016924 (Quispe Gomez,Wilmer Andres)" userId="e7fe682f-0b6a-4f20-8dcd-dd1bc78e1c68" providerId="ADAL" clId="{82369D4F-5347-45F7-BE9B-AF6CF3407817}" dt="2022-07-03T06:36:22.283" v="83" actId="2890"/>
        <pc:sldMkLst>
          <pc:docMk/>
          <pc:sldMk cId="1632787849" sldId="429"/>
        </pc:sldMkLst>
      </pc:sldChg>
      <pc:sldChg chg="addSp delSp modSp add mod">
        <pc:chgData name="i202016924 (Quispe Gomez,Wilmer Andres)" userId="e7fe682f-0b6a-4f20-8dcd-dd1bc78e1c68" providerId="ADAL" clId="{82369D4F-5347-45F7-BE9B-AF6CF3407817}" dt="2022-07-03T06:37:09.907" v="97" actId="14100"/>
        <pc:sldMkLst>
          <pc:docMk/>
          <pc:sldMk cId="3712579170" sldId="430"/>
        </pc:sldMkLst>
        <pc:spChg chg="mod">
          <ac:chgData name="i202016924 (Quispe Gomez,Wilmer Andres)" userId="e7fe682f-0b6a-4f20-8dcd-dd1bc78e1c68" providerId="ADAL" clId="{82369D4F-5347-45F7-BE9B-AF6CF3407817}" dt="2022-07-03T06:37:03.310" v="94"/>
          <ac:spMkLst>
            <pc:docMk/>
            <pc:sldMk cId="3712579170" sldId="430"/>
            <ac:spMk id="3" creationId="{40A1D1C6-40B6-05DE-2684-2E5E09B2348F}"/>
          </ac:spMkLst>
        </pc:spChg>
        <pc:picChg chg="add mod">
          <ac:chgData name="i202016924 (Quispe Gomez,Wilmer Andres)" userId="e7fe682f-0b6a-4f20-8dcd-dd1bc78e1c68" providerId="ADAL" clId="{82369D4F-5347-45F7-BE9B-AF6CF3407817}" dt="2022-07-03T06:37:09.907" v="97" actId="14100"/>
          <ac:picMkLst>
            <pc:docMk/>
            <pc:sldMk cId="3712579170" sldId="430"/>
            <ac:picMk id="4" creationId="{24E1409D-3CE0-E59A-A81B-F7C92C9B500A}"/>
          </ac:picMkLst>
        </pc:picChg>
        <pc:picChg chg="del">
          <ac:chgData name="i202016924 (Quispe Gomez,Wilmer Andres)" userId="e7fe682f-0b6a-4f20-8dcd-dd1bc78e1c68" providerId="ADAL" clId="{82369D4F-5347-45F7-BE9B-AF6CF3407817}" dt="2022-07-03T06:37:06.277" v="95" actId="478"/>
          <ac:picMkLst>
            <pc:docMk/>
            <pc:sldMk cId="3712579170" sldId="430"/>
            <ac:picMk id="6" creationId="{51CA521B-84DD-FA67-3F62-299B0EE04252}"/>
          </ac:picMkLst>
        </pc:picChg>
      </pc:sldChg>
      <pc:sldChg chg="addSp delSp modSp add mod">
        <pc:chgData name="i202016924 (Quispe Gomez,Wilmer Andres)" userId="e7fe682f-0b6a-4f20-8dcd-dd1bc78e1c68" providerId="ADAL" clId="{82369D4F-5347-45F7-BE9B-AF6CF3407817}" dt="2022-07-03T06:37:32.466" v="104" actId="14100"/>
        <pc:sldMkLst>
          <pc:docMk/>
          <pc:sldMk cId="863595230" sldId="431"/>
        </pc:sldMkLst>
        <pc:spChg chg="mod">
          <ac:chgData name="i202016924 (Quispe Gomez,Wilmer Andres)" userId="e7fe682f-0b6a-4f20-8dcd-dd1bc78e1c68" providerId="ADAL" clId="{82369D4F-5347-45F7-BE9B-AF6CF3407817}" dt="2022-07-03T06:37:22.159" v="100"/>
          <ac:spMkLst>
            <pc:docMk/>
            <pc:sldMk cId="863595230" sldId="431"/>
            <ac:spMk id="3" creationId="{40A1D1C6-40B6-05DE-2684-2E5E09B2348F}"/>
          </ac:spMkLst>
        </pc:spChg>
        <pc:picChg chg="add mod">
          <ac:chgData name="i202016924 (Quispe Gomez,Wilmer Andres)" userId="e7fe682f-0b6a-4f20-8dcd-dd1bc78e1c68" providerId="ADAL" clId="{82369D4F-5347-45F7-BE9B-AF6CF3407817}" dt="2022-07-03T06:37:32.466" v="104" actId="14100"/>
          <ac:picMkLst>
            <pc:docMk/>
            <pc:sldMk cId="863595230" sldId="431"/>
            <ac:picMk id="4" creationId="{6B767D43-84D2-A5D2-5EF1-90497EF33966}"/>
          </ac:picMkLst>
        </pc:picChg>
        <pc:picChg chg="del">
          <ac:chgData name="i202016924 (Quispe Gomez,Wilmer Andres)" userId="e7fe682f-0b6a-4f20-8dcd-dd1bc78e1c68" providerId="ADAL" clId="{82369D4F-5347-45F7-BE9B-AF6CF3407817}" dt="2022-07-03T06:37:25.266" v="101" actId="478"/>
          <ac:picMkLst>
            <pc:docMk/>
            <pc:sldMk cId="863595230" sldId="431"/>
            <ac:picMk id="6" creationId="{51CA521B-84DD-FA67-3F62-299B0EE04252}"/>
          </ac:picMkLst>
        </pc:picChg>
      </pc:sldChg>
      <pc:sldChg chg="addSp delSp modSp add mod">
        <pc:chgData name="i202016924 (Quispe Gomez,Wilmer Andres)" userId="e7fe682f-0b6a-4f20-8dcd-dd1bc78e1c68" providerId="ADAL" clId="{82369D4F-5347-45F7-BE9B-AF6CF3407817}" dt="2022-07-03T06:37:55.083" v="108" actId="14100"/>
        <pc:sldMkLst>
          <pc:docMk/>
          <pc:sldMk cId="398392542" sldId="432"/>
        </pc:sldMkLst>
        <pc:spChg chg="mod">
          <ac:chgData name="i202016924 (Quispe Gomez,Wilmer Andres)" userId="e7fe682f-0b6a-4f20-8dcd-dd1bc78e1c68" providerId="ADAL" clId="{82369D4F-5347-45F7-BE9B-AF6CF3407817}" dt="2022-07-03T06:37:49.342" v="106"/>
          <ac:spMkLst>
            <pc:docMk/>
            <pc:sldMk cId="398392542" sldId="432"/>
            <ac:spMk id="3" creationId="{40A1D1C6-40B6-05DE-2684-2E5E09B2348F}"/>
          </ac:spMkLst>
        </pc:spChg>
        <pc:picChg chg="add mod">
          <ac:chgData name="i202016924 (Quispe Gomez,Wilmer Andres)" userId="e7fe682f-0b6a-4f20-8dcd-dd1bc78e1c68" providerId="ADAL" clId="{82369D4F-5347-45F7-BE9B-AF6CF3407817}" dt="2022-07-03T06:37:55.083" v="108" actId="14100"/>
          <ac:picMkLst>
            <pc:docMk/>
            <pc:sldMk cId="398392542" sldId="432"/>
            <ac:picMk id="4" creationId="{35D491A9-BFAC-2703-25F9-FB26845A9B3C}"/>
          </ac:picMkLst>
        </pc:picChg>
        <pc:picChg chg="del">
          <ac:chgData name="i202016924 (Quispe Gomez,Wilmer Andres)" userId="e7fe682f-0b6a-4f20-8dcd-dd1bc78e1c68" providerId="ADAL" clId="{82369D4F-5347-45F7-BE9B-AF6CF3407817}" dt="2022-07-03T06:37:41.305" v="105" actId="478"/>
          <ac:picMkLst>
            <pc:docMk/>
            <pc:sldMk cId="398392542" sldId="432"/>
            <ac:picMk id="6" creationId="{51CA521B-84DD-FA67-3F62-299B0EE04252}"/>
          </ac:picMkLst>
        </pc:picChg>
      </pc:sldChg>
      <pc:sldChg chg="addSp delSp modSp add mod">
        <pc:chgData name="i202016924 (Quispe Gomez,Wilmer Andres)" userId="e7fe682f-0b6a-4f20-8dcd-dd1bc78e1c68" providerId="ADAL" clId="{82369D4F-5347-45F7-BE9B-AF6CF3407817}" dt="2022-07-03T06:38:28.216" v="111"/>
        <pc:sldMkLst>
          <pc:docMk/>
          <pc:sldMk cId="3979486915" sldId="433"/>
        </pc:sldMkLst>
        <pc:spChg chg="mod">
          <ac:chgData name="i202016924 (Quispe Gomez,Wilmer Andres)" userId="e7fe682f-0b6a-4f20-8dcd-dd1bc78e1c68" providerId="ADAL" clId="{82369D4F-5347-45F7-BE9B-AF6CF3407817}" dt="2022-07-03T06:38:25.440" v="110"/>
          <ac:spMkLst>
            <pc:docMk/>
            <pc:sldMk cId="3979486915" sldId="433"/>
            <ac:spMk id="3" creationId="{40A1D1C6-40B6-05DE-2684-2E5E09B2348F}"/>
          </ac:spMkLst>
        </pc:spChg>
        <pc:picChg chg="add mod">
          <ac:chgData name="i202016924 (Quispe Gomez,Wilmer Andres)" userId="e7fe682f-0b6a-4f20-8dcd-dd1bc78e1c68" providerId="ADAL" clId="{82369D4F-5347-45F7-BE9B-AF6CF3407817}" dt="2022-07-03T06:38:28.216" v="111"/>
          <ac:picMkLst>
            <pc:docMk/>
            <pc:sldMk cId="3979486915" sldId="433"/>
            <ac:picMk id="4" creationId="{D76C1896-E685-F970-2F7B-B77C45EDD0F7}"/>
          </ac:picMkLst>
        </pc:picChg>
        <pc:picChg chg="del">
          <ac:chgData name="i202016924 (Quispe Gomez,Wilmer Andres)" userId="e7fe682f-0b6a-4f20-8dcd-dd1bc78e1c68" providerId="ADAL" clId="{82369D4F-5347-45F7-BE9B-AF6CF3407817}" dt="2022-07-03T06:38:17.164" v="109" actId="478"/>
          <ac:picMkLst>
            <pc:docMk/>
            <pc:sldMk cId="3979486915" sldId="433"/>
            <ac:picMk id="6" creationId="{51CA521B-84DD-FA67-3F62-299B0EE04252}"/>
          </ac:picMkLst>
        </pc:picChg>
      </pc:sldChg>
      <pc:sldChg chg="addSp delSp modSp add mod">
        <pc:chgData name="i202016924 (Quispe Gomez,Wilmer Andres)" userId="e7fe682f-0b6a-4f20-8dcd-dd1bc78e1c68" providerId="ADAL" clId="{82369D4F-5347-45F7-BE9B-AF6CF3407817}" dt="2022-07-03T06:38:55.355" v="115" actId="14100"/>
        <pc:sldMkLst>
          <pc:docMk/>
          <pc:sldMk cId="1163916332" sldId="434"/>
        </pc:sldMkLst>
        <pc:spChg chg="mod">
          <ac:chgData name="i202016924 (Quispe Gomez,Wilmer Andres)" userId="e7fe682f-0b6a-4f20-8dcd-dd1bc78e1c68" providerId="ADAL" clId="{82369D4F-5347-45F7-BE9B-AF6CF3407817}" dt="2022-07-03T06:38:48.634" v="113"/>
          <ac:spMkLst>
            <pc:docMk/>
            <pc:sldMk cId="1163916332" sldId="434"/>
            <ac:spMk id="3" creationId="{40A1D1C6-40B6-05DE-2684-2E5E09B2348F}"/>
          </ac:spMkLst>
        </pc:spChg>
        <pc:picChg chg="add mod">
          <ac:chgData name="i202016924 (Quispe Gomez,Wilmer Andres)" userId="e7fe682f-0b6a-4f20-8dcd-dd1bc78e1c68" providerId="ADAL" clId="{82369D4F-5347-45F7-BE9B-AF6CF3407817}" dt="2022-07-03T06:38:55.355" v="115" actId="14100"/>
          <ac:picMkLst>
            <pc:docMk/>
            <pc:sldMk cId="1163916332" sldId="434"/>
            <ac:picMk id="4" creationId="{E2B6CC0E-EFC0-0411-C66A-906487DF6F3A}"/>
          </ac:picMkLst>
        </pc:picChg>
        <pc:picChg chg="del">
          <ac:chgData name="i202016924 (Quispe Gomez,Wilmer Andres)" userId="e7fe682f-0b6a-4f20-8dcd-dd1bc78e1c68" providerId="ADAL" clId="{82369D4F-5347-45F7-BE9B-AF6CF3407817}" dt="2022-07-03T06:38:39.356" v="112" actId="478"/>
          <ac:picMkLst>
            <pc:docMk/>
            <pc:sldMk cId="1163916332" sldId="434"/>
            <ac:picMk id="6" creationId="{51CA521B-84DD-FA67-3F62-299B0EE04252}"/>
          </ac:picMkLst>
        </pc:picChg>
      </pc:sldChg>
      <pc:sldChg chg="addSp delSp modSp add mod">
        <pc:chgData name="i202016924 (Quispe Gomez,Wilmer Andres)" userId="e7fe682f-0b6a-4f20-8dcd-dd1bc78e1c68" providerId="ADAL" clId="{82369D4F-5347-45F7-BE9B-AF6CF3407817}" dt="2022-07-03T06:39:27.475" v="119" actId="14100"/>
        <pc:sldMkLst>
          <pc:docMk/>
          <pc:sldMk cId="262210933" sldId="435"/>
        </pc:sldMkLst>
        <pc:spChg chg="mod">
          <ac:chgData name="i202016924 (Quispe Gomez,Wilmer Andres)" userId="e7fe682f-0b6a-4f20-8dcd-dd1bc78e1c68" providerId="ADAL" clId="{82369D4F-5347-45F7-BE9B-AF6CF3407817}" dt="2022-07-03T06:39:19.643" v="116"/>
          <ac:spMkLst>
            <pc:docMk/>
            <pc:sldMk cId="262210933" sldId="435"/>
            <ac:spMk id="3" creationId="{40A1D1C6-40B6-05DE-2684-2E5E09B2348F}"/>
          </ac:spMkLst>
        </pc:spChg>
        <pc:picChg chg="add mod">
          <ac:chgData name="i202016924 (Quispe Gomez,Wilmer Andres)" userId="e7fe682f-0b6a-4f20-8dcd-dd1bc78e1c68" providerId="ADAL" clId="{82369D4F-5347-45F7-BE9B-AF6CF3407817}" dt="2022-07-03T06:39:27.475" v="119" actId="14100"/>
          <ac:picMkLst>
            <pc:docMk/>
            <pc:sldMk cId="262210933" sldId="435"/>
            <ac:picMk id="4" creationId="{CA8B10C8-1A13-85EC-6754-8BD02D118FE7}"/>
          </ac:picMkLst>
        </pc:picChg>
        <pc:picChg chg="del">
          <ac:chgData name="i202016924 (Quispe Gomez,Wilmer Andres)" userId="e7fe682f-0b6a-4f20-8dcd-dd1bc78e1c68" providerId="ADAL" clId="{82369D4F-5347-45F7-BE9B-AF6CF3407817}" dt="2022-07-03T06:39:23.378" v="117" actId="478"/>
          <ac:picMkLst>
            <pc:docMk/>
            <pc:sldMk cId="262210933" sldId="435"/>
            <ac:picMk id="6" creationId="{51CA521B-84DD-FA67-3F62-299B0EE04252}"/>
          </ac:picMkLst>
        </pc:picChg>
      </pc:sldChg>
      <pc:sldChg chg="addSp delSp modSp add mod">
        <pc:chgData name="i202016924 (Quispe Gomez,Wilmer Andres)" userId="e7fe682f-0b6a-4f20-8dcd-dd1bc78e1c68" providerId="ADAL" clId="{82369D4F-5347-45F7-BE9B-AF6CF3407817}" dt="2022-07-03T06:40:07.235" v="126" actId="14100"/>
        <pc:sldMkLst>
          <pc:docMk/>
          <pc:sldMk cId="1655609016" sldId="436"/>
        </pc:sldMkLst>
        <pc:spChg chg="mod">
          <ac:chgData name="i202016924 (Quispe Gomez,Wilmer Andres)" userId="e7fe682f-0b6a-4f20-8dcd-dd1bc78e1c68" providerId="ADAL" clId="{82369D4F-5347-45F7-BE9B-AF6CF3407817}" dt="2022-07-03T06:40:01.161" v="123"/>
          <ac:spMkLst>
            <pc:docMk/>
            <pc:sldMk cId="1655609016" sldId="436"/>
            <ac:spMk id="3" creationId="{40A1D1C6-40B6-05DE-2684-2E5E09B2348F}"/>
          </ac:spMkLst>
        </pc:spChg>
        <pc:picChg chg="del">
          <ac:chgData name="i202016924 (Quispe Gomez,Wilmer Andres)" userId="e7fe682f-0b6a-4f20-8dcd-dd1bc78e1c68" providerId="ADAL" clId="{82369D4F-5347-45F7-BE9B-AF6CF3407817}" dt="2022-07-03T06:40:03.724" v="124" actId="478"/>
          <ac:picMkLst>
            <pc:docMk/>
            <pc:sldMk cId="1655609016" sldId="436"/>
            <ac:picMk id="4" creationId="{CA8B10C8-1A13-85EC-6754-8BD02D118FE7}"/>
          </ac:picMkLst>
        </pc:picChg>
        <pc:picChg chg="add mod">
          <ac:chgData name="i202016924 (Quispe Gomez,Wilmer Andres)" userId="e7fe682f-0b6a-4f20-8dcd-dd1bc78e1c68" providerId="ADAL" clId="{82369D4F-5347-45F7-BE9B-AF6CF3407817}" dt="2022-07-03T06:40:07.235" v="126" actId="14100"/>
          <ac:picMkLst>
            <pc:docMk/>
            <pc:sldMk cId="1655609016" sldId="436"/>
            <ac:picMk id="5" creationId="{2AA41685-1490-258C-C9B1-58F663F7BB5A}"/>
          </ac:picMkLst>
        </pc:picChg>
      </pc:sldChg>
      <pc:sldChg chg="addSp delSp modSp add mod">
        <pc:chgData name="i202016924 (Quispe Gomez,Wilmer Andres)" userId="e7fe682f-0b6a-4f20-8dcd-dd1bc78e1c68" providerId="ADAL" clId="{82369D4F-5347-45F7-BE9B-AF6CF3407817}" dt="2022-07-03T06:40:25.923" v="130" actId="14100"/>
        <pc:sldMkLst>
          <pc:docMk/>
          <pc:sldMk cId="574373077" sldId="437"/>
        </pc:sldMkLst>
        <pc:spChg chg="mod">
          <ac:chgData name="i202016924 (Quispe Gomez,Wilmer Andres)" userId="e7fe682f-0b6a-4f20-8dcd-dd1bc78e1c68" providerId="ADAL" clId="{82369D4F-5347-45F7-BE9B-AF6CF3407817}" dt="2022-07-03T06:40:17.979" v="127"/>
          <ac:spMkLst>
            <pc:docMk/>
            <pc:sldMk cId="574373077" sldId="437"/>
            <ac:spMk id="3" creationId="{40A1D1C6-40B6-05DE-2684-2E5E09B2348F}"/>
          </ac:spMkLst>
        </pc:spChg>
        <pc:picChg chg="del">
          <ac:chgData name="i202016924 (Quispe Gomez,Wilmer Andres)" userId="e7fe682f-0b6a-4f20-8dcd-dd1bc78e1c68" providerId="ADAL" clId="{82369D4F-5347-45F7-BE9B-AF6CF3407817}" dt="2022-07-03T06:40:20.770" v="128" actId="478"/>
          <ac:picMkLst>
            <pc:docMk/>
            <pc:sldMk cId="574373077" sldId="437"/>
            <ac:picMk id="4" creationId="{CA8B10C8-1A13-85EC-6754-8BD02D118FE7}"/>
          </ac:picMkLst>
        </pc:picChg>
        <pc:picChg chg="add mod">
          <ac:chgData name="i202016924 (Quispe Gomez,Wilmer Andres)" userId="e7fe682f-0b6a-4f20-8dcd-dd1bc78e1c68" providerId="ADAL" clId="{82369D4F-5347-45F7-BE9B-AF6CF3407817}" dt="2022-07-03T06:40:25.923" v="130" actId="14100"/>
          <ac:picMkLst>
            <pc:docMk/>
            <pc:sldMk cId="574373077" sldId="437"/>
            <ac:picMk id="5" creationId="{F8EF2DD3-1ACA-2856-44A6-FCB296F330BE}"/>
          </ac:picMkLst>
        </pc:picChg>
      </pc:sldChg>
      <pc:sldChg chg="addSp delSp modSp add mod">
        <pc:chgData name="i202016924 (Quispe Gomez,Wilmer Andres)" userId="e7fe682f-0b6a-4f20-8dcd-dd1bc78e1c68" providerId="ADAL" clId="{82369D4F-5347-45F7-BE9B-AF6CF3407817}" dt="2022-07-03T06:40:45.363" v="134" actId="14100"/>
        <pc:sldMkLst>
          <pc:docMk/>
          <pc:sldMk cId="3990549475" sldId="438"/>
        </pc:sldMkLst>
        <pc:spChg chg="mod">
          <ac:chgData name="i202016924 (Quispe Gomez,Wilmer Andres)" userId="e7fe682f-0b6a-4f20-8dcd-dd1bc78e1c68" providerId="ADAL" clId="{82369D4F-5347-45F7-BE9B-AF6CF3407817}" dt="2022-07-03T06:40:38.387" v="132"/>
          <ac:spMkLst>
            <pc:docMk/>
            <pc:sldMk cId="3990549475" sldId="438"/>
            <ac:spMk id="3" creationId="{40A1D1C6-40B6-05DE-2684-2E5E09B2348F}"/>
          </ac:spMkLst>
        </pc:spChg>
        <pc:picChg chg="del">
          <ac:chgData name="i202016924 (Quispe Gomez,Wilmer Andres)" userId="e7fe682f-0b6a-4f20-8dcd-dd1bc78e1c68" providerId="ADAL" clId="{82369D4F-5347-45F7-BE9B-AF6CF3407817}" dt="2022-07-03T06:40:31.309" v="131" actId="478"/>
          <ac:picMkLst>
            <pc:docMk/>
            <pc:sldMk cId="3990549475" sldId="438"/>
            <ac:picMk id="4" creationId="{CA8B10C8-1A13-85EC-6754-8BD02D118FE7}"/>
          </ac:picMkLst>
        </pc:picChg>
        <pc:picChg chg="add mod">
          <ac:chgData name="i202016924 (Quispe Gomez,Wilmer Andres)" userId="e7fe682f-0b6a-4f20-8dcd-dd1bc78e1c68" providerId="ADAL" clId="{82369D4F-5347-45F7-BE9B-AF6CF3407817}" dt="2022-07-03T06:40:45.363" v="134" actId="14100"/>
          <ac:picMkLst>
            <pc:docMk/>
            <pc:sldMk cId="3990549475" sldId="438"/>
            <ac:picMk id="5" creationId="{BA91390A-9729-080C-4D0F-D0CFBF25A26F}"/>
          </ac:picMkLst>
        </pc:picChg>
      </pc:sldChg>
      <pc:sldChg chg="addSp modSp mod">
        <pc:chgData name="i202016924 (Quispe Gomez,Wilmer Andres)" userId="e7fe682f-0b6a-4f20-8dcd-dd1bc78e1c68" providerId="ADAL" clId="{82369D4F-5347-45F7-BE9B-AF6CF3407817}" dt="2022-07-03T07:26:11.450" v="147" actId="1076"/>
        <pc:sldMkLst>
          <pc:docMk/>
          <pc:sldMk cId="2011456295" sldId="439"/>
        </pc:sldMkLst>
        <pc:picChg chg="add mod">
          <ac:chgData name="i202016924 (Quispe Gomez,Wilmer Andres)" userId="e7fe682f-0b6a-4f20-8dcd-dd1bc78e1c68" providerId="ADAL" clId="{82369D4F-5347-45F7-BE9B-AF6CF3407817}" dt="2022-07-03T07:26:11.450" v="147" actId="1076"/>
          <ac:picMkLst>
            <pc:docMk/>
            <pc:sldMk cId="2011456295" sldId="439"/>
            <ac:picMk id="8" creationId="{0185E145-345B-F3F1-F874-BA590F7C9046}"/>
          </ac:picMkLst>
        </pc:picChg>
      </pc:sldChg>
    </pc:docChg>
  </pc:docChgLst>
  <pc:docChgLst>
    <pc:chgData name="Guest User" userId="S::urn:spo:anon#37bc767dc867150471ae76ece937df04c80402d04456740025c4ac5f87249548::" providerId="AD" clId="Web-{CD1BE9AB-72AD-7FD0-D538-3DD52E207AB4}"/>
    <pc:docChg chg="modSld">
      <pc:chgData name="Guest User" userId="S::urn:spo:anon#37bc767dc867150471ae76ece937df04c80402d04456740025c4ac5f87249548::" providerId="AD" clId="Web-{CD1BE9AB-72AD-7FD0-D538-3DD52E207AB4}" dt="2022-07-02T19:54:54.886" v="15"/>
      <pc:docMkLst>
        <pc:docMk/>
      </pc:docMkLst>
      <pc:sldChg chg="addSp delSp modSp">
        <pc:chgData name="Guest User" userId="S::urn:spo:anon#37bc767dc867150471ae76ece937df04c80402d04456740025c4ac5f87249548::" providerId="AD" clId="Web-{CD1BE9AB-72AD-7FD0-D538-3DD52E207AB4}" dt="2022-07-02T19:54:54.886" v="15"/>
        <pc:sldMkLst>
          <pc:docMk/>
          <pc:sldMk cId="1801531760" sldId="362"/>
        </pc:sldMkLst>
        <pc:spChg chg="mod">
          <ac:chgData name="Guest User" userId="S::urn:spo:anon#37bc767dc867150471ae76ece937df04c80402d04456740025c4ac5f87249548::" providerId="AD" clId="Web-{CD1BE9AB-72AD-7FD0-D538-3DD52E207AB4}" dt="2022-07-02T19:03:57.658" v="1" actId="20577"/>
          <ac:spMkLst>
            <pc:docMk/>
            <pc:sldMk cId="1801531760" sldId="362"/>
            <ac:spMk id="3" creationId="{A6E24222-E51D-8AE8-AF5A-5C8BE8E31FCC}"/>
          </ac:spMkLst>
        </pc:spChg>
        <pc:spChg chg="add">
          <ac:chgData name="Guest User" userId="S::urn:spo:anon#37bc767dc867150471ae76ece937df04c80402d04456740025c4ac5f87249548::" providerId="AD" clId="Web-{CD1BE9AB-72AD-7FD0-D538-3DD52E207AB4}" dt="2022-07-02T19:53:19.196" v="2"/>
          <ac:spMkLst>
            <pc:docMk/>
            <pc:sldMk cId="1801531760" sldId="362"/>
            <ac:spMk id="4" creationId="{5BA5436E-604A-E075-5103-DEB6C2294AF3}"/>
          </ac:spMkLst>
        </pc:spChg>
        <pc:spChg chg="add">
          <ac:chgData name="Guest User" userId="S::urn:spo:anon#37bc767dc867150471ae76ece937df04c80402d04456740025c4ac5f87249548::" providerId="AD" clId="Web-{CD1BE9AB-72AD-7FD0-D538-3DD52E207AB4}" dt="2022-07-02T19:53:22.446" v="3"/>
          <ac:spMkLst>
            <pc:docMk/>
            <pc:sldMk cId="1801531760" sldId="362"/>
            <ac:spMk id="5" creationId="{CF088EA3-E648-A2D8-73EA-A0471E5BA844}"/>
          </ac:spMkLst>
        </pc:spChg>
        <pc:picChg chg="add del mod">
          <ac:chgData name="Guest User" userId="S::urn:spo:anon#37bc767dc867150471ae76ece937df04c80402d04456740025c4ac5f87249548::" providerId="AD" clId="Web-{CD1BE9AB-72AD-7FD0-D538-3DD52E207AB4}" dt="2022-07-02T19:54:54.886" v="15"/>
          <ac:picMkLst>
            <pc:docMk/>
            <pc:sldMk cId="1801531760" sldId="362"/>
            <ac:picMk id="6" creationId="{AAD32BC6-D127-8658-4302-EFB077036BB2}"/>
          </ac:picMkLst>
        </pc:picChg>
      </pc:sldChg>
      <pc:sldChg chg="addSp modSp">
        <pc:chgData name="Guest User" userId="S::urn:spo:anon#37bc767dc867150471ae76ece937df04c80402d04456740025c4ac5f87249548::" providerId="AD" clId="Web-{CD1BE9AB-72AD-7FD0-D538-3DD52E207AB4}" dt="2022-07-02T19:53:58.166" v="13" actId="14100"/>
        <pc:sldMkLst>
          <pc:docMk/>
          <pc:sldMk cId="3648917366" sldId="367"/>
        </pc:sldMkLst>
        <pc:spChg chg="mod">
          <ac:chgData name="Guest User" userId="S::urn:spo:anon#37bc767dc867150471ae76ece937df04c80402d04456740025c4ac5f87249548::" providerId="AD" clId="Web-{CD1BE9AB-72AD-7FD0-D538-3DD52E207AB4}" dt="2022-07-02T19:53:53.682" v="11" actId="1076"/>
          <ac:spMkLst>
            <pc:docMk/>
            <pc:sldMk cId="3648917366" sldId="367"/>
            <ac:spMk id="3" creationId="{50001BC5-440E-1AE4-A24E-AE54C820F7C7}"/>
          </ac:spMkLst>
        </pc:spChg>
        <pc:picChg chg="add mod">
          <ac:chgData name="Guest User" userId="S::urn:spo:anon#37bc767dc867150471ae76ece937df04c80402d04456740025c4ac5f87249548::" providerId="AD" clId="Web-{CD1BE9AB-72AD-7FD0-D538-3DD52E207AB4}" dt="2022-07-02T19:53:58.166" v="13" actId="14100"/>
          <ac:picMkLst>
            <pc:docMk/>
            <pc:sldMk cId="3648917366" sldId="367"/>
            <ac:picMk id="4" creationId="{71923BB6-5AF8-EC3F-FB69-F70F34772849}"/>
          </ac:picMkLst>
        </pc:picChg>
      </pc:sldChg>
    </pc:docChg>
  </pc:docChgLst>
  <pc:docChgLst>
    <pc:chgData name="i202016924 (Quispe Gomez,Wilmer Andres)" userId="S::i202016924@cibertec.edu.pe::e7fe682f-0b6a-4f20-8dcd-dd1bc78e1c68" providerId="AD" clId="Web-{9E021174-572F-21F4-8337-F4ECED6F0CF8}"/>
    <pc:docChg chg="addSld modSld">
      <pc:chgData name="i202016924 (Quispe Gomez,Wilmer Andres)" userId="S::i202016924@cibertec.edu.pe::e7fe682f-0b6a-4f20-8dcd-dd1bc78e1c68" providerId="AD" clId="Web-{9E021174-572F-21F4-8337-F4ECED6F0CF8}" dt="2022-07-03T07:33:02.226" v="6" actId="1076"/>
      <pc:docMkLst>
        <pc:docMk/>
      </pc:docMkLst>
      <pc:sldChg chg="addSp delSp modSp add replId">
        <pc:chgData name="i202016924 (Quispe Gomez,Wilmer Andres)" userId="S::i202016924@cibertec.edu.pe::e7fe682f-0b6a-4f20-8dcd-dd1bc78e1c68" providerId="AD" clId="Web-{9E021174-572F-21F4-8337-F4ECED6F0CF8}" dt="2022-07-03T07:33:02.226" v="6" actId="1076"/>
        <pc:sldMkLst>
          <pc:docMk/>
          <pc:sldMk cId="2011456295" sldId="439"/>
        </pc:sldMkLst>
        <pc:spChg chg="del">
          <ac:chgData name="i202016924 (Quispe Gomez,Wilmer Andres)" userId="S::i202016924@cibertec.edu.pe::e7fe682f-0b6a-4f20-8dcd-dd1bc78e1c68" providerId="AD" clId="Web-{9E021174-572F-21F4-8337-F4ECED6F0CF8}" dt="2022-07-03T07:25:46.758" v="3"/>
          <ac:spMkLst>
            <pc:docMk/>
            <pc:sldMk cId="2011456295" sldId="439"/>
            <ac:spMk id="4" creationId="{5BA5436E-604A-E075-5103-DEB6C2294AF3}"/>
          </ac:spMkLst>
        </pc:spChg>
        <pc:spChg chg="del">
          <ac:chgData name="i202016924 (Quispe Gomez,Wilmer Andres)" userId="S::i202016924@cibertec.edu.pe::e7fe682f-0b6a-4f20-8dcd-dd1bc78e1c68" providerId="AD" clId="Web-{9E021174-572F-21F4-8337-F4ECED6F0CF8}" dt="2022-07-03T07:25:46.758" v="2"/>
          <ac:spMkLst>
            <pc:docMk/>
            <pc:sldMk cId="2011456295" sldId="439"/>
            <ac:spMk id="5" creationId="{CF088EA3-E648-A2D8-73EA-A0471E5BA844}"/>
          </ac:spMkLst>
        </pc:spChg>
        <pc:picChg chg="add del mod">
          <ac:chgData name="i202016924 (Quispe Gomez,Wilmer Andres)" userId="S::i202016924@cibertec.edu.pe::e7fe682f-0b6a-4f20-8dcd-dd1bc78e1c68" providerId="AD" clId="Web-{9E021174-572F-21F4-8337-F4ECED6F0CF8}" dt="2022-07-03T07:25:51.696" v="5"/>
          <ac:picMkLst>
            <pc:docMk/>
            <pc:sldMk cId="2011456295" sldId="439"/>
            <ac:picMk id="3" creationId="{C766BBD8-22BA-29BB-CE9C-EA0ED54BA885}"/>
          </ac:picMkLst>
        </pc:picChg>
        <pc:picChg chg="del">
          <ac:chgData name="i202016924 (Quispe Gomez,Wilmer Andres)" userId="S::i202016924@cibertec.edu.pe::e7fe682f-0b6a-4f20-8dcd-dd1bc78e1c68" providerId="AD" clId="Web-{9E021174-572F-21F4-8337-F4ECED6F0CF8}" dt="2022-07-03T07:25:43.008" v="1"/>
          <ac:picMkLst>
            <pc:docMk/>
            <pc:sldMk cId="2011456295" sldId="439"/>
            <ac:picMk id="7" creationId="{3AF4303C-8EC9-C213-4741-68EDD47E6765}"/>
          </ac:picMkLst>
        </pc:picChg>
        <pc:picChg chg="mod">
          <ac:chgData name="i202016924 (Quispe Gomez,Wilmer Andres)" userId="S::i202016924@cibertec.edu.pe::e7fe682f-0b6a-4f20-8dcd-dd1bc78e1c68" providerId="AD" clId="Web-{9E021174-572F-21F4-8337-F4ECED6F0CF8}" dt="2022-07-03T07:33:02.226" v="6" actId="1076"/>
          <ac:picMkLst>
            <pc:docMk/>
            <pc:sldMk cId="2011456295" sldId="439"/>
            <ac:picMk id="8" creationId="{0185E145-345B-F3F1-F874-BA590F7C9046}"/>
          </ac:picMkLst>
        </pc:picChg>
      </pc:sldChg>
    </pc:docChg>
  </pc:docChgLst>
  <pc:docChgLst>
    <pc:chgData name="Guest User" userId="S::urn:spo:anon#37bc767dc867150471ae76ece937df04c80402d04456740025c4ac5f87249548::" providerId="AD" clId="Web-{85B884B0-D4E2-ABD5-9329-C358D8EF30A2}"/>
    <pc:docChg chg="modSld">
      <pc:chgData name="Guest User" userId="S::urn:spo:anon#37bc767dc867150471ae76ece937df04c80402d04456740025c4ac5f87249548::" providerId="AD" clId="Web-{85B884B0-D4E2-ABD5-9329-C358D8EF30A2}" dt="2022-07-03T03:39:01.072" v="15" actId="20577"/>
      <pc:docMkLst>
        <pc:docMk/>
      </pc:docMkLst>
      <pc:sldChg chg="modSp">
        <pc:chgData name="Guest User" userId="S::urn:spo:anon#37bc767dc867150471ae76ece937df04c80402d04456740025c4ac5f87249548::" providerId="AD" clId="Web-{85B884B0-D4E2-ABD5-9329-C358D8EF30A2}" dt="2022-07-03T03:39:01.072" v="15" actId="20577"/>
        <pc:sldMkLst>
          <pc:docMk/>
          <pc:sldMk cId="3393044674" sldId="311"/>
        </pc:sldMkLst>
        <pc:spChg chg="mod">
          <ac:chgData name="Guest User" userId="S::urn:spo:anon#37bc767dc867150471ae76ece937df04c80402d04456740025c4ac5f87249548::" providerId="AD" clId="Web-{85B884B0-D4E2-ABD5-9329-C358D8EF30A2}" dt="2022-07-03T03:39:01.072" v="15" actId="20577"/>
          <ac:spMkLst>
            <pc:docMk/>
            <pc:sldMk cId="3393044674" sldId="311"/>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s-ES">
              <a:cs typeface="Arial Unicode MS" charset="0"/>
            </a:endParaRPr>
          </a:p>
        </p:txBody>
      </p:sp>
      <p:sp>
        <p:nvSpPr>
          <p:cNvPr id="2050" name="Rectangle 2"/>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1" name="Rectangle 3"/>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s-ES" noProof="0"/>
          </a:p>
        </p:txBody>
      </p:sp>
      <p:sp>
        <p:nvSpPr>
          <p:cNvPr id="2052" name="Rectangle 4"/>
          <p:cNvSpPr>
            <a:spLocks noGrp="1" noChangeArrowheads="1"/>
          </p:cNvSpPr>
          <p:nvPr>
            <p:ph type="hdr"/>
          </p:nvPr>
        </p:nvSpPr>
        <p:spPr bwMode="auto">
          <a:xfrm>
            <a:off x="0" y="0"/>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endParaRPr lang="es-UY"/>
          </a:p>
        </p:txBody>
      </p:sp>
      <p:sp>
        <p:nvSpPr>
          <p:cNvPr id="2053" name="Rectangle 5"/>
          <p:cNvSpPr>
            <a:spLocks noGrp="1" noChangeArrowheads="1"/>
          </p:cNvSpPr>
          <p:nvPr>
            <p:ph type="dt"/>
          </p:nvPr>
        </p:nvSpPr>
        <p:spPr bwMode="auto">
          <a:xfrm>
            <a:off x="4278313" y="0"/>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endParaRPr lang="es-UY"/>
          </a:p>
        </p:txBody>
      </p:sp>
      <p:sp>
        <p:nvSpPr>
          <p:cNvPr id="2054" name="Rectangle 6"/>
          <p:cNvSpPr>
            <a:spLocks noGrp="1" noChangeArrowheads="1"/>
          </p:cNvSpPr>
          <p:nvPr>
            <p:ph type="ftr"/>
          </p:nvPr>
        </p:nvSpPr>
        <p:spPr bwMode="auto">
          <a:xfrm>
            <a:off x="0" y="10156825"/>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endParaRPr lang="es-UY"/>
          </a:p>
        </p:txBody>
      </p:sp>
      <p:sp>
        <p:nvSpPr>
          <p:cNvPr id="2055" name="Rectangle 7"/>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charset="0"/>
                <a:cs typeface="Arial Unicode MS" charset="0"/>
              </a:defRPr>
            </a:lvl1pPr>
          </a:lstStyle>
          <a:p>
            <a:pPr>
              <a:defRPr/>
            </a:pPr>
            <a:fld id="{DE85CD35-C6F7-6243-B2CE-9F15DD59C9F9}" type="slidenum">
              <a:rPr lang="es-UY"/>
              <a:pPr>
                <a:defRPr/>
              </a:pPr>
              <a:t>‹#›</a:t>
            </a:fld>
            <a:endParaRPr lang="es-UY"/>
          </a:p>
        </p:txBody>
      </p:sp>
    </p:spTree>
    <p:extLst>
      <p:ext uri="{BB962C8B-B14F-4D97-AF65-F5344CB8AC3E}">
        <p14:creationId xmlns:p14="http://schemas.microsoft.com/office/powerpoint/2010/main" val="190259502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175" y="0"/>
            <a:ext cx="10693400" cy="7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noChangeAspect="1"/>
          </p:cNvSpPr>
          <p:nvPr>
            <p:ph type="ctrTitle"/>
          </p:nvPr>
        </p:nvSpPr>
        <p:spPr>
          <a:xfrm>
            <a:off x="801688" y="1043534"/>
            <a:ext cx="9088437" cy="2160240"/>
          </a:xfrm>
        </p:spPr>
        <p:txBody>
          <a:bodyPr/>
          <a:lstStyle>
            <a:lvl1pPr>
              <a:defRPr cap="all" baseline="0">
                <a:solidFill>
                  <a:schemeClr val="bg1"/>
                </a:solidFill>
                <a:latin typeface="Brandon Grotesque Black" pitchFamily="34" charset="0"/>
              </a:defRPr>
            </a:lvl1pPr>
          </a:lstStyle>
          <a:p>
            <a:r>
              <a:rPr lang="es-ES_tradnl"/>
              <a:t>Clic para editar título</a:t>
            </a:r>
            <a:endParaRPr lang="es-ES"/>
          </a:p>
        </p:txBody>
      </p:sp>
      <p:sp>
        <p:nvSpPr>
          <p:cNvPr id="3" name="Subtítulo 2"/>
          <p:cNvSpPr>
            <a:spLocks noGrp="1" noChangeAspect="1"/>
          </p:cNvSpPr>
          <p:nvPr>
            <p:ph type="subTitle" idx="1"/>
          </p:nvPr>
        </p:nvSpPr>
        <p:spPr>
          <a:xfrm>
            <a:off x="809402" y="3275781"/>
            <a:ext cx="6552728" cy="1931988"/>
          </a:xfrm>
        </p:spPr>
        <p:txBody>
          <a:bodyPr/>
          <a:lstStyle>
            <a:lvl1pPr marL="0" indent="0" algn="ctr">
              <a:buNone/>
              <a:defRPr cap="small" baseline="0">
                <a:solidFill>
                  <a:schemeClr val="bg1"/>
                </a:solidFill>
                <a:latin typeface="Brandon Grotesque Black"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endParaRPr lang="es-ES"/>
          </a:p>
        </p:txBody>
      </p:sp>
    </p:spTree>
    <p:extLst>
      <p:ext uri="{BB962C8B-B14F-4D97-AF65-F5344CB8AC3E}">
        <p14:creationId xmlns:p14="http://schemas.microsoft.com/office/powerpoint/2010/main" val="98947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Rectangle 3"/>
          <p:cNvSpPr>
            <a:spLocks noGrp="1" noChangeArrowheads="1"/>
          </p:cNvSpPr>
          <p:nvPr>
            <p:ph type="dt" idx="10"/>
          </p:nvPr>
        </p:nvSpPr>
        <p:spPr>
          <a:ln/>
        </p:spPr>
        <p:txBody>
          <a:bodyPr/>
          <a:lstStyle>
            <a:lvl1pPr>
              <a:defRPr/>
            </a:lvl1pPr>
          </a:lstStyle>
          <a:p>
            <a:pPr>
              <a:defRPr/>
            </a:pPr>
            <a:endParaRPr lang="es-UY"/>
          </a:p>
        </p:txBody>
      </p:sp>
      <p:sp>
        <p:nvSpPr>
          <p:cNvPr id="5" name="Rectangle 4"/>
          <p:cNvSpPr>
            <a:spLocks noGrp="1" noChangeArrowheads="1"/>
          </p:cNvSpPr>
          <p:nvPr>
            <p:ph type="ftr" idx="11"/>
          </p:nvPr>
        </p:nvSpPr>
        <p:spPr>
          <a:ln/>
        </p:spPr>
        <p:txBody>
          <a:bodyPr/>
          <a:lstStyle>
            <a:lvl1pPr>
              <a:defRPr/>
            </a:lvl1pPr>
          </a:lstStyle>
          <a:p>
            <a:pPr>
              <a:defRPr/>
            </a:pPr>
            <a:endParaRPr lang="es-UY"/>
          </a:p>
        </p:txBody>
      </p:sp>
      <p:sp>
        <p:nvSpPr>
          <p:cNvPr id="6" name="Rectangle 5"/>
          <p:cNvSpPr>
            <a:spLocks noGrp="1" noChangeArrowheads="1"/>
          </p:cNvSpPr>
          <p:nvPr>
            <p:ph type="sldNum" idx="12"/>
          </p:nvPr>
        </p:nvSpPr>
        <p:spPr>
          <a:ln/>
        </p:spPr>
        <p:txBody>
          <a:bodyPr/>
          <a:lstStyle>
            <a:lvl1pPr>
              <a:defRPr/>
            </a:lvl1pPr>
          </a:lstStyle>
          <a:p>
            <a:pPr>
              <a:defRPr/>
            </a:pPr>
            <a:fld id="{8B2F86E5-FE59-6645-BB2F-601FCF34D9E0}" type="slidenum">
              <a:rPr lang="es-UY"/>
              <a:pPr>
                <a:defRPr/>
              </a:pPr>
              <a:t>‹#›</a:t>
            </a:fld>
            <a:endParaRPr lang="es-UY"/>
          </a:p>
        </p:txBody>
      </p:sp>
      <p:pic>
        <p:nvPicPr>
          <p:cNvPr id="7"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3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750175" y="301625"/>
            <a:ext cx="2403475" cy="64531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34988" y="301625"/>
            <a:ext cx="7062787" cy="64531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Rectangle 3"/>
          <p:cNvSpPr>
            <a:spLocks noGrp="1" noChangeArrowheads="1"/>
          </p:cNvSpPr>
          <p:nvPr>
            <p:ph type="dt" idx="10"/>
          </p:nvPr>
        </p:nvSpPr>
        <p:spPr>
          <a:ln/>
        </p:spPr>
        <p:txBody>
          <a:bodyPr/>
          <a:lstStyle>
            <a:lvl1pPr>
              <a:defRPr/>
            </a:lvl1pPr>
          </a:lstStyle>
          <a:p>
            <a:pPr>
              <a:defRPr/>
            </a:pPr>
            <a:endParaRPr lang="es-UY"/>
          </a:p>
        </p:txBody>
      </p:sp>
      <p:sp>
        <p:nvSpPr>
          <p:cNvPr id="5" name="Rectangle 4"/>
          <p:cNvSpPr>
            <a:spLocks noGrp="1" noChangeArrowheads="1"/>
          </p:cNvSpPr>
          <p:nvPr>
            <p:ph type="ftr" idx="11"/>
          </p:nvPr>
        </p:nvSpPr>
        <p:spPr>
          <a:ln/>
        </p:spPr>
        <p:txBody>
          <a:bodyPr/>
          <a:lstStyle>
            <a:lvl1pPr>
              <a:defRPr/>
            </a:lvl1pPr>
          </a:lstStyle>
          <a:p>
            <a:pPr>
              <a:defRPr/>
            </a:pPr>
            <a:endParaRPr lang="es-UY"/>
          </a:p>
        </p:txBody>
      </p:sp>
      <p:sp>
        <p:nvSpPr>
          <p:cNvPr id="6" name="Rectangle 5"/>
          <p:cNvSpPr>
            <a:spLocks noGrp="1" noChangeArrowheads="1"/>
          </p:cNvSpPr>
          <p:nvPr>
            <p:ph type="sldNum" idx="12"/>
          </p:nvPr>
        </p:nvSpPr>
        <p:spPr>
          <a:ln/>
        </p:spPr>
        <p:txBody>
          <a:bodyPr/>
          <a:lstStyle>
            <a:lvl1pPr>
              <a:defRPr/>
            </a:lvl1pPr>
          </a:lstStyle>
          <a:p>
            <a:pPr>
              <a:defRPr/>
            </a:pPr>
            <a:fld id="{7A3F3DA4-4672-DF41-9295-392FBB1D7E57}" type="slidenum">
              <a:rPr lang="es-UY"/>
              <a:pPr>
                <a:defRPr/>
              </a:pPr>
              <a:t>‹#›</a:t>
            </a:fld>
            <a:endParaRPr lang="es-UY"/>
          </a:p>
        </p:txBody>
      </p:sp>
      <p:pic>
        <p:nvPicPr>
          <p:cNvPr id="7"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3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2 Marcador de fecha"/>
          <p:cNvSpPr>
            <a:spLocks noGrp="1"/>
          </p:cNvSpPr>
          <p:nvPr>
            <p:ph type="dt" idx="10"/>
          </p:nvPr>
        </p:nvSpPr>
        <p:spPr/>
        <p:txBody>
          <a:bodyPr/>
          <a:lstStyle/>
          <a:p>
            <a:fld id="{20929985-E2EC-4C90-A101-2E8205FC45AA}" type="datetimeFigureOut">
              <a:rPr lang="es-PE" smtClean="0"/>
              <a:pPr/>
              <a:t>3/07/2022</a:t>
            </a:fld>
            <a:endParaRPr lang="es-PE"/>
          </a:p>
        </p:txBody>
      </p:sp>
      <p:sp>
        <p:nvSpPr>
          <p:cNvPr id="4" name="3 Marcador de pie de página"/>
          <p:cNvSpPr>
            <a:spLocks noGrp="1"/>
          </p:cNvSpPr>
          <p:nvPr>
            <p:ph type="ftr" idx="11"/>
          </p:nvPr>
        </p:nvSpPr>
        <p:spPr/>
        <p:txBody>
          <a:bodyPr/>
          <a:lstStyle/>
          <a:p>
            <a:endParaRPr lang="es-PE"/>
          </a:p>
        </p:txBody>
      </p:sp>
      <p:sp>
        <p:nvSpPr>
          <p:cNvPr id="5" name="4 Marcador de número de diapositiva"/>
          <p:cNvSpPr>
            <a:spLocks noGrp="1"/>
          </p:cNvSpPr>
          <p:nvPr>
            <p:ph type="sldNum" idx="12"/>
          </p:nvPr>
        </p:nvSpPr>
        <p:spPr/>
        <p:txBody>
          <a:bodyPr/>
          <a:lstStyle/>
          <a:p>
            <a:fld id="{CACA5198-6CA9-47FB-8EEC-ABBD4462A533}" type="slidenum">
              <a:rPr lang="es-PE" smtClean="0"/>
              <a:pPr/>
              <a:t>‹#›</a:t>
            </a:fld>
            <a:endParaRPr lang="es-PE"/>
          </a:p>
        </p:txBody>
      </p:sp>
      <p:pic>
        <p:nvPicPr>
          <p:cNvPr id="6" name="Imagen 1" descr="Fondos ppt puntos-04.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501626" cy="833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79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Rectangle 3"/>
          <p:cNvSpPr>
            <a:spLocks noGrp="1" noChangeArrowheads="1"/>
          </p:cNvSpPr>
          <p:nvPr>
            <p:ph type="dt" idx="10"/>
          </p:nvPr>
        </p:nvSpPr>
        <p:spPr>
          <a:ln/>
        </p:spPr>
        <p:txBody>
          <a:bodyPr/>
          <a:lstStyle>
            <a:lvl1pPr>
              <a:defRPr/>
            </a:lvl1pPr>
          </a:lstStyle>
          <a:p>
            <a:pPr>
              <a:defRPr/>
            </a:pPr>
            <a:endParaRPr lang="es-UY"/>
          </a:p>
        </p:txBody>
      </p:sp>
      <p:sp>
        <p:nvSpPr>
          <p:cNvPr id="5" name="Rectangle 4"/>
          <p:cNvSpPr>
            <a:spLocks noGrp="1" noChangeArrowheads="1"/>
          </p:cNvSpPr>
          <p:nvPr>
            <p:ph type="ftr" idx="11"/>
          </p:nvPr>
        </p:nvSpPr>
        <p:spPr>
          <a:ln/>
        </p:spPr>
        <p:txBody>
          <a:bodyPr/>
          <a:lstStyle>
            <a:lvl1pPr>
              <a:defRPr/>
            </a:lvl1pPr>
          </a:lstStyle>
          <a:p>
            <a:pPr>
              <a:defRPr/>
            </a:pPr>
            <a:endParaRPr lang="es-UY"/>
          </a:p>
        </p:txBody>
      </p:sp>
      <p:sp>
        <p:nvSpPr>
          <p:cNvPr id="6" name="Rectangle 5"/>
          <p:cNvSpPr>
            <a:spLocks noGrp="1" noChangeArrowheads="1"/>
          </p:cNvSpPr>
          <p:nvPr>
            <p:ph type="sldNum" idx="12"/>
          </p:nvPr>
        </p:nvSpPr>
        <p:spPr>
          <a:ln/>
        </p:spPr>
        <p:txBody>
          <a:bodyPr/>
          <a:lstStyle>
            <a:lvl1pPr>
              <a:defRPr/>
            </a:lvl1pPr>
          </a:lstStyle>
          <a:p>
            <a:pPr>
              <a:defRPr/>
            </a:pPr>
            <a:fld id="{EE4009D7-662E-614C-BE5D-A382DAF4ADF8}" type="slidenum">
              <a:rPr lang="es-UY"/>
              <a:pPr>
                <a:defRPr/>
              </a:pPr>
              <a:t>‹#›</a:t>
            </a:fld>
            <a:endParaRPr lang="es-UY"/>
          </a:p>
        </p:txBody>
      </p:sp>
      <p:pic>
        <p:nvPicPr>
          <p:cNvPr id="7"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44550" y="4857750"/>
            <a:ext cx="9088438" cy="15017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844550" y="3203575"/>
            <a:ext cx="90884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Rectangle 3"/>
          <p:cNvSpPr>
            <a:spLocks noGrp="1" noChangeArrowheads="1"/>
          </p:cNvSpPr>
          <p:nvPr>
            <p:ph type="dt" idx="10"/>
          </p:nvPr>
        </p:nvSpPr>
        <p:spPr>
          <a:ln/>
        </p:spPr>
        <p:txBody>
          <a:bodyPr/>
          <a:lstStyle>
            <a:lvl1pPr>
              <a:defRPr/>
            </a:lvl1pPr>
          </a:lstStyle>
          <a:p>
            <a:pPr>
              <a:defRPr/>
            </a:pPr>
            <a:endParaRPr lang="es-UY"/>
          </a:p>
        </p:txBody>
      </p:sp>
      <p:sp>
        <p:nvSpPr>
          <p:cNvPr id="5" name="Rectangle 4"/>
          <p:cNvSpPr>
            <a:spLocks noGrp="1" noChangeArrowheads="1"/>
          </p:cNvSpPr>
          <p:nvPr>
            <p:ph type="ftr" idx="11"/>
          </p:nvPr>
        </p:nvSpPr>
        <p:spPr>
          <a:ln/>
        </p:spPr>
        <p:txBody>
          <a:bodyPr/>
          <a:lstStyle>
            <a:lvl1pPr>
              <a:defRPr/>
            </a:lvl1pPr>
          </a:lstStyle>
          <a:p>
            <a:pPr>
              <a:defRPr/>
            </a:pPr>
            <a:endParaRPr lang="es-UY"/>
          </a:p>
        </p:txBody>
      </p:sp>
      <p:sp>
        <p:nvSpPr>
          <p:cNvPr id="6" name="Rectangle 5"/>
          <p:cNvSpPr>
            <a:spLocks noGrp="1" noChangeArrowheads="1"/>
          </p:cNvSpPr>
          <p:nvPr>
            <p:ph type="sldNum" idx="12"/>
          </p:nvPr>
        </p:nvSpPr>
        <p:spPr>
          <a:ln/>
        </p:spPr>
        <p:txBody>
          <a:bodyPr/>
          <a:lstStyle>
            <a:lvl1pPr>
              <a:defRPr/>
            </a:lvl1pPr>
          </a:lstStyle>
          <a:p>
            <a:pPr>
              <a:defRPr/>
            </a:pPr>
            <a:fld id="{C7640985-3D5B-864A-926E-8AA0F8388013}" type="slidenum">
              <a:rPr lang="es-UY"/>
              <a:pPr>
                <a:defRPr/>
              </a:pPr>
              <a:t>‹#›</a:t>
            </a:fld>
            <a:endParaRPr lang="es-UY"/>
          </a:p>
        </p:txBody>
      </p:sp>
      <p:pic>
        <p:nvPicPr>
          <p:cNvPr id="7"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79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34988" y="1768475"/>
            <a:ext cx="4732337"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419725" y="1768475"/>
            <a:ext cx="4733925"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Rectangle 3"/>
          <p:cNvSpPr>
            <a:spLocks noGrp="1" noChangeArrowheads="1"/>
          </p:cNvSpPr>
          <p:nvPr>
            <p:ph type="dt" idx="10"/>
          </p:nvPr>
        </p:nvSpPr>
        <p:spPr>
          <a:ln/>
        </p:spPr>
        <p:txBody>
          <a:bodyPr/>
          <a:lstStyle>
            <a:lvl1pPr>
              <a:defRPr/>
            </a:lvl1pPr>
          </a:lstStyle>
          <a:p>
            <a:pPr>
              <a:defRPr/>
            </a:pPr>
            <a:endParaRPr lang="es-UY"/>
          </a:p>
        </p:txBody>
      </p:sp>
      <p:sp>
        <p:nvSpPr>
          <p:cNvPr id="6" name="Rectangle 4"/>
          <p:cNvSpPr>
            <a:spLocks noGrp="1" noChangeArrowheads="1"/>
          </p:cNvSpPr>
          <p:nvPr>
            <p:ph type="ftr" idx="11"/>
          </p:nvPr>
        </p:nvSpPr>
        <p:spPr>
          <a:ln/>
        </p:spPr>
        <p:txBody>
          <a:bodyPr/>
          <a:lstStyle>
            <a:lvl1pPr>
              <a:defRPr/>
            </a:lvl1pPr>
          </a:lstStyle>
          <a:p>
            <a:pPr>
              <a:defRPr/>
            </a:pPr>
            <a:endParaRPr lang="es-UY"/>
          </a:p>
        </p:txBody>
      </p:sp>
      <p:sp>
        <p:nvSpPr>
          <p:cNvPr id="7" name="Rectangle 5"/>
          <p:cNvSpPr>
            <a:spLocks noGrp="1" noChangeArrowheads="1"/>
          </p:cNvSpPr>
          <p:nvPr>
            <p:ph type="sldNum" idx="12"/>
          </p:nvPr>
        </p:nvSpPr>
        <p:spPr>
          <a:ln/>
        </p:spPr>
        <p:txBody>
          <a:bodyPr/>
          <a:lstStyle>
            <a:lvl1pPr>
              <a:defRPr/>
            </a:lvl1pPr>
          </a:lstStyle>
          <a:p>
            <a:pPr>
              <a:defRPr/>
            </a:pPr>
            <a:fld id="{47693FA5-AC67-4F4A-A0B3-20E9C9982C3F}" type="slidenum">
              <a:rPr lang="es-UY"/>
              <a:pPr>
                <a:defRPr/>
              </a:pPr>
              <a:t>‹#›</a:t>
            </a:fld>
            <a:endParaRPr lang="es-UY"/>
          </a:p>
        </p:txBody>
      </p:sp>
      <p:pic>
        <p:nvPicPr>
          <p:cNvPr id="8"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97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534988" y="303213"/>
            <a:ext cx="9621837" cy="1258887"/>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534988" y="2397125"/>
            <a:ext cx="4724400"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5430838"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5430838" y="2397125"/>
            <a:ext cx="4725987"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Rectangle 3"/>
          <p:cNvSpPr>
            <a:spLocks noGrp="1" noChangeArrowheads="1"/>
          </p:cNvSpPr>
          <p:nvPr>
            <p:ph type="dt" idx="10"/>
          </p:nvPr>
        </p:nvSpPr>
        <p:spPr>
          <a:ln/>
        </p:spPr>
        <p:txBody>
          <a:bodyPr/>
          <a:lstStyle>
            <a:lvl1pPr>
              <a:defRPr/>
            </a:lvl1pPr>
          </a:lstStyle>
          <a:p>
            <a:pPr>
              <a:defRPr/>
            </a:pPr>
            <a:endParaRPr lang="es-UY"/>
          </a:p>
        </p:txBody>
      </p:sp>
      <p:sp>
        <p:nvSpPr>
          <p:cNvPr id="8" name="Rectangle 4"/>
          <p:cNvSpPr>
            <a:spLocks noGrp="1" noChangeArrowheads="1"/>
          </p:cNvSpPr>
          <p:nvPr>
            <p:ph type="ftr" idx="11"/>
          </p:nvPr>
        </p:nvSpPr>
        <p:spPr>
          <a:ln/>
        </p:spPr>
        <p:txBody>
          <a:bodyPr/>
          <a:lstStyle>
            <a:lvl1pPr>
              <a:defRPr/>
            </a:lvl1pPr>
          </a:lstStyle>
          <a:p>
            <a:pPr>
              <a:defRPr/>
            </a:pPr>
            <a:endParaRPr lang="es-UY"/>
          </a:p>
        </p:txBody>
      </p:sp>
      <p:sp>
        <p:nvSpPr>
          <p:cNvPr id="9" name="Rectangle 5"/>
          <p:cNvSpPr>
            <a:spLocks noGrp="1" noChangeArrowheads="1"/>
          </p:cNvSpPr>
          <p:nvPr>
            <p:ph type="sldNum" idx="12"/>
          </p:nvPr>
        </p:nvSpPr>
        <p:spPr>
          <a:ln/>
        </p:spPr>
        <p:txBody>
          <a:bodyPr/>
          <a:lstStyle>
            <a:lvl1pPr>
              <a:defRPr/>
            </a:lvl1pPr>
          </a:lstStyle>
          <a:p>
            <a:pPr>
              <a:defRPr/>
            </a:pPr>
            <a:fld id="{4AD14708-D64C-8A41-A522-FC94E2D1095E}" type="slidenum">
              <a:rPr lang="es-UY"/>
              <a:pPr>
                <a:defRPr/>
              </a:pPr>
              <a:t>‹#›</a:t>
            </a:fld>
            <a:endParaRPr lang="es-UY"/>
          </a:p>
        </p:txBody>
      </p:sp>
    </p:spTree>
    <p:extLst>
      <p:ext uri="{BB962C8B-B14F-4D97-AF65-F5344CB8AC3E}">
        <p14:creationId xmlns:p14="http://schemas.microsoft.com/office/powerpoint/2010/main" val="34618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Rectangle 3"/>
          <p:cNvSpPr>
            <a:spLocks noGrp="1" noChangeArrowheads="1"/>
          </p:cNvSpPr>
          <p:nvPr>
            <p:ph type="dt" idx="10"/>
          </p:nvPr>
        </p:nvSpPr>
        <p:spPr>
          <a:ln/>
        </p:spPr>
        <p:txBody>
          <a:bodyPr/>
          <a:lstStyle>
            <a:lvl1pPr>
              <a:defRPr/>
            </a:lvl1pPr>
          </a:lstStyle>
          <a:p>
            <a:pPr>
              <a:defRPr/>
            </a:pPr>
            <a:endParaRPr lang="es-UY"/>
          </a:p>
        </p:txBody>
      </p:sp>
      <p:sp>
        <p:nvSpPr>
          <p:cNvPr id="4" name="Rectangle 4"/>
          <p:cNvSpPr>
            <a:spLocks noGrp="1" noChangeArrowheads="1"/>
          </p:cNvSpPr>
          <p:nvPr>
            <p:ph type="ftr" idx="11"/>
          </p:nvPr>
        </p:nvSpPr>
        <p:spPr>
          <a:ln/>
        </p:spPr>
        <p:txBody>
          <a:bodyPr/>
          <a:lstStyle>
            <a:lvl1pPr>
              <a:defRPr/>
            </a:lvl1pPr>
          </a:lstStyle>
          <a:p>
            <a:pPr>
              <a:defRPr/>
            </a:pPr>
            <a:endParaRPr lang="es-UY"/>
          </a:p>
        </p:txBody>
      </p:sp>
      <p:sp>
        <p:nvSpPr>
          <p:cNvPr id="5" name="Rectangle 5"/>
          <p:cNvSpPr>
            <a:spLocks noGrp="1" noChangeArrowheads="1"/>
          </p:cNvSpPr>
          <p:nvPr>
            <p:ph type="sldNum" idx="12"/>
          </p:nvPr>
        </p:nvSpPr>
        <p:spPr>
          <a:ln/>
        </p:spPr>
        <p:txBody>
          <a:bodyPr/>
          <a:lstStyle>
            <a:lvl1pPr>
              <a:defRPr/>
            </a:lvl1pPr>
          </a:lstStyle>
          <a:p>
            <a:pPr>
              <a:defRPr/>
            </a:pPr>
            <a:fld id="{0649E43F-DF00-0240-8726-F15EE113A598}" type="slidenum">
              <a:rPr lang="es-UY"/>
              <a:pPr>
                <a:defRPr/>
              </a:pPr>
              <a:t>‹#›</a:t>
            </a:fld>
            <a:endParaRPr lang="es-UY"/>
          </a:p>
        </p:txBody>
      </p:sp>
    </p:spTree>
    <p:extLst>
      <p:ext uri="{BB962C8B-B14F-4D97-AF65-F5344CB8AC3E}">
        <p14:creationId xmlns:p14="http://schemas.microsoft.com/office/powerpoint/2010/main" val="101233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s-UY"/>
          </a:p>
        </p:txBody>
      </p:sp>
      <p:sp>
        <p:nvSpPr>
          <p:cNvPr id="3" name="Rectangle 4"/>
          <p:cNvSpPr>
            <a:spLocks noGrp="1" noChangeArrowheads="1"/>
          </p:cNvSpPr>
          <p:nvPr>
            <p:ph type="ftr" idx="11"/>
          </p:nvPr>
        </p:nvSpPr>
        <p:spPr>
          <a:ln/>
        </p:spPr>
        <p:txBody>
          <a:bodyPr/>
          <a:lstStyle>
            <a:lvl1pPr>
              <a:defRPr/>
            </a:lvl1pPr>
          </a:lstStyle>
          <a:p>
            <a:pPr>
              <a:defRPr/>
            </a:pPr>
            <a:endParaRPr lang="es-UY"/>
          </a:p>
        </p:txBody>
      </p:sp>
      <p:sp>
        <p:nvSpPr>
          <p:cNvPr id="4" name="Rectangle 5"/>
          <p:cNvSpPr>
            <a:spLocks noGrp="1" noChangeArrowheads="1"/>
          </p:cNvSpPr>
          <p:nvPr>
            <p:ph type="sldNum" idx="12"/>
          </p:nvPr>
        </p:nvSpPr>
        <p:spPr>
          <a:ln/>
        </p:spPr>
        <p:txBody>
          <a:bodyPr/>
          <a:lstStyle>
            <a:lvl1pPr>
              <a:defRPr/>
            </a:lvl1pPr>
          </a:lstStyle>
          <a:p>
            <a:pPr>
              <a:defRPr/>
            </a:pPr>
            <a:fld id="{4CF7FFFA-E500-8C48-8899-8B250C186716}" type="slidenum">
              <a:rPr lang="es-UY"/>
              <a:pPr>
                <a:defRPr/>
              </a:pPr>
              <a:t>‹#›</a:t>
            </a:fld>
            <a:endParaRPr lang="es-UY"/>
          </a:p>
        </p:txBody>
      </p:sp>
      <p:pic>
        <p:nvPicPr>
          <p:cNvPr id="1026"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3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4988" y="301625"/>
            <a:ext cx="3517900" cy="1279525"/>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179888" y="301625"/>
            <a:ext cx="5976937"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534988" y="1581150"/>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3"/>
          <p:cNvSpPr>
            <a:spLocks noGrp="1" noChangeArrowheads="1"/>
          </p:cNvSpPr>
          <p:nvPr>
            <p:ph type="dt" idx="10"/>
          </p:nvPr>
        </p:nvSpPr>
        <p:spPr>
          <a:ln/>
        </p:spPr>
        <p:txBody>
          <a:bodyPr/>
          <a:lstStyle>
            <a:lvl1pPr>
              <a:defRPr/>
            </a:lvl1pPr>
          </a:lstStyle>
          <a:p>
            <a:pPr>
              <a:defRPr/>
            </a:pPr>
            <a:endParaRPr lang="es-UY"/>
          </a:p>
        </p:txBody>
      </p:sp>
      <p:sp>
        <p:nvSpPr>
          <p:cNvPr id="6" name="Rectangle 4"/>
          <p:cNvSpPr>
            <a:spLocks noGrp="1" noChangeArrowheads="1"/>
          </p:cNvSpPr>
          <p:nvPr>
            <p:ph type="ftr" idx="11"/>
          </p:nvPr>
        </p:nvSpPr>
        <p:spPr>
          <a:ln/>
        </p:spPr>
        <p:txBody>
          <a:bodyPr/>
          <a:lstStyle>
            <a:lvl1pPr>
              <a:defRPr/>
            </a:lvl1pPr>
          </a:lstStyle>
          <a:p>
            <a:pPr>
              <a:defRPr/>
            </a:pPr>
            <a:endParaRPr lang="es-UY"/>
          </a:p>
        </p:txBody>
      </p:sp>
      <p:sp>
        <p:nvSpPr>
          <p:cNvPr id="7" name="Rectangle 5"/>
          <p:cNvSpPr>
            <a:spLocks noGrp="1" noChangeArrowheads="1"/>
          </p:cNvSpPr>
          <p:nvPr>
            <p:ph type="sldNum" idx="12"/>
          </p:nvPr>
        </p:nvSpPr>
        <p:spPr>
          <a:ln/>
        </p:spPr>
        <p:txBody>
          <a:bodyPr/>
          <a:lstStyle>
            <a:lvl1pPr>
              <a:defRPr/>
            </a:lvl1pPr>
          </a:lstStyle>
          <a:p>
            <a:pPr>
              <a:defRPr/>
            </a:pPr>
            <a:fld id="{D7B6039F-19D2-F84F-B369-0982F8B0A811}" type="slidenum">
              <a:rPr lang="es-UY"/>
              <a:pPr>
                <a:defRPr/>
              </a:pPr>
              <a:t>‹#›</a:t>
            </a:fld>
            <a:endParaRPr lang="es-UY"/>
          </a:p>
        </p:txBody>
      </p:sp>
      <p:pic>
        <p:nvPicPr>
          <p:cNvPr id="8" name="Picture 2" descr="G:\Cibertec\201401\Logo_cibertec_completo_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1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095500" y="5291138"/>
            <a:ext cx="6415088" cy="625475"/>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095500" y="674688"/>
            <a:ext cx="6415088"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2095500" y="5916613"/>
            <a:ext cx="6415088"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3"/>
          <p:cNvSpPr>
            <a:spLocks noGrp="1" noChangeArrowheads="1"/>
          </p:cNvSpPr>
          <p:nvPr>
            <p:ph type="dt" idx="10"/>
          </p:nvPr>
        </p:nvSpPr>
        <p:spPr>
          <a:ln/>
        </p:spPr>
        <p:txBody>
          <a:bodyPr/>
          <a:lstStyle>
            <a:lvl1pPr>
              <a:defRPr/>
            </a:lvl1pPr>
          </a:lstStyle>
          <a:p>
            <a:pPr>
              <a:defRPr/>
            </a:pPr>
            <a:endParaRPr lang="es-UY"/>
          </a:p>
        </p:txBody>
      </p:sp>
      <p:sp>
        <p:nvSpPr>
          <p:cNvPr id="6" name="Rectangle 4"/>
          <p:cNvSpPr>
            <a:spLocks noGrp="1" noChangeArrowheads="1"/>
          </p:cNvSpPr>
          <p:nvPr>
            <p:ph type="ftr" idx="11"/>
          </p:nvPr>
        </p:nvSpPr>
        <p:spPr>
          <a:ln/>
        </p:spPr>
        <p:txBody>
          <a:bodyPr/>
          <a:lstStyle>
            <a:lvl1pPr>
              <a:defRPr/>
            </a:lvl1pPr>
          </a:lstStyle>
          <a:p>
            <a:pPr>
              <a:defRPr/>
            </a:pPr>
            <a:endParaRPr lang="es-UY"/>
          </a:p>
        </p:txBody>
      </p:sp>
      <p:sp>
        <p:nvSpPr>
          <p:cNvPr id="7" name="Rectangle 5"/>
          <p:cNvSpPr>
            <a:spLocks noGrp="1" noChangeArrowheads="1"/>
          </p:cNvSpPr>
          <p:nvPr>
            <p:ph type="sldNum" idx="12"/>
          </p:nvPr>
        </p:nvSpPr>
        <p:spPr>
          <a:ln/>
        </p:spPr>
        <p:txBody>
          <a:bodyPr/>
          <a:lstStyle>
            <a:lvl1pPr>
              <a:defRPr/>
            </a:lvl1pPr>
          </a:lstStyle>
          <a:p>
            <a:pPr>
              <a:defRPr/>
            </a:pPr>
            <a:fld id="{87DB4752-EED0-6E40-A6CD-21B60346A903}" type="slidenum">
              <a:rPr lang="es-UY"/>
              <a:pPr>
                <a:defRPr/>
              </a:pPr>
              <a:t>‹#›</a:t>
            </a:fld>
            <a:endParaRPr lang="es-UY"/>
          </a:p>
        </p:txBody>
      </p:sp>
    </p:spTree>
    <p:extLst>
      <p:ext uri="{BB962C8B-B14F-4D97-AF65-F5344CB8AC3E}">
        <p14:creationId xmlns:p14="http://schemas.microsoft.com/office/powerpoint/2010/main" val="37109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Imagen 3" descr="Fondos ppt puntos-02.jp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0" y="0"/>
            <a:ext cx="10691813"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 name="Rectangle 1"/>
          <p:cNvSpPr>
            <a:spLocks noGrp="1" noChangeArrowheads="1"/>
          </p:cNvSpPr>
          <p:nvPr>
            <p:ph type="title"/>
          </p:nvPr>
        </p:nvSpPr>
        <p:spPr bwMode="auto">
          <a:xfrm>
            <a:off x="534988" y="301625"/>
            <a:ext cx="961866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GB"/>
              <a:t>Pulse para editar el formato del texto de título</a:t>
            </a:r>
          </a:p>
        </p:txBody>
      </p:sp>
      <p:sp>
        <p:nvSpPr>
          <p:cNvPr id="1026" name="Rectangle 2"/>
          <p:cNvSpPr>
            <a:spLocks noGrp="1" noChangeArrowheads="1"/>
          </p:cNvSpPr>
          <p:nvPr>
            <p:ph type="body" idx="1"/>
          </p:nvPr>
        </p:nvSpPr>
        <p:spPr bwMode="auto">
          <a:xfrm>
            <a:off x="534988" y="1768475"/>
            <a:ext cx="9618662" cy="498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28080" rIns="0" bIns="0" numCol="1" anchor="t" anchorCtr="0" compatLnSpc="1">
            <a:prstTxWarp prst="textNoShape">
              <a:avLst/>
            </a:prstTxWarp>
          </a:bodyPr>
          <a:lstStyle/>
          <a:p>
            <a:pPr lvl="0"/>
            <a:r>
              <a:rPr lang="en-GB"/>
              <a:t>Pulse para editar los formatos del texto del esquema</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a:p>
            <a:pPr lvl="4"/>
            <a:r>
              <a:rPr lang="en-GB"/>
              <a:t>Octavo nivel del esquema</a:t>
            </a:r>
          </a:p>
          <a:p>
            <a:pPr lvl="4"/>
            <a:r>
              <a:rPr lang="en-GB"/>
              <a:t>Noveno nivel del esquema</a:t>
            </a:r>
          </a:p>
        </p:txBody>
      </p:sp>
      <p:sp>
        <p:nvSpPr>
          <p:cNvPr id="1027" name="Rectangle 3"/>
          <p:cNvSpPr>
            <a:spLocks noGrp="1" noChangeArrowheads="1"/>
          </p:cNvSpPr>
          <p:nvPr>
            <p:ph type="dt"/>
          </p:nvPr>
        </p:nvSpPr>
        <p:spPr bwMode="auto">
          <a:xfrm>
            <a:off x="534988" y="6886575"/>
            <a:ext cx="24876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Rambla" pitchFamily="50" charset="0"/>
                <a:cs typeface="Arial Unicode MS" charset="0"/>
              </a:defRPr>
            </a:lvl1pPr>
          </a:lstStyle>
          <a:p>
            <a:pPr>
              <a:defRPr/>
            </a:pPr>
            <a:endParaRPr lang="es-UY"/>
          </a:p>
        </p:txBody>
      </p:sp>
      <p:sp>
        <p:nvSpPr>
          <p:cNvPr id="1028" name="Rectangle 4"/>
          <p:cNvSpPr>
            <a:spLocks noGrp="1" noChangeArrowheads="1"/>
          </p:cNvSpPr>
          <p:nvPr>
            <p:ph type="ftr"/>
          </p:nvPr>
        </p:nvSpPr>
        <p:spPr bwMode="auto">
          <a:xfrm>
            <a:off x="3656013" y="6886575"/>
            <a:ext cx="33861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Rambla" pitchFamily="50" charset="0"/>
                <a:cs typeface="Arial Unicode MS" charset="0"/>
              </a:defRPr>
            </a:lvl1pPr>
          </a:lstStyle>
          <a:p>
            <a:pPr>
              <a:defRPr/>
            </a:pPr>
            <a:endParaRPr lang="es-UY"/>
          </a:p>
        </p:txBody>
      </p:sp>
      <p:sp>
        <p:nvSpPr>
          <p:cNvPr id="1029" name="Rectangle 5"/>
          <p:cNvSpPr>
            <a:spLocks noGrp="1" noChangeArrowheads="1"/>
          </p:cNvSpPr>
          <p:nvPr>
            <p:ph type="sldNum"/>
          </p:nvPr>
        </p:nvSpPr>
        <p:spPr bwMode="auto">
          <a:xfrm>
            <a:off x="7666038" y="6886575"/>
            <a:ext cx="24876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Rambla" pitchFamily="50" charset="0"/>
                <a:cs typeface="Arial Unicode MS" charset="0"/>
              </a:defRPr>
            </a:lvl1pPr>
          </a:lstStyle>
          <a:p>
            <a:pPr>
              <a:defRPr/>
            </a:pPr>
            <a:fld id="{534D6C20-82C8-F24A-8666-2C2AF07D709C}" type="slidenum">
              <a:rPr lang="es-UY" smtClean="0"/>
              <a:pPr>
                <a:defRPr/>
              </a:pPr>
              <a:t>‹#›</a:t>
            </a:fld>
            <a:endParaRPr lang="es-UY"/>
          </a:p>
        </p:txBody>
      </p:sp>
      <p:pic>
        <p:nvPicPr>
          <p:cNvPr id="8" name="Picture 2" descr="G:\Cibertec\201401\Logo_cibertec_completo_2.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286136" y="107429"/>
            <a:ext cx="1379041" cy="6613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Rambla" pitchFamily="50" charset="0"/>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Arial Unicode M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Rambla" pitchFamily="50" charset="0"/>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Rambla" pitchFamily="50" charset="0"/>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Rambla" pitchFamily="50" charset="0"/>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Rambla" pitchFamily="50" charset="0"/>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Rambla" pitchFamily="50" charset="0"/>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s-PE" altLang="es-PE" sz="4409" b="1">
                <a:latin typeface="+mj-lt"/>
              </a:rPr>
              <a:t>Curso : Análisis y diseño de sistemas II</a:t>
            </a:r>
            <a:endParaRPr lang="es-ES" altLang="es-PE" sz="4409" b="1">
              <a:latin typeface="+mj-lt"/>
            </a:endParaRPr>
          </a:p>
        </p:txBody>
      </p:sp>
      <p:sp>
        <p:nvSpPr>
          <p:cNvPr id="2908163" name="Rectangle 3"/>
          <p:cNvSpPr>
            <a:spLocks noGrp="1" noChangeArrowheads="1"/>
          </p:cNvSpPr>
          <p:nvPr>
            <p:ph type="subTitle" idx="1"/>
          </p:nvPr>
        </p:nvSpPr>
        <p:spPr>
          <a:xfrm>
            <a:off x="449362" y="3620595"/>
            <a:ext cx="8468141" cy="1826921"/>
          </a:xfrm>
        </p:spPr>
        <p:txBody>
          <a:bodyPr/>
          <a:lstStyle/>
          <a:p>
            <a:pPr algn="l" eaLnBrk="1" hangingPunct="1">
              <a:defRPr/>
            </a:pPr>
            <a:r>
              <a:rPr lang="es-PE" sz="3086" b="1">
                <a:latin typeface="+mj-lt"/>
              </a:rPr>
              <a:t>Titulo : Documentos </a:t>
            </a:r>
            <a:r>
              <a:rPr lang="es-PE" sz="3086" b="1" err="1">
                <a:latin typeface="+mj-lt"/>
              </a:rPr>
              <a:t>Emilima</a:t>
            </a:r>
            <a:endParaRPr lang="es-PE" sz="3086" b="1">
              <a:latin typeface="+mj-lt"/>
            </a:endParaRPr>
          </a:p>
          <a:p>
            <a:pPr eaLnBrk="1" hangingPunct="1">
              <a:defRPr/>
            </a:pPr>
            <a:endParaRPr lang="es-PE" sz="3086"/>
          </a:p>
          <a:p>
            <a:pPr eaLnBrk="1" hangingPunct="1">
              <a:defRPr/>
            </a:pPr>
            <a:r>
              <a:rPr lang="es-PE" sz="3086" b="1">
                <a:latin typeface="+mj-lt"/>
              </a:rPr>
              <a:t>Ciclo: IV</a:t>
            </a:r>
          </a:p>
          <a:p>
            <a:pPr eaLnBrk="1" hangingPunct="1">
              <a:defRPr/>
            </a:pPr>
            <a:endParaRPr lang="es-ES" sz="3086"/>
          </a:p>
        </p:txBody>
      </p:sp>
    </p:spTree>
    <p:extLst>
      <p:ext uri="{BB962C8B-B14F-4D97-AF65-F5344CB8AC3E}">
        <p14:creationId xmlns:p14="http://schemas.microsoft.com/office/powerpoint/2010/main" val="269322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Enviar</a:t>
            </a:r>
            <a:r>
              <a:rPr lang="en-US"/>
              <a:t> </a:t>
            </a:r>
            <a:r>
              <a:rPr lang="en-US" err="1"/>
              <a:t>Documentos</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593378" y="1414403"/>
            <a:ext cx="3983223" cy="2326766"/>
          </a:xfrm>
        </p:spPr>
        <p:txBody>
          <a:bodyPr/>
          <a:lstStyle/>
          <a:p>
            <a:pPr algn="just" rtl="0" fontAlgn="base"/>
            <a:r>
              <a:rPr lang="es-PE" sz="2000" b="0" i="0">
                <a:effectLst/>
                <a:latin typeface="Times New Roman" panose="02020603050405020304" pitchFamily="18" charset="0"/>
              </a:rPr>
              <a:t>El sentido del caso de uso es que al momento en el que se tenga la documentación relacionada a la petición de búsqueda correspondiente, el secretario general la envíe al representante de la unidad orgánica solicitante, solo así el proceso de atención de solicitudes culminará.  </a:t>
            </a:r>
            <a:endParaRPr lang="es-PE" sz="6600" b="0" i="0">
              <a:effectLst/>
            </a:endParaRPr>
          </a:p>
        </p:txBody>
      </p:sp>
      <p:graphicFrame>
        <p:nvGraphicFramePr>
          <p:cNvPr id="3" name="Tabla 2">
            <a:extLst>
              <a:ext uri="{FF2B5EF4-FFF2-40B4-BE49-F238E27FC236}">
                <a16:creationId xmlns:a16="http://schemas.microsoft.com/office/drawing/2014/main" id="{83022368-60DD-3B6C-5EC5-1F8653C78724}"/>
              </a:ext>
            </a:extLst>
          </p:cNvPr>
          <p:cNvGraphicFramePr>
            <a:graphicFrameLocks noGrp="1"/>
          </p:cNvGraphicFramePr>
          <p:nvPr>
            <p:extLst>
              <p:ext uri="{D42A27DB-BD31-4B8C-83A1-F6EECF244321}">
                <p14:modId xmlns:p14="http://schemas.microsoft.com/office/powerpoint/2010/main" val="2546856960"/>
              </p:ext>
            </p:extLst>
          </p:nvPr>
        </p:nvGraphicFramePr>
        <p:xfrm>
          <a:off x="4769842" y="1382299"/>
          <a:ext cx="5544616" cy="5409174"/>
        </p:xfrm>
        <a:graphic>
          <a:graphicData uri="http://schemas.openxmlformats.org/drawingml/2006/table">
            <a:tbl>
              <a:tblPr/>
              <a:tblGrid>
                <a:gridCol w="5544616">
                  <a:extLst>
                    <a:ext uri="{9D8B030D-6E8A-4147-A177-3AD203B41FA5}">
                      <a16:colId xmlns:a16="http://schemas.microsoft.com/office/drawing/2014/main" val="3290417016"/>
                    </a:ext>
                  </a:extLst>
                </a:gridCol>
              </a:tblGrid>
              <a:tr h="153507">
                <a:tc>
                  <a:txBody>
                    <a:bodyPr/>
                    <a:lstStyle/>
                    <a:p>
                      <a:pPr algn="l" rtl="0" fontAlgn="base"/>
                      <a:r>
                        <a:rPr lang="es-PE" sz="700" b="1" i="0">
                          <a:solidFill>
                            <a:srgbClr val="FFFFFF"/>
                          </a:solidFill>
                          <a:effectLst/>
                          <a:latin typeface="Arial" panose="020B0604020202020204" pitchFamily="34" charset="0"/>
                        </a:rPr>
                        <a:t>5. Enviar Documentos </a:t>
                      </a:r>
                      <a:r>
                        <a:rPr lang="es-PE" sz="7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863993220"/>
                  </a:ext>
                </a:extLst>
              </a:tr>
              <a:tr h="139418">
                <a:tc>
                  <a:txBody>
                    <a:bodyPr/>
                    <a:lstStyle/>
                    <a:p>
                      <a:pPr algn="l" rtl="0" fontAlgn="base"/>
                      <a:r>
                        <a:rPr lang="es-PE" sz="600" b="1" i="0">
                          <a:effectLst/>
                          <a:latin typeface="Arial" panose="020B0604020202020204" pitchFamily="34" charset="0"/>
                        </a:rPr>
                        <a:t>1. Breve Descripción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0489865"/>
                  </a:ext>
                </a:extLst>
              </a:tr>
              <a:tr h="244767">
                <a:tc>
                  <a:txBody>
                    <a:bodyPr/>
                    <a:lstStyle/>
                    <a:p>
                      <a:pPr algn="l" rtl="0" fontAlgn="base"/>
                      <a:r>
                        <a:rPr lang="es-PE" sz="600" b="0" i="0">
                          <a:effectLst/>
                          <a:latin typeface="Times New Roman" panose="02020603050405020304" pitchFamily="18" charset="0"/>
                        </a:rPr>
                        <a:t>El sentido del caso de uso es que al momento en el que se tenga la documentación relacionada a la petición de búsqueda correspondiente, el secretario general la envíe al representante de la unidad orgánica solicitante, solo así el proceso de atención de solicitudes culminará.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49460922"/>
                  </a:ext>
                </a:extLst>
              </a:tr>
              <a:tr h="153507">
                <a:tc>
                  <a:txBody>
                    <a:bodyPr/>
                    <a:lstStyle/>
                    <a:p>
                      <a:pPr algn="l" rtl="0" fontAlgn="base"/>
                      <a:r>
                        <a:rPr lang="es-PE" sz="700" b="1" i="0">
                          <a:effectLst/>
                          <a:latin typeface="Arial" panose="020B0604020202020204" pitchFamily="34" charset="0"/>
                        </a:rPr>
                        <a:t>2. Flujo de Eventos </a:t>
                      </a:r>
                      <a:r>
                        <a:rPr lang="es-PE" sz="7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87287905"/>
                  </a:ext>
                </a:extLst>
              </a:tr>
              <a:tr h="139418">
                <a:tc>
                  <a:txBody>
                    <a:bodyPr/>
                    <a:lstStyle/>
                    <a:p>
                      <a:pPr algn="l" rtl="0" fontAlgn="base"/>
                      <a:r>
                        <a:rPr lang="es-PE" sz="600" b="1" i="0">
                          <a:effectLst/>
                          <a:latin typeface="Arial" panose="020B0604020202020204" pitchFamily="34" charset="0"/>
                        </a:rPr>
                        <a:t>1. Flujo Básico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34961565"/>
                  </a:ext>
                </a:extLst>
              </a:tr>
              <a:tr h="176776">
                <a:tc>
                  <a:txBody>
                    <a:bodyPr/>
                    <a:lstStyle/>
                    <a:p>
                      <a:pPr algn="l" rtl="0" fontAlgn="base"/>
                      <a:r>
                        <a:rPr lang="es-PE" sz="600" b="0" i="0">
                          <a:effectLst/>
                          <a:latin typeface="Times New Roman" panose="02020603050405020304" pitchFamily="18" charset="0"/>
                        </a:rPr>
                        <a:t>1. El secretario general ingresa a la lista de solicitudes de búsqueda registradas por representantes de unidades orgánicas.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36054338"/>
                  </a:ext>
                </a:extLst>
              </a:tr>
              <a:tr h="139418">
                <a:tc>
                  <a:txBody>
                    <a:bodyPr/>
                    <a:lstStyle/>
                    <a:p>
                      <a:pPr algn="l" rtl="0" fontAlgn="base"/>
                      <a:r>
                        <a:rPr lang="es-PE" sz="600" b="0" i="0">
                          <a:effectLst/>
                          <a:latin typeface="Times New Roman" panose="02020603050405020304" pitchFamily="18" charset="0"/>
                        </a:rPr>
                        <a:t>2. El secretario general ingresa al detalle de una solicitud de búsqueda.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9488092"/>
                  </a:ext>
                </a:extLst>
              </a:tr>
              <a:tr h="139418">
                <a:tc>
                  <a:txBody>
                    <a:bodyPr/>
                    <a:lstStyle/>
                    <a:p>
                      <a:pPr algn="l" rtl="0" fontAlgn="base"/>
                      <a:r>
                        <a:rPr lang="es-PE" sz="600" b="0" i="0">
                          <a:effectLst/>
                          <a:latin typeface="Times New Roman" panose="02020603050405020304" pitchFamily="18" charset="0"/>
                        </a:rPr>
                        <a:t>3. El secretario general revisa todos los datos y la información relacionada.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49691255"/>
                  </a:ext>
                </a:extLst>
              </a:tr>
              <a:tr h="176776">
                <a:tc>
                  <a:txBody>
                    <a:bodyPr/>
                    <a:lstStyle/>
                    <a:p>
                      <a:pPr algn="l" rtl="0" fontAlgn="base"/>
                      <a:r>
                        <a:rPr lang="es-PE" sz="600" b="0" i="0">
                          <a:effectLst/>
                          <a:latin typeface="Times New Roman" panose="02020603050405020304" pitchFamily="18" charset="0"/>
                        </a:rPr>
                        <a:t>4. El secretario general revisa la documentación relacionada a la solicitud de búsqueda, la cual estará en la misma ventana.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24976416"/>
                  </a:ext>
                </a:extLst>
              </a:tr>
              <a:tr h="238042">
                <a:tc>
                  <a:txBody>
                    <a:bodyPr/>
                    <a:lstStyle/>
                    <a:p>
                      <a:pPr algn="l" rtl="0" fontAlgn="base"/>
                      <a:r>
                        <a:rPr lang="es-PE" sz="600" b="0" i="0">
                          <a:effectLst/>
                          <a:latin typeface="Times New Roman" panose="02020603050405020304" pitchFamily="18" charset="0"/>
                        </a:rPr>
                        <a:t>5. El secretario general al ver que la solicitud fue atendida de forma exitosa, procede a cambiar el estado de la solicitud a atendida dando click al botón “Atender Solicitud”.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14570595"/>
                  </a:ext>
                </a:extLst>
              </a:tr>
              <a:tr h="238042">
                <a:tc>
                  <a:txBody>
                    <a:bodyPr/>
                    <a:lstStyle/>
                    <a:p>
                      <a:pPr algn="l" rtl="0" fontAlgn="base"/>
                      <a:r>
                        <a:rPr lang="es-PE" sz="600" b="0" i="0">
                          <a:effectLst/>
                          <a:latin typeface="Times New Roman" panose="02020603050405020304" pitchFamily="18" charset="0"/>
                        </a:rPr>
                        <a:t>6. El sistema le mostrará un popup al secretario general con un texto “¿Está seguro de que quiere culminar la atención de esta cita?” con dos opciones, “Aceptar” y “Cancelar”.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94847569"/>
                  </a:ext>
                </a:extLst>
              </a:tr>
              <a:tr h="238042">
                <a:tc>
                  <a:txBody>
                    <a:bodyPr/>
                    <a:lstStyle/>
                    <a:p>
                      <a:pPr algn="l" rtl="0" fontAlgn="base"/>
                      <a:r>
                        <a:rPr lang="es-PE" sz="600" b="0" i="0">
                          <a:effectLst/>
                          <a:latin typeface="Times New Roman" panose="02020603050405020304" pitchFamily="18" charset="0"/>
                        </a:rPr>
                        <a:t>7. Si el secretario general acepta, el sistema muestra otro popup con el texto “¿Quiere enviar estos documentos a la unidad orgánica solicitante por correo?” con dos opciones, “Sí” y “No”.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26854568"/>
                  </a:ext>
                </a:extLst>
              </a:tr>
              <a:tr h="176776">
                <a:tc>
                  <a:txBody>
                    <a:bodyPr/>
                    <a:lstStyle/>
                    <a:p>
                      <a:pPr algn="l" rtl="0" fontAlgn="base"/>
                      <a:r>
                        <a:rPr lang="es-PE" sz="600" b="0" i="0">
                          <a:effectLst/>
                          <a:latin typeface="Times New Roman" panose="02020603050405020304" pitchFamily="18" charset="0"/>
                        </a:rPr>
                        <a:t>8. Si el secretario general da click en “Sí”, la documentación será enviada al correo registrado previamente en la solicitud de búsqueda.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41492492"/>
                  </a:ext>
                </a:extLst>
              </a:tr>
              <a:tr h="139418">
                <a:tc>
                  <a:txBody>
                    <a:bodyPr/>
                    <a:lstStyle/>
                    <a:p>
                      <a:pPr algn="l" rtl="0" fontAlgn="base"/>
                      <a:r>
                        <a:rPr lang="es-PE" sz="600" b="1" i="0">
                          <a:effectLst/>
                          <a:latin typeface="Arial" panose="020B0604020202020204" pitchFamily="34" charset="0"/>
                        </a:rPr>
                        <a:t>2. Flujos Alternativos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89942910"/>
                  </a:ext>
                </a:extLst>
              </a:tr>
              <a:tr h="139418">
                <a:tc>
                  <a:txBody>
                    <a:bodyPr/>
                    <a:lstStyle/>
                    <a:p>
                      <a:pPr algn="l" rtl="0" fontAlgn="base"/>
                      <a:r>
                        <a:rPr lang="es-PE" sz="600" b="0" i="1">
                          <a:effectLst/>
                          <a:latin typeface="Arial" panose="020B0604020202020204" pitchFamily="34" charset="0"/>
                        </a:rPr>
                        <a:t>1. El secretario general no acepta culminar la atención de la cita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90522625"/>
                  </a:ext>
                </a:extLst>
              </a:tr>
              <a:tr h="244767">
                <a:tc>
                  <a:txBody>
                    <a:bodyPr/>
                    <a:lstStyle/>
                    <a:p>
                      <a:pPr algn="l" rtl="0" fontAlgn="base"/>
                      <a:r>
                        <a:rPr lang="es-PE" sz="600" b="0" i="0">
                          <a:effectLst/>
                          <a:latin typeface="Times New Roman" panose="02020603050405020304" pitchFamily="18" charset="0"/>
                        </a:rPr>
                        <a:t>En caso el secretario general no dé click en “Aceptar” al momento de culminar la atención de la solicitud de búsqueda, esta solicitud no cambiará de estado y no será enviada ninguna documentación al correo relacionado.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58988717"/>
                  </a:ext>
                </a:extLst>
              </a:tr>
              <a:tr h="176776">
                <a:tc>
                  <a:txBody>
                    <a:bodyPr/>
                    <a:lstStyle/>
                    <a:p>
                      <a:pPr algn="l" rtl="0" fontAlgn="base"/>
                      <a:r>
                        <a:rPr lang="es-PE" sz="600" b="0" i="1">
                          <a:effectLst/>
                          <a:latin typeface="Arial" panose="020B0604020202020204" pitchFamily="34" charset="0"/>
                        </a:rPr>
                        <a:t>2. El secretario general no quiere enviar la documentación al correo relacionado a la solicitud de búsqueda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37395610"/>
                  </a:ext>
                </a:extLst>
              </a:tr>
              <a:tr h="244767">
                <a:tc>
                  <a:txBody>
                    <a:bodyPr/>
                    <a:lstStyle/>
                    <a:p>
                      <a:pPr algn="l" rtl="0" fontAlgn="base"/>
                      <a:r>
                        <a:rPr lang="es-PE" sz="600" b="0" i="0">
                          <a:effectLst/>
                          <a:latin typeface="Times New Roman" panose="02020603050405020304" pitchFamily="18" charset="0"/>
                        </a:rPr>
                        <a:t>Si el secretario da click en “No” cuando sale el popup para preguntar si se debería enviar la documentación al correo relacionado, entonces simplemente la documentación no será enviada a ningún correo pero permanecerá en el sistema.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96723200"/>
                  </a:ext>
                </a:extLst>
              </a:tr>
              <a:tr h="153507">
                <a:tc>
                  <a:txBody>
                    <a:bodyPr/>
                    <a:lstStyle/>
                    <a:p>
                      <a:pPr algn="l" rtl="0" fontAlgn="base"/>
                      <a:r>
                        <a:rPr lang="es-PE" sz="700" b="1" i="0">
                          <a:effectLst/>
                          <a:latin typeface="Arial" panose="020B0604020202020204" pitchFamily="34" charset="0"/>
                        </a:rPr>
                        <a:t>3. Requerimientos Especiales </a:t>
                      </a:r>
                      <a:r>
                        <a:rPr lang="es-PE" sz="7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00730659"/>
                  </a:ext>
                </a:extLst>
              </a:tr>
              <a:tr h="139418">
                <a:tc>
                  <a:txBody>
                    <a:bodyPr/>
                    <a:lstStyle/>
                    <a:p>
                      <a:pPr algn="l" rtl="0" fontAlgn="base"/>
                      <a:r>
                        <a:rPr lang="es-PE" sz="600" b="1" i="0">
                          <a:effectLst/>
                          <a:latin typeface="Arial" panose="020B0604020202020204" pitchFamily="34" charset="0"/>
                        </a:rPr>
                        <a:t>1. Enviar por correo documentos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84090940"/>
                  </a:ext>
                </a:extLst>
              </a:tr>
              <a:tr h="244767">
                <a:tc>
                  <a:txBody>
                    <a:bodyPr/>
                    <a:lstStyle/>
                    <a:p>
                      <a:pPr algn="l" rtl="0" fontAlgn="base"/>
                      <a:r>
                        <a:rPr lang="es-PE" sz="600" b="0" i="0">
                          <a:effectLst/>
                          <a:latin typeface="Times New Roman" panose="02020603050405020304" pitchFamily="18" charset="0"/>
                        </a:rPr>
                        <a:t>El sistema debe permitir a los actores relacionados poder enviar documentación por correo electrónico, es decir, armar un correo por medio del backend y enviarlo por un mail al correo registrado previamente en la solicitud de búsqueda.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16231057"/>
                  </a:ext>
                </a:extLst>
              </a:tr>
              <a:tr h="153507">
                <a:tc>
                  <a:txBody>
                    <a:bodyPr/>
                    <a:lstStyle/>
                    <a:p>
                      <a:pPr algn="l" rtl="0" fontAlgn="base"/>
                      <a:r>
                        <a:rPr lang="es-PE" sz="700" b="1" i="0">
                          <a:effectLst/>
                          <a:latin typeface="Arial" panose="020B0604020202020204" pitchFamily="34" charset="0"/>
                        </a:rPr>
                        <a:t>4. Precondiciones </a:t>
                      </a:r>
                      <a:r>
                        <a:rPr lang="es-PE" sz="7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78537767"/>
                  </a:ext>
                </a:extLst>
              </a:tr>
              <a:tr h="139418">
                <a:tc>
                  <a:txBody>
                    <a:bodyPr/>
                    <a:lstStyle/>
                    <a:p>
                      <a:pPr algn="l" rtl="0" fontAlgn="base"/>
                      <a:r>
                        <a:rPr lang="es-PE" sz="600" b="1" i="0">
                          <a:effectLst/>
                          <a:latin typeface="Arial" panose="020B0604020202020204" pitchFamily="34" charset="0"/>
                        </a:rPr>
                        <a:t>1. Contener documentación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77705384"/>
                  </a:ext>
                </a:extLst>
              </a:tr>
              <a:tr h="176776">
                <a:tc>
                  <a:txBody>
                    <a:bodyPr/>
                    <a:lstStyle/>
                    <a:p>
                      <a:pPr algn="l" rtl="0" fontAlgn="base"/>
                      <a:r>
                        <a:rPr lang="es-PE" sz="600" b="0" i="0">
                          <a:effectLst/>
                          <a:latin typeface="Times New Roman" panose="02020603050405020304" pitchFamily="18" charset="0"/>
                        </a:rPr>
                        <a:t>El usuario debió haber revisado previamente que en el sistema se encuentre registrada la documentación correspondiente a la solicitud de búsqueda.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86219263"/>
                  </a:ext>
                </a:extLst>
              </a:tr>
              <a:tr h="139418">
                <a:tc>
                  <a:txBody>
                    <a:bodyPr/>
                    <a:lstStyle/>
                    <a:p>
                      <a:pPr algn="l" rtl="0" fontAlgn="base"/>
                      <a:r>
                        <a:rPr lang="es-PE" sz="600" b="1" i="0">
                          <a:effectLst/>
                          <a:latin typeface="Arial" panose="020B0604020202020204" pitchFamily="34" charset="0"/>
                        </a:rPr>
                        <a:t>2. Tener el estado de la solicitud en “Atendida”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99875934"/>
                  </a:ext>
                </a:extLst>
              </a:tr>
              <a:tr h="238042">
                <a:tc>
                  <a:txBody>
                    <a:bodyPr/>
                    <a:lstStyle/>
                    <a:p>
                      <a:pPr algn="l" rtl="0" fontAlgn="base"/>
                      <a:r>
                        <a:rPr lang="es-PE" sz="600" b="0" i="0">
                          <a:effectLst/>
                          <a:latin typeface="Times New Roman" panose="02020603050405020304" pitchFamily="18" charset="0"/>
                        </a:rPr>
                        <a:t>El sistema debería tener previamente en su base de datos la solicitud en estado “Atendida” para que se pueda enviar la documentación correspondiente.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99202618"/>
                  </a:ext>
                </a:extLst>
              </a:tr>
              <a:tr h="153507">
                <a:tc>
                  <a:txBody>
                    <a:bodyPr/>
                    <a:lstStyle/>
                    <a:p>
                      <a:pPr algn="l" rtl="0" fontAlgn="base"/>
                      <a:r>
                        <a:rPr lang="es-PE" sz="700" b="1" i="0">
                          <a:effectLst/>
                          <a:latin typeface="Arial" panose="020B0604020202020204" pitchFamily="34" charset="0"/>
                        </a:rPr>
                        <a:t>5. Postcondiciones </a:t>
                      </a:r>
                      <a:r>
                        <a:rPr lang="es-PE" sz="7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20954187"/>
                  </a:ext>
                </a:extLst>
              </a:tr>
              <a:tr h="139418">
                <a:tc>
                  <a:txBody>
                    <a:bodyPr/>
                    <a:lstStyle/>
                    <a:p>
                      <a:pPr algn="l" rtl="0" fontAlgn="base"/>
                      <a:r>
                        <a:rPr lang="es-PE" sz="600" b="1" i="0">
                          <a:effectLst/>
                          <a:latin typeface="Arial" panose="020B0604020202020204" pitchFamily="34" charset="0"/>
                        </a:rPr>
                        <a:t>1. Registro de envío </a:t>
                      </a:r>
                      <a:r>
                        <a:rPr lang="es-PE" sz="6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31432677"/>
                  </a:ext>
                </a:extLst>
              </a:tr>
              <a:tr h="139418">
                <a:tc>
                  <a:txBody>
                    <a:bodyPr/>
                    <a:lstStyle/>
                    <a:p>
                      <a:pPr algn="l" rtl="0" fontAlgn="base"/>
                      <a:r>
                        <a:rPr lang="es-PE" sz="600" b="0" i="0">
                          <a:effectLst/>
                          <a:latin typeface="Times New Roman" panose="02020603050405020304" pitchFamily="18" charset="0"/>
                        </a:rPr>
                        <a:t>El sistema debería tener un registro o log del envío de documentos por correo electrónico.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97093326"/>
                  </a:ext>
                </a:extLst>
              </a:tr>
              <a:tr h="153507">
                <a:tc>
                  <a:txBody>
                    <a:bodyPr/>
                    <a:lstStyle/>
                    <a:p>
                      <a:pPr algn="l" rtl="0" fontAlgn="base"/>
                      <a:r>
                        <a:rPr lang="es-PE" sz="700" b="1" i="0">
                          <a:effectLst/>
                          <a:latin typeface="Arial" panose="020B0604020202020204" pitchFamily="34" charset="0"/>
                        </a:rPr>
                        <a:t>6. Puntos de Extensión </a:t>
                      </a:r>
                      <a:r>
                        <a:rPr lang="es-PE" sz="700" b="0" i="0">
                          <a:effectLst/>
                          <a:latin typeface="Arial" panose="020B0604020202020204" pitchFamily="34" charset="0"/>
                        </a:rPr>
                        <a:t>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90031326"/>
                  </a:ext>
                </a:extLst>
              </a:tr>
              <a:tr h="139418">
                <a:tc>
                  <a:txBody>
                    <a:bodyPr/>
                    <a:lstStyle/>
                    <a:p>
                      <a:pPr algn="l" rtl="0" fontAlgn="base"/>
                      <a:r>
                        <a:rPr lang="es-PE" sz="600" b="0" i="0">
                          <a:effectLst/>
                          <a:latin typeface="Times New Roman" panose="02020603050405020304" pitchFamily="18" charset="0"/>
                        </a:rPr>
                        <a:t>No hay puntos de extensión relacionados a este caso de uso.  </a:t>
                      </a:r>
                      <a:endParaRPr lang="es-PE" sz="1000" b="0" i="0">
                        <a:effectLst/>
                      </a:endParaRPr>
                    </a:p>
                  </a:txBody>
                  <a:tcPr marL="44127" marR="44127" marT="22063" marB="2206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15884149"/>
                  </a:ext>
                </a:extLst>
              </a:tr>
            </a:tbl>
          </a:graphicData>
        </a:graphic>
      </p:graphicFrame>
      <p:pic>
        <p:nvPicPr>
          <p:cNvPr id="13314" name="Picture 2">
            <a:extLst>
              <a:ext uri="{FF2B5EF4-FFF2-40B4-BE49-F238E27FC236}">
                <a16:creationId xmlns:a16="http://schemas.microsoft.com/office/drawing/2014/main" id="{4E111090-BF98-3C5E-E242-2DF9EF1BE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78" y="3754858"/>
            <a:ext cx="3938105" cy="305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29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Mantener</a:t>
            </a:r>
            <a:r>
              <a:rPr lang="en-US"/>
              <a:t> </a:t>
            </a:r>
            <a:r>
              <a:rPr lang="en-US" err="1"/>
              <a:t>Documentacion</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629382" y="1403573"/>
            <a:ext cx="9145016" cy="1137617"/>
          </a:xfrm>
        </p:spPr>
        <p:txBody>
          <a:bodyPr/>
          <a:lstStyle/>
          <a:p>
            <a:pPr algn="just" rtl="0" fontAlgn="base"/>
            <a:r>
              <a:rPr lang="es-PE" sz="1800" b="0" i="0">
                <a:effectLst/>
                <a:latin typeface="Times New Roman" panose="02020603050405020304" pitchFamily="18" charset="0"/>
              </a:rPr>
              <a:t>El técnico es el principal actor del sistema en este caso de uso, él es capaz de realizar las operaciones básicas del CRUD y mantener documentos que se encuentren tanto en las solicitudes de búsqueda de documentación y en una ventana de mantenimiento puramente hecha para subir, editar, eliminar y listar documentos.   </a:t>
            </a:r>
            <a:endParaRPr lang="es-PE" sz="6000" b="0" i="0">
              <a:effectLst/>
            </a:endParaRPr>
          </a:p>
        </p:txBody>
      </p:sp>
      <p:pic>
        <p:nvPicPr>
          <p:cNvPr id="14338" name="Picture 2">
            <a:extLst>
              <a:ext uri="{FF2B5EF4-FFF2-40B4-BE49-F238E27FC236}">
                <a16:creationId xmlns:a16="http://schemas.microsoft.com/office/drawing/2014/main" id="{87AC9EA5-9214-FBD7-3F6A-D0E46EBBB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482" y="2617254"/>
            <a:ext cx="7200800" cy="421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55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0A9C9C6-9868-943B-8A18-F3388EC6917A}"/>
              </a:ext>
            </a:extLst>
          </p:cNvPr>
          <p:cNvGraphicFramePr>
            <a:graphicFrameLocks noGrp="1"/>
          </p:cNvGraphicFramePr>
          <p:nvPr>
            <p:extLst>
              <p:ext uri="{D42A27DB-BD31-4B8C-83A1-F6EECF244321}">
                <p14:modId xmlns:p14="http://schemas.microsoft.com/office/powerpoint/2010/main" val="1719089888"/>
              </p:ext>
            </p:extLst>
          </p:nvPr>
        </p:nvGraphicFramePr>
        <p:xfrm>
          <a:off x="593378" y="323453"/>
          <a:ext cx="8712968" cy="6426138"/>
        </p:xfrm>
        <a:graphic>
          <a:graphicData uri="http://schemas.openxmlformats.org/drawingml/2006/table">
            <a:tbl>
              <a:tblPr/>
              <a:tblGrid>
                <a:gridCol w="8712968">
                  <a:extLst>
                    <a:ext uri="{9D8B030D-6E8A-4147-A177-3AD203B41FA5}">
                      <a16:colId xmlns:a16="http://schemas.microsoft.com/office/drawing/2014/main" val="2046022791"/>
                    </a:ext>
                  </a:extLst>
                </a:gridCol>
              </a:tblGrid>
              <a:tr h="118817">
                <a:tc>
                  <a:txBody>
                    <a:bodyPr/>
                    <a:lstStyle/>
                    <a:p>
                      <a:pPr algn="l" rtl="0" fontAlgn="base"/>
                      <a:r>
                        <a:rPr lang="es-PE" sz="700" b="1" i="0">
                          <a:solidFill>
                            <a:srgbClr val="FFFFFF"/>
                          </a:solidFill>
                          <a:effectLst/>
                          <a:latin typeface="Arial" panose="020B0604020202020204" pitchFamily="34" charset="0"/>
                        </a:rPr>
                        <a:t>6. Mantener Documentación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617785336"/>
                  </a:ext>
                </a:extLst>
              </a:tr>
              <a:tr h="118817">
                <a:tc>
                  <a:txBody>
                    <a:bodyPr/>
                    <a:lstStyle/>
                    <a:p>
                      <a:pPr algn="l" rtl="0" fontAlgn="base"/>
                      <a:r>
                        <a:rPr lang="es-PE" sz="700" b="1" i="0">
                          <a:effectLst/>
                          <a:latin typeface="Arial" panose="020B0604020202020204" pitchFamily="34" charset="0"/>
                        </a:rPr>
                        <a:t>1. Breve Descripción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12361843"/>
                  </a:ext>
                </a:extLst>
              </a:tr>
              <a:tr h="258380">
                <a:tc>
                  <a:txBody>
                    <a:bodyPr/>
                    <a:lstStyle/>
                    <a:p>
                      <a:pPr algn="l" rtl="0" fontAlgn="base"/>
                      <a:r>
                        <a:rPr lang="es-PE" sz="700" b="0" i="0">
                          <a:effectLst/>
                          <a:latin typeface="Times New Roman" panose="02020603050405020304" pitchFamily="18" charset="0"/>
                        </a:rPr>
                        <a:t>El técnico es el principal actor del sistema en este caso de uso, él es capaz de realizar las operaciones básicas del CRUD y mantener documentos que se encuentren tanto en las solicitudes de búsqueda de documentación y en una ventana de mantenimiento puramente hecha para subir, editar, eliminar y listar documentos.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10456162"/>
                  </a:ext>
                </a:extLst>
              </a:tr>
              <a:tr h="118817">
                <a:tc>
                  <a:txBody>
                    <a:bodyPr/>
                    <a:lstStyle/>
                    <a:p>
                      <a:pPr algn="l" rtl="0" fontAlgn="base"/>
                      <a:r>
                        <a:rPr lang="es-PE" sz="700" b="1" i="0">
                          <a:effectLst/>
                          <a:latin typeface="Arial" panose="020B0604020202020204" pitchFamily="34" charset="0"/>
                        </a:rPr>
                        <a:t>2. Flujo de Eventos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9276738"/>
                  </a:ext>
                </a:extLst>
              </a:tr>
              <a:tr h="118817">
                <a:tc>
                  <a:txBody>
                    <a:bodyPr/>
                    <a:lstStyle/>
                    <a:p>
                      <a:pPr algn="l" rtl="0" fontAlgn="base"/>
                      <a:r>
                        <a:rPr lang="es-PE" sz="700" b="1" i="0">
                          <a:effectLst/>
                          <a:latin typeface="Arial" panose="020B0604020202020204" pitchFamily="34" charset="0"/>
                        </a:rPr>
                        <a:t>1. Flujo Básico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14619417"/>
                  </a:ext>
                </a:extLst>
              </a:tr>
              <a:tr h="118817">
                <a:tc>
                  <a:txBody>
                    <a:bodyPr/>
                    <a:lstStyle/>
                    <a:p>
                      <a:pPr algn="l" rtl="0" fontAlgn="base"/>
                      <a:r>
                        <a:rPr lang="es-PE" sz="700" b="0" i="0">
                          <a:effectLst/>
                          <a:latin typeface="Times New Roman" panose="02020603050405020304" pitchFamily="18" charset="0"/>
                        </a:rPr>
                        <a:t>1. El técnico ingresa al sistema.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47165221"/>
                  </a:ext>
                </a:extLst>
              </a:tr>
              <a:tr h="118817">
                <a:tc>
                  <a:txBody>
                    <a:bodyPr/>
                    <a:lstStyle/>
                    <a:p>
                      <a:pPr algn="l" rtl="0" fontAlgn="base"/>
                      <a:r>
                        <a:rPr lang="es-PE" sz="700" b="0" i="0">
                          <a:effectLst/>
                          <a:latin typeface="Times New Roman" panose="02020603050405020304" pitchFamily="18" charset="0"/>
                        </a:rPr>
                        <a:t>2. El sistema muestra una sección de documentos para que el técnico mantenga documentación.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58930252"/>
                  </a:ext>
                </a:extLst>
              </a:tr>
              <a:tr h="118817">
                <a:tc>
                  <a:txBody>
                    <a:bodyPr/>
                    <a:lstStyle/>
                    <a:p>
                      <a:pPr algn="l" rtl="0" fontAlgn="base"/>
                      <a:r>
                        <a:rPr lang="es-PE" sz="700" b="0" i="0">
                          <a:effectLst/>
                          <a:latin typeface="Times New Roman" panose="02020603050405020304" pitchFamily="18" charset="0"/>
                        </a:rPr>
                        <a:t>3. El sistema muestra primero una lista de documentos, cada uno con íconos de edición y eliminación.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32402509"/>
                  </a:ext>
                </a:extLst>
              </a:tr>
              <a:tr h="146041">
                <a:tc>
                  <a:txBody>
                    <a:bodyPr/>
                    <a:lstStyle/>
                    <a:p>
                      <a:pPr algn="l" rtl="0" fontAlgn="base"/>
                      <a:r>
                        <a:rPr lang="es-PE" sz="700" b="0" i="0">
                          <a:effectLst/>
                          <a:latin typeface="Times New Roman" panose="02020603050405020304" pitchFamily="18" charset="0"/>
                        </a:rPr>
                        <a:t>4. El sistema muestra también un botón para agregar documentos y registrar datos importantes que podrían ser de utilidad para otros organismos de Emilima.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51742774"/>
                  </a:ext>
                </a:extLst>
              </a:tr>
              <a:tr h="118817">
                <a:tc>
                  <a:txBody>
                    <a:bodyPr/>
                    <a:lstStyle/>
                    <a:p>
                      <a:pPr algn="l" rtl="0" fontAlgn="base"/>
                      <a:r>
                        <a:rPr lang="es-PE" sz="700" b="0" i="1">
                          <a:effectLst/>
                          <a:latin typeface="Arial" panose="020B0604020202020204" pitchFamily="34" charset="0"/>
                        </a:rPr>
                        <a:t>1. El técnico da click a “Subir documento”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90628573"/>
                  </a:ext>
                </a:extLst>
              </a:tr>
              <a:tr h="118817">
                <a:tc>
                  <a:txBody>
                    <a:bodyPr/>
                    <a:lstStyle/>
                    <a:p>
                      <a:pPr algn="l" rtl="0" fontAlgn="base"/>
                      <a:r>
                        <a:rPr lang="es-PE" sz="700" b="0" i="0">
                          <a:effectLst/>
                          <a:latin typeface="Times New Roman" panose="02020603050405020304" pitchFamily="18" charset="0"/>
                        </a:rPr>
                        <a:t>1. El sistema muestra un popup para subir archivos.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47358681"/>
                  </a:ext>
                </a:extLst>
              </a:tr>
              <a:tr h="118817">
                <a:tc>
                  <a:txBody>
                    <a:bodyPr/>
                    <a:lstStyle/>
                    <a:p>
                      <a:pPr algn="l" rtl="0" fontAlgn="base"/>
                      <a:r>
                        <a:rPr lang="es-PE" sz="700" b="0" i="0">
                          <a:effectLst/>
                          <a:latin typeface="Times New Roman" panose="02020603050405020304" pitchFamily="18" charset="0"/>
                        </a:rPr>
                        <a:t>2. El técnico da click en el ícono de “+” y automáticamente abre su explorador de archivos del sistema.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54119155"/>
                  </a:ext>
                </a:extLst>
              </a:tr>
              <a:tr h="118817">
                <a:tc>
                  <a:txBody>
                    <a:bodyPr/>
                    <a:lstStyle/>
                    <a:p>
                      <a:pPr algn="l" rtl="0" fontAlgn="base"/>
                      <a:r>
                        <a:rPr lang="es-PE" sz="700" b="0" i="0">
                          <a:effectLst/>
                          <a:latin typeface="Times New Roman" panose="02020603050405020304" pitchFamily="18" charset="0"/>
                        </a:rPr>
                        <a:t>3. El técnico elige el documento que desea subir.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9335938"/>
                  </a:ext>
                </a:extLst>
              </a:tr>
              <a:tr h="146041">
                <a:tc>
                  <a:txBody>
                    <a:bodyPr/>
                    <a:lstStyle/>
                    <a:p>
                      <a:pPr algn="l" rtl="0" fontAlgn="base"/>
                      <a:r>
                        <a:rPr lang="es-PE" sz="700" b="0" i="0">
                          <a:effectLst/>
                          <a:latin typeface="Times New Roman" panose="02020603050405020304" pitchFamily="18" charset="0"/>
                        </a:rPr>
                        <a:t>4. El técnico da click en “Aceptar” para finalmente subir el archivo y quede registrado en la base de datos.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05946346"/>
                  </a:ext>
                </a:extLst>
              </a:tr>
              <a:tr h="258380">
                <a:tc>
                  <a:txBody>
                    <a:bodyPr/>
                    <a:lstStyle/>
                    <a:p>
                      <a:pPr algn="l" rtl="0" fontAlgn="base"/>
                      <a:r>
                        <a:rPr lang="es-PE" sz="700" b="0" i="0">
                          <a:effectLst/>
                          <a:latin typeface="Times New Roman" panose="02020603050405020304" pitchFamily="18" charset="0"/>
                        </a:rPr>
                        <a:t>5. El sistema muestra un nuevo popup con los siguientes campos de texto: nombre, descripción, fecha de creación. También se mostrará una lista desplegable para seleccionar la solicitud a la cual pertenece dicho documento. Luego, un apartado para los documentos o archivos en PDF o el formato que se desee.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55447123"/>
                  </a:ext>
                </a:extLst>
              </a:tr>
              <a:tr h="118817">
                <a:tc>
                  <a:txBody>
                    <a:bodyPr/>
                    <a:lstStyle/>
                    <a:p>
                      <a:pPr algn="l" rtl="0" fontAlgn="base"/>
                      <a:r>
                        <a:rPr lang="es-PE" sz="700" b="0" i="1">
                          <a:effectLst/>
                          <a:latin typeface="Arial" panose="020B0604020202020204" pitchFamily="34" charset="0"/>
                        </a:rPr>
                        <a:t>2. El técnico da click a “Editar documento”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76799891"/>
                  </a:ext>
                </a:extLst>
              </a:tr>
              <a:tr h="258380">
                <a:tc>
                  <a:txBody>
                    <a:bodyPr/>
                    <a:lstStyle/>
                    <a:p>
                      <a:pPr algn="l" rtl="0" fontAlgn="base"/>
                      <a:r>
                        <a:rPr lang="es-PE" sz="700" b="0" i="0">
                          <a:effectLst/>
                          <a:latin typeface="Times New Roman" panose="02020603050405020304" pitchFamily="18" charset="0"/>
                        </a:rPr>
                        <a:t>1. El sistema muestra un popup que contiene los siguientes campos de texto: nombre, descripción, fecha de creación. Se mostrará una lista desplegable para seleccionar la solicitud y un apartado para los documentos o archivos en PDF o el formato que se desee. Todos estos campos serán editables por el técnico.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28215416"/>
                  </a:ext>
                </a:extLst>
              </a:tr>
              <a:tr h="118817">
                <a:tc>
                  <a:txBody>
                    <a:bodyPr/>
                    <a:lstStyle/>
                    <a:p>
                      <a:pPr algn="l" rtl="0" fontAlgn="base"/>
                      <a:r>
                        <a:rPr lang="es-PE" sz="700" b="0" i="0">
                          <a:effectLst/>
                          <a:latin typeface="Times New Roman" panose="02020603050405020304" pitchFamily="18" charset="0"/>
                        </a:rPr>
                        <a:t>2. El técnico edita la información que crea conveniente del documento y da click en “Actualizar”.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80350625"/>
                  </a:ext>
                </a:extLst>
              </a:tr>
              <a:tr h="146041">
                <a:tc>
                  <a:txBody>
                    <a:bodyPr/>
                    <a:lstStyle/>
                    <a:p>
                      <a:pPr algn="l" rtl="0" fontAlgn="base"/>
                      <a:r>
                        <a:rPr lang="es-PE" sz="700" b="0" i="0">
                          <a:effectLst/>
                          <a:latin typeface="Times New Roman" panose="02020603050405020304" pitchFamily="18" charset="0"/>
                        </a:rPr>
                        <a:t>3. El sistema vuelve a mostrar el listado de documentos con un popup con el texto “Documento actualizado correctamente”.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96527160"/>
                  </a:ext>
                </a:extLst>
              </a:tr>
              <a:tr h="118817">
                <a:tc>
                  <a:txBody>
                    <a:bodyPr/>
                    <a:lstStyle/>
                    <a:p>
                      <a:pPr algn="l" rtl="0" fontAlgn="base"/>
                      <a:r>
                        <a:rPr lang="es-PE" sz="700" b="0" i="1">
                          <a:effectLst/>
                          <a:latin typeface="Arial" panose="020B0604020202020204" pitchFamily="34" charset="0"/>
                        </a:rPr>
                        <a:t>3. El técnico da click a “Eliminar documento”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52313350"/>
                  </a:ext>
                </a:extLst>
              </a:tr>
              <a:tr h="179041">
                <a:tc>
                  <a:txBody>
                    <a:bodyPr/>
                    <a:lstStyle/>
                    <a:p>
                      <a:pPr algn="l" rtl="0" fontAlgn="base"/>
                      <a:r>
                        <a:rPr lang="es-PE" sz="700" b="0" i="0">
                          <a:effectLst/>
                          <a:latin typeface="Times New Roman" panose="02020603050405020304" pitchFamily="18" charset="0"/>
                        </a:rPr>
                        <a:t>1. El sistema muestra un popup con el texto “¿Está seguro que desea eliminar este documento? los cambios no se podrán revertir”. Adicionalmente muestra dos botones de “Eliminar” y “Cancelar”.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07595645"/>
                  </a:ext>
                </a:extLst>
              </a:tr>
              <a:tr h="118817">
                <a:tc>
                  <a:txBody>
                    <a:bodyPr/>
                    <a:lstStyle/>
                    <a:p>
                      <a:pPr algn="l" rtl="0" fontAlgn="base"/>
                      <a:r>
                        <a:rPr lang="es-PE" sz="700" b="0" i="0">
                          <a:effectLst/>
                          <a:latin typeface="Times New Roman" panose="02020603050405020304" pitchFamily="18" charset="0"/>
                        </a:rPr>
                        <a:t>2. El técnico da click a “Eliminar”.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59329968"/>
                  </a:ext>
                </a:extLst>
              </a:tr>
              <a:tr h="146041">
                <a:tc>
                  <a:txBody>
                    <a:bodyPr/>
                    <a:lstStyle/>
                    <a:p>
                      <a:pPr algn="l" rtl="0" fontAlgn="base"/>
                      <a:r>
                        <a:rPr lang="es-PE" sz="700" b="0" i="0">
                          <a:effectLst/>
                          <a:latin typeface="Times New Roman" panose="02020603050405020304" pitchFamily="18" charset="0"/>
                        </a:rPr>
                        <a:t>3. El sistema muestra otra vez la lista de documentos y un popup con el texto “Documento eliminado correctamente”.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08188266"/>
                  </a:ext>
                </a:extLst>
              </a:tr>
              <a:tr h="118817">
                <a:tc>
                  <a:txBody>
                    <a:bodyPr/>
                    <a:lstStyle/>
                    <a:p>
                      <a:pPr algn="l" rtl="0" fontAlgn="base"/>
                      <a:r>
                        <a:rPr lang="es-PE" sz="700" b="0" i="1">
                          <a:effectLst/>
                          <a:latin typeface="Arial" panose="020B0604020202020204" pitchFamily="34" charset="0"/>
                        </a:rPr>
                        <a:t>4. El técnico da click a “Descargar documento”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87965418"/>
                  </a:ext>
                </a:extLst>
              </a:tr>
              <a:tr h="202211">
                <a:tc>
                  <a:txBody>
                    <a:bodyPr/>
                    <a:lstStyle/>
                    <a:p>
                      <a:pPr algn="l" rtl="0" fontAlgn="base"/>
                      <a:r>
                        <a:rPr lang="es-PE" sz="700" b="0" i="0">
                          <a:effectLst/>
                          <a:latin typeface="Times New Roman" panose="02020603050405020304" pitchFamily="18" charset="0"/>
                        </a:rPr>
                        <a:t>1. El sistema empieza la descarga del documento en PDF o Word en la computadora del usuario. Esto quiere decir que el técnico no será el único que pueda descargar documentos, sino todos los usuarios registrados en el sistema.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29670554"/>
                  </a:ext>
                </a:extLst>
              </a:tr>
              <a:tr h="118817">
                <a:tc>
                  <a:txBody>
                    <a:bodyPr/>
                    <a:lstStyle/>
                    <a:p>
                      <a:pPr algn="l" rtl="0" fontAlgn="base"/>
                      <a:r>
                        <a:rPr lang="es-PE" sz="700" b="1" i="0">
                          <a:effectLst/>
                          <a:latin typeface="Arial" panose="020B0604020202020204" pitchFamily="34" charset="0"/>
                        </a:rPr>
                        <a:t>2. Flujos Alternativos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81732284"/>
                  </a:ext>
                </a:extLst>
              </a:tr>
              <a:tr h="118817">
                <a:tc>
                  <a:txBody>
                    <a:bodyPr/>
                    <a:lstStyle/>
                    <a:p>
                      <a:pPr algn="l" rtl="0" fontAlgn="base"/>
                      <a:r>
                        <a:rPr lang="es-PE" sz="700" b="0" i="1">
                          <a:effectLst/>
                          <a:latin typeface="Arial" panose="020B0604020202020204" pitchFamily="34" charset="0"/>
                        </a:rPr>
                        <a:t>1. El técnico ha ingresado datos erróneos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63810974"/>
                  </a:ext>
                </a:extLst>
              </a:tr>
              <a:tr h="238720">
                <a:tc>
                  <a:txBody>
                    <a:bodyPr/>
                    <a:lstStyle/>
                    <a:p>
                      <a:pPr algn="l" rtl="0" fontAlgn="base"/>
                      <a:r>
                        <a:rPr lang="es-PE" sz="700" b="0" i="0">
                          <a:effectLst/>
                          <a:latin typeface="Times New Roman" panose="02020603050405020304" pitchFamily="18" charset="0"/>
                        </a:rPr>
                        <a:t>En caso el técnico haya ingresado datos erróneos al momento de subir un nuevo documento o editar un documento que ya estaba registrado, entonces el sistema no va a realizar la acción solicitada y en lugar de ello saltará un mensaje de error diciendo: “No se pudo realizar la operación correctamente”.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75110857"/>
                  </a:ext>
                </a:extLst>
              </a:tr>
              <a:tr h="118817">
                <a:tc>
                  <a:txBody>
                    <a:bodyPr/>
                    <a:lstStyle/>
                    <a:p>
                      <a:pPr algn="l" rtl="0" fontAlgn="base"/>
                      <a:r>
                        <a:rPr lang="es-PE" sz="700" b="1" i="0">
                          <a:effectLst/>
                          <a:latin typeface="Arial" panose="020B0604020202020204" pitchFamily="34" charset="0"/>
                        </a:rPr>
                        <a:t>3. Requerimientos Especiales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03154704"/>
                  </a:ext>
                </a:extLst>
              </a:tr>
              <a:tr h="118817">
                <a:tc>
                  <a:txBody>
                    <a:bodyPr/>
                    <a:lstStyle/>
                    <a:p>
                      <a:pPr algn="l" rtl="0" fontAlgn="base"/>
                      <a:r>
                        <a:rPr lang="es-PE" sz="700" b="1" i="0">
                          <a:effectLst/>
                          <a:latin typeface="Arial" panose="020B0604020202020204" pitchFamily="34" charset="0"/>
                        </a:rPr>
                        <a:t>1. Permitir al usuario acceder a todas las funciones más rápido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80721835"/>
                  </a:ext>
                </a:extLst>
              </a:tr>
              <a:tr h="146041">
                <a:tc>
                  <a:txBody>
                    <a:bodyPr/>
                    <a:lstStyle/>
                    <a:p>
                      <a:pPr algn="l" rtl="0" fontAlgn="base"/>
                      <a:r>
                        <a:rPr lang="es-PE" sz="700" b="0" i="0">
                          <a:effectLst/>
                          <a:latin typeface="Times New Roman" panose="02020603050405020304" pitchFamily="18" charset="0"/>
                        </a:rPr>
                        <a:t>El sistema debe estar diseñado para que el técnico acceda a la mayor cantidad de funcionalidades en la menor cantidad de clicks y de tiempo.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39407783"/>
                  </a:ext>
                </a:extLst>
              </a:tr>
              <a:tr h="118817">
                <a:tc>
                  <a:txBody>
                    <a:bodyPr/>
                    <a:lstStyle/>
                    <a:p>
                      <a:pPr algn="l" rtl="0" fontAlgn="base"/>
                      <a:r>
                        <a:rPr lang="es-PE" sz="700" b="1" i="0">
                          <a:effectLst/>
                          <a:latin typeface="Arial" panose="020B0604020202020204" pitchFamily="34" charset="0"/>
                        </a:rPr>
                        <a:t>4. Precondiciones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693057496"/>
                  </a:ext>
                </a:extLst>
              </a:tr>
              <a:tr h="118817">
                <a:tc>
                  <a:txBody>
                    <a:bodyPr/>
                    <a:lstStyle/>
                    <a:p>
                      <a:pPr algn="l" rtl="0" fontAlgn="base"/>
                      <a:r>
                        <a:rPr lang="es-PE" sz="700" b="1" i="0">
                          <a:effectLst/>
                          <a:latin typeface="Arial" panose="020B0604020202020204" pitchFamily="34" charset="0"/>
                        </a:rPr>
                        <a:t>1. Iniciar sesión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3071826"/>
                  </a:ext>
                </a:extLst>
              </a:tr>
              <a:tr h="118817">
                <a:tc>
                  <a:txBody>
                    <a:bodyPr/>
                    <a:lstStyle/>
                    <a:p>
                      <a:pPr algn="l" rtl="0" fontAlgn="base"/>
                      <a:r>
                        <a:rPr lang="es-PE" sz="700" b="0" i="0">
                          <a:effectLst/>
                          <a:latin typeface="Times New Roman" panose="02020603050405020304" pitchFamily="18" charset="0"/>
                        </a:rPr>
                        <a:t>El técnico debió ingresar al sistema con sus credenciales y el rol de técnico.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7474035"/>
                  </a:ext>
                </a:extLst>
              </a:tr>
              <a:tr h="118817">
                <a:tc>
                  <a:txBody>
                    <a:bodyPr/>
                    <a:lstStyle/>
                    <a:p>
                      <a:pPr algn="l" rtl="0" fontAlgn="base"/>
                      <a:r>
                        <a:rPr lang="es-PE" sz="700" b="1" i="0">
                          <a:effectLst/>
                          <a:latin typeface="Arial" panose="020B0604020202020204" pitchFamily="34" charset="0"/>
                        </a:rPr>
                        <a:t>2. Tener documentos registrados en el sistema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50774101"/>
                  </a:ext>
                </a:extLst>
              </a:tr>
              <a:tr h="238720">
                <a:tc>
                  <a:txBody>
                    <a:bodyPr/>
                    <a:lstStyle/>
                    <a:p>
                      <a:pPr algn="l" rtl="0" fontAlgn="base"/>
                      <a:r>
                        <a:rPr lang="es-PE" sz="700" b="0" i="0">
                          <a:effectLst/>
                          <a:latin typeface="Times New Roman" panose="02020603050405020304" pitchFamily="18" charset="0"/>
                        </a:rPr>
                        <a:t>El sistema debería tener previamente documentos registrados en la base de datos para que se puedan aprovechar al máximo las funcionalidades de descargar, editar y eliminar documentos, en caso no se tengan documentos registrados solo se tendrá acceso a la función de subir documentos.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628396"/>
                  </a:ext>
                </a:extLst>
              </a:tr>
              <a:tr h="118817">
                <a:tc>
                  <a:txBody>
                    <a:bodyPr/>
                    <a:lstStyle/>
                    <a:p>
                      <a:pPr algn="l" rtl="0" fontAlgn="base"/>
                      <a:r>
                        <a:rPr lang="es-PE" sz="700" b="1" i="0">
                          <a:effectLst/>
                          <a:latin typeface="Arial" panose="020B0604020202020204" pitchFamily="34" charset="0"/>
                        </a:rPr>
                        <a:t>5. Postcondiciones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74189515"/>
                  </a:ext>
                </a:extLst>
              </a:tr>
              <a:tr h="118817">
                <a:tc>
                  <a:txBody>
                    <a:bodyPr/>
                    <a:lstStyle/>
                    <a:p>
                      <a:pPr algn="l" rtl="0" fontAlgn="base"/>
                      <a:r>
                        <a:rPr lang="es-PE" sz="700" b="1" i="0">
                          <a:effectLst/>
                          <a:latin typeface="Arial" panose="020B0604020202020204" pitchFamily="34" charset="0"/>
                        </a:rPr>
                        <a:t>1. Actualización de la base de datos de documentos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81107417"/>
                  </a:ext>
                </a:extLst>
              </a:tr>
              <a:tr h="146041">
                <a:tc>
                  <a:txBody>
                    <a:bodyPr/>
                    <a:lstStyle/>
                    <a:p>
                      <a:pPr algn="l" rtl="0" fontAlgn="base"/>
                      <a:r>
                        <a:rPr lang="es-PE" sz="700" b="0" i="0">
                          <a:effectLst/>
                          <a:latin typeface="Times New Roman" panose="02020603050405020304" pitchFamily="18" charset="0"/>
                        </a:rPr>
                        <a:t>El sistema debería actualizar la base de datos que contiene todos los documentos registrados en el sistema.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43158295"/>
                  </a:ext>
                </a:extLst>
              </a:tr>
              <a:tr h="118817">
                <a:tc>
                  <a:txBody>
                    <a:bodyPr/>
                    <a:lstStyle/>
                    <a:p>
                      <a:pPr algn="l" rtl="0" fontAlgn="base"/>
                      <a:r>
                        <a:rPr lang="es-PE" sz="700" b="1" i="0">
                          <a:effectLst/>
                          <a:latin typeface="Arial" panose="020B0604020202020204" pitchFamily="34" charset="0"/>
                        </a:rPr>
                        <a:t>6. Puntos de Extensión </a:t>
                      </a:r>
                      <a:r>
                        <a:rPr lang="es-PE" sz="700" b="0" i="0">
                          <a:effectLst/>
                          <a:latin typeface="Arial" panose="020B0604020202020204" pitchFamily="34" charset="0"/>
                        </a:rPr>
                        <a:t>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86436644"/>
                  </a:ext>
                </a:extLst>
              </a:tr>
              <a:tr h="118817">
                <a:tc>
                  <a:txBody>
                    <a:bodyPr/>
                    <a:lstStyle/>
                    <a:p>
                      <a:pPr algn="l" rtl="0" fontAlgn="base"/>
                      <a:r>
                        <a:rPr lang="es-PE" sz="700" b="0" i="0">
                          <a:effectLst/>
                          <a:latin typeface="Times New Roman" panose="02020603050405020304" pitchFamily="18" charset="0"/>
                        </a:rPr>
                        <a:t>No hay puntos de extensión relacionados a este caso de uso.  </a:t>
                      </a:r>
                      <a:endParaRPr lang="es-PE" sz="900" b="0" i="0">
                        <a:effectLst/>
                      </a:endParaRPr>
                    </a:p>
                  </a:txBody>
                  <a:tcPr marL="32657" marR="32657" marT="16329" marB="16329"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68532485"/>
                  </a:ext>
                </a:extLst>
              </a:tr>
            </a:tbl>
          </a:graphicData>
        </a:graphic>
      </p:graphicFrame>
    </p:spTree>
    <p:extLst>
      <p:ext uri="{BB962C8B-B14F-4D97-AF65-F5344CB8AC3E}">
        <p14:creationId xmlns:p14="http://schemas.microsoft.com/office/powerpoint/2010/main" val="212859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Subir</a:t>
            </a:r>
            <a:r>
              <a:rPr lang="en-US"/>
              <a:t> </a:t>
            </a:r>
            <a:r>
              <a:rPr lang="en-US" err="1"/>
              <a:t>Documentos</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642603" y="1562100"/>
            <a:ext cx="3695191" cy="2326766"/>
          </a:xfrm>
        </p:spPr>
        <p:txBody>
          <a:bodyPr/>
          <a:lstStyle/>
          <a:p>
            <a:pPr algn="just" rtl="0" fontAlgn="base"/>
            <a:r>
              <a:rPr lang="es-PE" sz="1800" b="0" i="0">
                <a:effectLst/>
                <a:latin typeface="Times New Roman" panose="02020603050405020304" pitchFamily="18" charset="0"/>
              </a:rPr>
              <a:t>La función del sistema que nos permite mantener la documentación tiene añadida esta funcionalidad de subir documentos en el sistema para tenerlos almacenados en un servidor el cual no necesariamente debe ser físico, sino en la nube, y que facilite el acceso a la información de documentos a los empleados autorizados de </a:t>
            </a:r>
            <a:r>
              <a:rPr lang="es-PE" sz="1800" b="0" i="0" err="1">
                <a:effectLst/>
                <a:latin typeface="Times New Roman" panose="02020603050405020304" pitchFamily="18" charset="0"/>
              </a:rPr>
              <a:t>Emilima</a:t>
            </a:r>
            <a:r>
              <a:rPr lang="es-PE" sz="1800" b="0" i="0">
                <a:effectLst/>
                <a:latin typeface="Times New Roman" panose="02020603050405020304" pitchFamily="18" charset="0"/>
              </a:rPr>
              <a:t>.  </a:t>
            </a:r>
            <a:endParaRPr lang="es-PE" sz="7200" b="0" i="0">
              <a:effectLst/>
            </a:endParaRPr>
          </a:p>
        </p:txBody>
      </p:sp>
      <p:graphicFrame>
        <p:nvGraphicFramePr>
          <p:cNvPr id="3" name="Tabla 2">
            <a:extLst>
              <a:ext uri="{FF2B5EF4-FFF2-40B4-BE49-F238E27FC236}">
                <a16:creationId xmlns:a16="http://schemas.microsoft.com/office/drawing/2014/main" id="{604E20A3-2487-B53D-8884-18CC38846A62}"/>
              </a:ext>
            </a:extLst>
          </p:cNvPr>
          <p:cNvGraphicFramePr>
            <a:graphicFrameLocks noGrp="1"/>
          </p:cNvGraphicFramePr>
          <p:nvPr>
            <p:extLst>
              <p:ext uri="{D42A27DB-BD31-4B8C-83A1-F6EECF244321}">
                <p14:modId xmlns:p14="http://schemas.microsoft.com/office/powerpoint/2010/main" val="868711549"/>
              </p:ext>
            </p:extLst>
          </p:nvPr>
        </p:nvGraphicFramePr>
        <p:xfrm>
          <a:off x="4947223" y="1479705"/>
          <a:ext cx="5392261" cy="5504692"/>
        </p:xfrm>
        <a:graphic>
          <a:graphicData uri="http://schemas.openxmlformats.org/drawingml/2006/table">
            <a:tbl>
              <a:tblPr/>
              <a:tblGrid>
                <a:gridCol w="5392261">
                  <a:extLst>
                    <a:ext uri="{9D8B030D-6E8A-4147-A177-3AD203B41FA5}">
                      <a16:colId xmlns:a16="http://schemas.microsoft.com/office/drawing/2014/main" val="3388297109"/>
                    </a:ext>
                  </a:extLst>
                </a:gridCol>
              </a:tblGrid>
              <a:tr h="144765">
                <a:tc>
                  <a:txBody>
                    <a:bodyPr/>
                    <a:lstStyle/>
                    <a:p>
                      <a:pPr algn="l" rtl="0" fontAlgn="base"/>
                      <a:r>
                        <a:rPr lang="es-PE" sz="800" b="1" i="0">
                          <a:solidFill>
                            <a:srgbClr val="FFFFFF"/>
                          </a:solidFill>
                          <a:effectLst/>
                          <a:latin typeface="Arial" panose="020B0604020202020204" pitchFamily="34" charset="0"/>
                        </a:rPr>
                        <a:t>7. Subir Documentos </a:t>
                      </a:r>
                      <a:r>
                        <a:rPr lang="es-PE" sz="8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492177521"/>
                  </a:ext>
                </a:extLst>
              </a:tr>
              <a:tr h="128680">
                <a:tc>
                  <a:txBody>
                    <a:bodyPr/>
                    <a:lstStyle/>
                    <a:p>
                      <a:pPr algn="l" rtl="0" fontAlgn="base"/>
                      <a:r>
                        <a:rPr lang="es-PE" sz="700" b="1" i="0">
                          <a:effectLst/>
                          <a:latin typeface="Arial" panose="020B0604020202020204" pitchFamily="34" charset="0"/>
                        </a:rPr>
                        <a:t>1. Breve Descripción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347661106"/>
                  </a:ext>
                </a:extLst>
              </a:tr>
              <a:tr h="369954">
                <a:tc>
                  <a:txBody>
                    <a:bodyPr/>
                    <a:lstStyle/>
                    <a:p>
                      <a:pPr algn="l" rtl="0" fontAlgn="base"/>
                      <a:r>
                        <a:rPr lang="es-PE" sz="700" b="0" i="0">
                          <a:effectLst/>
                          <a:latin typeface="Times New Roman" panose="02020603050405020304" pitchFamily="18" charset="0"/>
                        </a:rPr>
                        <a:t>La función del sistema que nos permite mantener la documentación tiene añadida esta funcionalidad de subir documentos en el sistema para tenerlos almacenados en un servidor el cual no necesariamente debe ser físico, sino en la nube, y que facilite el acceso a la información de documentos a los empleados autorizados de </a:t>
                      </a:r>
                      <a:r>
                        <a:rPr lang="es-PE" sz="700" b="0" i="0" err="1">
                          <a:effectLst/>
                          <a:latin typeface="Times New Roman" panose="02020603050405020304" pitchFamily="18" charset="0"/>
                        </a:rPr>
                        <a:t>Emilima</a:t>
                      </a:r>
                      <a:r>
                        <a:rPr lang="es-PE" sz="700" b="0" i="0">
                          <a:effectLst/>
                          <a:latin typeface="Times New Roman" panose="02020603050405020304" pitchFamily="18"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17785467"/>
                  </a:ext>
                </a:extLst>
              </a:tr>
              <a:tr h="144765">
                <a:tc>
                  <a:txBody>
                    <a:bodyPr/>
                    <a:lstStyle/>
                    <a:p>
                      <a:pPr algn="l" rtl="0" fontAlgn="base"/>
                      <a:r>
                        <a:rPr lang="es-PE" sz="800" b="1" i="0">
                          <a:effectLst/>
                          <a:latin typeface="Arial" panose="020B0604020202020204" pitchFamily="34" charset="0"/>
                        </a:rPr>
                        <a:t>2. Flujo de Eventos </a:t>
                      </a:r>
                      <a:r>
                        <a:rPr lang="es-PE" sz="8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34250610"/>
                  </a:ext>
                </a:extLst>
              </a:tr>
              <a:tr h="128680">
                <a:tc>
                  <a:txBody>
                    <a:bodyPr/>
                    <a:lstStyle/>
                    <a:p>
                      <a:pPr algn="l" rtl="0" fontAlgn="base"/>
                      <a:r>
                        <a:rPr lang="es-PE" sz="700" b="1" i="0">
                          <a:effectLst/>
                          <a:latin typeface="Arial" panose="020B0604020202020204" pitchFamily="34" charset="0"/>
                        </a:rPr>
                        <a:t>1. Flujo Básico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34736060"/>
                  </a:ext>
                </a:extLst>
              </a:tr>
              <a:tr h="128680">
                <a:tc>
                  <a:txBody>
                    <a:bodyPr/>
                    <a:lstStyle/>
                    <a:p>
                      <a:pPr algn="l" rtl="0" fontAlgn="base"/>
                      <a:r>
                        <a:rPr lang="es-PE" sz="700" b="0" i="0">
                          <a:effectLst/>
                          <a:latin typeface="Times New Roman" panose="02020603050405020304" pitchFamily="18" charset="0"/>
                        </a:rPr>
                        <a:t>1. El técnico ingresa al sistema.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21821025"/>
                  </a:ext>
                </a:extLst>
              </a:tr>
              <a:tr h="128680">
                <a:tc>
                  <a:txBody>
                    <a:bodyPr/>
                    <a:lstStyle/>
                    <a:p>
                      <a:pPr algn="l" rtl="0" fontAlgn="base"/>
                      <a:r>
                        <a:rPr lang="es-PE" sz="700" b="0" i="0">
                          <a:effectLst/>
                          <a:latin typeface="Times New Roman" panose="02020603050405020304" pitchFamily="18" charset="0"/>
                        </a:rPr>
                        <a:t>2. El sistema muestra una sección de documentos para que el técnico mantenga documentación.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4569651"/>
                  </a:ext>
                </a:extLst>
              </a:tr>
              <a:tr h="209104">
                <a:tc>
                  <a:txBody>
                    <a:bodyPr/>
                    <a:lstStyle/>
                    <a:p>
                      <a:pPr algn="l" rtl="0" fontAlgn="base"/>
                      <a:r>
                        <a:rPr lang="es-PE" sz="700" b="0" i="0">
                          <a:effectLst/>
                          <a:latin typeface="Times New Roman" panose="02020603050405020304" pitchFamily="18" charset="0"/>
                        </a:rPr>
                        <a:t>3. El sistema muestra la vista de mantenimiento de documentos, la cual tiene un botón en la parte superior para subir documentos.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55089443"/>
                  </a:ext>
                </a:extLst>
              </a:tr>
              <a:tr h="128680">
                <a:tc>
                  <a:txBody>
                    <a:bodyPr/>
                    <a:lstStyle/>
                    <a:p>
                      <a:pPr algn="l" rtl="0" fontAlgn="base"/>
                      <a:r>
                        <a:rPr lang="es-PE" sz="700" b="0" i="0">
                          <a:effectLst/>
                          <a:latin typeface="Times New Roman" panose="02020603050405020304" pitchFamily="18" charset="0"/>
                        </a:rPr>
                        <a:t>4. Cuando el técnico da click al botón, se muestra un modal para registrar documentos.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23394392"/>
                  </a:ext>
                </a:extLst>
              </a:tr>
              <a:tr h="209104">
                <a:tc>
                  <a:txBody>
                    <a:bodyPr/>
                    <a:lstStyle/>
                    <a:p>
                      <a:pPr algn="l" rtl="0" fontAlgn="base"/>
                      <a:r>
                        <a:rPr lang="es-PE" sz="700" b="0" i="0">
                          <a:effectLst/>
                          <a:latin typeface="Times New Roman" panose="02020603050405020304" pitchFamily="18" charset="0"/>
                        </a:rPr>
                        <a:t>5. Este modal tiene un campo el cual permite al técnico subir un documento en formato PDF o Word, pero nunca otro tipo de documento.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25136454"/>
                  </a:ext>
                </a:extLst>
              </a:tr>
              <a:tr h="209104">
                <a:tc>
                  <a:txBody>
                    <a:bodyPr/>
                    <a:lstStyle/>
                    <a:p>
                      <a:pPr algn="l" rtl="0" fontAlgn="base"/>
                      <a:r>
                        <a:rPr lang="es-PE" sz="700" b="0" i="0">
                          <a:effectLst/>
                          <a:latin typeface="Times New Roman" panose="02020603050405020304" pitchFamily="18" charset="0"/>
                        </a:rPr>
                        <a:t>6. El técnico completa toda la información necesaria para registrar el documento y da click en “Aceptar”.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22891586"/>
                  </a:ext>
                </a:extLst>
              </a:tr>
              <a:tr h="209104">
                <a:tc>
                  <a:txBody>
                    <a:bodyPr/>
                    <a:lstStyle/>
                    <a:p>
                      <a:pPr algn="l" rtl="0" fontAlgn="base"/>
                      <a:r>
                        <a:rPr lang="es-PE" sz="700" b="0" i="0">
                          <a:effectLst/>
                          <a:latin typeface="Times New Roman" panose="02020603050405020304" pitchFamily="18" charset="0"/>
                        </a:rPr>
                        <a:t>7. El sistema guarda el documento en el servidor donde se encuentra desplegado, justamente la carpeta raíz contendrá estos documentos.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00095587"/>
                  </a:ext>
                </a:extLst>
              </a:tr>
              <a:tr h="128680">
                <a:tc>
                  <a:txBody>
                    <a:bodyPr/>
                    <a:lstStyle/>
                    <a:p>
                      <a:pPr algn="l" rtl="0" fontAlgn="base"/>
                      <a:r>
                        <a:rPr lang="es-PE" sz="700" b="1" i="0">
                          <a:effectLst/>
                          <a:latin typeface="Arial" panose="020B0604020202020204" pitchFamily="34" charset="0"/>
                        </a:rPr>
                        <a:t>2. Flujos Alternativos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97470315"/>
                  </a:ext>
                </a:extLst>
              </a:tr>
              <a:tr h="128680">
                <a:tc>
                  <a:txBody>
                    <a:bodyPr/>
                    <a:lstStyle/>
                    <a:p>
                      <a:pPr algn="l" rtl="0" fontAlgn="base"/>
                      <a:r>
                        <a:rPr lang="es-PE" sz="700" b="0" i="1">
                          <a:effectLst/>
                          <a:latin typeface="Arial" panose="020B0604020202020204" pitchFamily="34" charset="0"/>
                        </a:rPr>
                        <a:t>1. El técnico intenta ingresar un documento en un formato no aceptado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11563010"/>
                  </a:ext>
                </a:extLst>
              </a:tr>
              <a:tr h="289529">
                <a:tc>
                  <a:txBody>
                    <a:bodyPr/>
                    <a:lstStyle/>
                    <a:p>
                      <a:pPr algn="l" rtl="0" fontAlgn="base"/>
                      <a:r>
                        <a:rPr lang="es-PE" sz="700" b="0" i="0">
                          <a:effectLst/>
                          <a:latin typeface="Times New Roman" panose="02020603050405020304" pitchFamily="18" charset="0"/>
                        </a:rPr>
                        <a:t>En caso el técnico quiera subir un documento en un formato no autorizado, el sistema no lo permitirá, inclusive no tendrá la posibilidad de hacerlo, ya que el campo para subir archivos tiene ciertos filtros para seleccionar tipos de archivos.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88581422"/>
                  </a:ext>
                </a:extLst>
              </a:tr>
              <a:tr h="128680">
                <a:tc>
                  <a:txBody>
                    <a:bodyPr/>
                    <a:lstStyle/>
                    <a:p>
                      <a:pPr algn="l" rtl="0" fontAlgn="base"/>
                      <a:r>
                        <a:rPr lang="es-PE" sz="700" b="0" i="1">
                          <a:effectLst/>
                          <a:latin typeface="Arial" panose="020B0604020202020204" pitchFamily="34" charset="0"/>
                        </a:rPr>
                        <a:t>2. El técnico intenta subir un archivo de más de 10MB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69093575"/>
                  </a:ext>
                </a:extLst>
              </a:tr>
              <a:tr h="209104">
                <a:tc>
                  <a:txBody>
                    <a:bodyPr/>
                    <a:lstStyle/>
                    <a:p>
                      <a:pPr algn="l" rtl="0" fontAlgn="base"/>
                      <a:r>
                        <a:rPr lang="es-PE" sz="700" b="0" i="0">
                          <a:effectLst/>
                          <a:latin typeface="Times New Roman" panose="02020603050405020304" pitchFamily="18" charset="0"/>
                        </a:rPr>
                        <a:t>En caso el técnico quiera subir un archivo que pese más de 10MB, el sistema se lo va a impedir y mostrará un mensaje de error.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71787367"/>
                  </a:ext>
                </a:extLst>
              </a:tr>
              <a:tr h="144765">
                <a:tc>
                  <a:txBody>
                    <a:bodyPr/>
                    <a:lstStyle/>
                    <a:p>
                      <a:pPr algn="l" rtl="0" fontAlgn="base"/>
                      <a:r>
                        <a:rPr lang="es-PE" sz="800" b="1" i="0">
                          <a:effectLst/>
                          <a:latin typeface="Arial" panose="020B0604020202020204" pitchFamily="34" charset="0"/>
                        </a:rPr>
                        <a:t>3. Requerimientos Especiales </a:t>
                      </a:r>
                      <a:r>
                        <a:rPr lang="es-PE" sz="8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30719283"/>
                  </a:ext>
                </a:extLst>
              </a:tr>
              <a:tr h="128680">
                <a:tc>
                  <a:txBody>
                    <a:bodyPr/>
                    <a:lstStyle/>
                    <a:p>
                      <a:pPr algn="l" rtl="0" fontAlgn="base"/>
                      <a:r>
                        <a:rPr lang="es-PE" sz="700" b="1" i="0">
                          <a:effectLst/>
                          <a:latin typeface="Arial" panose="020B0604020202020204" pitchFamily="34" charset="0"/>
                        </a:rPr>
                        <a:t>1. No dejar que la subida de archivos demore más de 2 minutos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43957950"/>
                  </a:ext>
                </a:extLst>
              </a:tr>
              <a:tr h="289529">
                <a:tc>
                  <a:txBody>
                    <a:bodyPr/>
                    <a:lstStyle/>
                    <a:p>
                      <a:pPr algn="l" rtl="0" fontAlgn="base"/>
                      <a:r>
                        <a:rPr lang="es-PE" sz="700" b="0" i="0">
                          <a:effectLst/>
                          <a:latin typeface="Times New Roman" panose="02020603050405020304" pitchFamily="18" charset="0"/>
                        </a:rPr>
                        <a:t>El sistema debe estar optimizado para reducir los tiempos de espera, esto quiere decir, que bajo la implementación de ciertos algoritmos, se debería lograr reducir los tiempos de subida de documentación al servidor.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33959920"/>
                  </a:ext>
                </a:extLst>
              </a:tr>
              <a:tr h="144765">
                <a:tc>
                  <a:txBody>
                    <a:bodyPr/>
                    <a:lstStyle/>
                    <a:p>
                      <a:pPr algn="l" rtl="0" fontAlgn="base"/>
                      <a:r>
                        <a:rPr lang="es-PE" sz="800" b="1" i="0">
                          <a:effectLst/>
                          <a:latin typeface="Arial" panose="020B0604020202020204" pitchFamily="34" charset="0"/>
                        </a:rPr>
                        <a:t>4. Precondiciones </a:t>
                      </a:r>
                      <a:r>
                        <a:rPr lang="es-PE" sz="8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51135873"/>
                  </a:ext>
                </a:extLst>
              </a:tr>
              <a:tr h="128680">
                <a:tc>
                  <a:txBody>
                    <a:bodyPr/>
                    <a:lstStyle/>
                    <a:p>
                      <a:pPr algn="l" rtl="0" fontAlgn="base"/>
                      <a:r>
                        <a:rPr lang="es-PE" sz="700" b="1" i="0">
                          <a:effectLst/>
                          <a:latin typeface="Arial" panose="020B0604020202020204" pitchFamily="34" charset="0"/>
                        </a:rPr>
                        <a:t>1. Iniciar sesión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28751777"/>
                  </a:ext>
                </a:extLst>
              </a:tr>
              <a:tr h="128680">
                <a:tc>
                  <a:txBody>
                    <a:bodyPr/>
                    <a:lstStyle/>
                    <a:p>
                      <a:pPr algn="l" rtl="0" fontAlgn="base"/>
                      <a:r>
                        <a:rPr lang="es-PE" sz="700" b="0" i="0">
                          <a:effectLst/>
                          <a:latin typeface="Times New Roman" panose="02020603050405020304" pitchFamily="18" charset="0"/>
                        </a:rPr>
                        <a:t>El técnico debió ingresar al sistema con sus credenciales y el rol de técnico.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95536600"/>
                  </a:ext>
                </a:extLst>
              </a:tr>
              <a:tr h="144765">
                <a:tc>
                  <a:txBody>
                    <a:bodyPr/>
                    <a:lstStyle/>
                    <a:p>
                      <a:pPr algn="l" rtl="0" fontAlgn="base"/>
                      <a:r>
                        <a:rPr lang="es-PE" sz="800" b="1" i="0">
                          <a:effectLst/>
                          <a:latin typeface="Arial" panose="020B0604020202020204" pitchFamily="34" charset="0"/>
                        </a:rPr>
                        <a:t>5. Postcondiciones </a:t>
                      </a:r>
                      <a:r>
                        <a:rPr lang="es-PE" sz="8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39719216"/>
                  </a:ext>
                </a:extLst>
              </a:tr>
              <a:tr h="128680">
                <a:tc>
                  <a:txBody>
                    <a:bodyPr/>
                    <a:lstStyle/>
                    <a:p>
                      <a:pPr algn="l" rtl="0" fontAlgn="base"/>
                      <a:r>
                        <a:rPr lang="es-PE" sz="700" b="1" i="0">
                          <a:effectLst/>
                          <a:latin typeface="Arial" panose="020B0604020202020204" pitchFamily="34" charset="0"/>
                        </a:rPr>
                        <a:t>1. Subida de archivos al servidor </a:t>
                      </a:r>
                      <a:r>
                        <a:rPr lang="es-PE" sz="7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98343920"/>
                  </a:ext>
                </a:extLst>
              </a:tr>
              <a:tr h="450379">
                <a:tc>
                  <a:txBody>
                    <a:bodyPr/>
                    <a:lstStyle/>
                    <a:p>
                      <a:pPr algn="l" rtl="0" fontAlgn="base"/>
                      <a:r>
                        <a:rPr lang="es-PE" sz="700" b="0" i="0">
                          <a:effectLst/>
                          <a:latin typeface="Times New Roman" panose="02020603050405020304" pitchFamily="18" charset="0"/>
                        </a:rPr>
                        <a:t>El sistema debería subir archivos que han sido cargados por los usuarios al disco del servidor, exactamente en la ruta raíz de todo el servidor, en algún futuro se podría pensar en tener una carpeta especial para estos archivos, o inclusive hacer la contratación de otro servidor que se especialice en el almacenamiento en la nube. Obviamente todas estas alternativas viables requerirían también de una migración de los archivos subidos y también, un respaldo.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24836445"/>
                  </a:ext>
                </a:extLst>
              </a:tr>
              <a:tr h="144765">
                <a:tc>
                  <a:txBody>
                    <a:bodyPr/>
                    <a:lstStyle/>
                    <a:p>
                      <a:pPr algn="l" rtl="0" fontAlgn="base"/>
                      <a:r>
                        <a:rPr lang="es-PE" sz="800" b="1" i="0">
                          <a:effectLst/>
                          <a:latin typeface="Arial" panose="020B0604020202020204" pitchFamily="34" charset="0"/>
                        </a:rPr>
                        <a:t>6. Puntos de Extensión </a:t>
                      </a:r>
                      <a:r>
                        <a:rPr lang="es-PE" sz="800" b="0" i="0">
                          <a:effectLst/>
                          <a:latin typeface="Arial" panose="020B0604020202020204" pitchFamily="34" charset="0"/>
                        </a:rPr>
                        <a:t>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27572973"/>
                  </a:ext>
                </a:extLst>
              </a:tr>
              <a:tr h="128680">
                <a:tc>
                  <a:txBody>
                    <a:bodyPr/>
                    <a:lstStyle/>
                    <a:p>
                      <a:pPr algn="l" rtl="0" fontAlgn="base"/>
                      <a:r>
                        <a:rPr lang="es-PE" sz="700" b="0" i="0">
                          <a:effectLst/>
                          <a:latin typeface="Times New Roman" panose="02020603050405020304" pitchFamily="18" charset="0"/>
                        </a:rPr>
                        <a:t>No hay puntos de extensión relacionados a este caso de uso.  </a:t>
                      </a:r>
                      <a:endParaRPr lang="es-PE" sz="1050" b="0" i="0">
                        <a:effectLst/>
                      </a:endParaRPr>
                    </a:p>
                  </a:txBody>
                  <a:tcPr marL="48255" marR="48255" marT="24127" marB="24127"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06794151"/>
                  </a:ext>
                </a:extLst>
              </a:tr>
            </a:tbl>
          </a:graphicData>
        </a:graphic>
      </p:graphicFrame>
      <p:pic>
        <p:nvPicPr>
          <p:cNvPr id="18434" name="Picture 2">
            <a:extLst>
              <a:ext uri="{FF2B5EF4-FFF2-40B4-BE49-F238E27FC236}">
                <a16:creationId xmlns:a16="http://schemas.microsoft.com/office/drawing/2014/main" id="{0E01692C-5029-043F-FA04-CCDEB2C0E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29" y="4021944"/>
            <a:ext cx="4487279" cy="306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6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Buscar</a:t>
            </a:r>
            <a:r>
              <a:rPr lang="en-US"/>
              <a:t> </a:t>
            </a:r>
            <a:r>
              <a:rPr lang="en-US" err="1"/>
              <a:t>Documentos</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273513" y="1691605"/>
            <a:ext cx="4234853" cy="1573700"/>
          </a:xfrm>
        </p:spPr>
        <p:txBody>
          <a:bodyPr/>
          <a:lstStyle/>
          <a:p>
            <a:pPr algn="just" rtl="0" fontAlgn="base"/>
            <a:r>
              <a:rPr lang="es-PE" sz="2000" b="0" i="0">
                <a:effectLst/>
                <a:latin typeface="Times New Roman" panose="02020603050405020304" pitchFamily="18" charset="0"/>
              </a:rPr>
              <a:t>Esta característica del sistema permite a los usuarios realizar la búsqueda de documentos subidos previamente y que están almacenados en el servidor que contiene toda la lógica de la aplicación.  </a:t>
            </a:r>
            <a:endParaRPr lang="es-PE" sz="4400" b="0" i="0">
              <a:effectLst/>
            </a:endParaRPr>
          </a:p>
        </p:txBody>
      </p:sp>
      <p:graphicFrame>
        <p:nvGraphicFramePr>
          <p:cNvPr id="3" name="Tabla 2">
            <a:extLst>
              <a:ext uri="{FF2B5EF4-FFF2-40B4-BE49-F238E27FC236}">
                <a16:creationId xmlns:a16="http://schemas.microsoft.com/office/drawing/2014/main" id="{D0B04E1E-05A2-7E21-0019-A23E165B8222}"/>
              </a:ext>
            </a:extLst>
          </p:cNvPr>
          <p:cNvGraphicFramePr>
            <a:graphicFrameLocks noGrp="1"/>
          </p:cNvGraphicFramePr>
          <p:nvPr>
            <p:extLst>
              <p:ext uri="{D42A27DB-BD31-4B8C-83A1-F6EECF244321}">
                <p14:modId xmlns:p14="http://schemas.microsoft.com/office/powerpoint/2010/main" val="908930432"/>
              </p:ext>
            </p:extLst>
          </p:nvPr>
        </p:nvGraphicFramePr>
        <p:xfrm>
          <a:off x="4769841" y="1392998"/>
          <a:ext cx="5648459" cy="5678568"/>
        </p:xfrm>
        <a:graphic>
          <a:graphicData uri="http://schemas.openxmlformats.org/drawingml/2006/table">
            <a:tbl>
              <a:tblPr/>
              <a:tblGrid>
                <a:gridCol w="5648459">
                  <a:extLst>
                    <a:ext uri="{9D8B030D-6E8A-4147-A177-3AD203B41FA5}">
                      <a16:colId xmlns:a16="http://schemas.microsoft.com/office/drawing/2014/main" val="4064966436"/>
                    </a:ext>
                  </a:extLst>
                </a:gridCol>
              </a:tblGrid>
              <a:tr h="106049">
                <a:tc>
                  <a:txBody>
                    <a:bodyPr/>
                    <a:lstStyle/>
                    <a:p>
                      <a:pPr algn="l" rtl="0" fontAlgn="base"/>
                      <a:r>
                        <a:rPr lang="es-PE" sz="1050" b="1" i="0">
                          <a:solidFill>
                            <a:srgbClr val="FFFFFF"/>
                          </a:solidFill>
                          <a:effectLst/>
                          <a:latin typeface="Arial" panose="020B0604020202020204" pitchFamily="34" charset="0"/>
                        </a:rPr>
                        <a:t>8. Buscar Documentos </a:t>
                      </a:r>
                      <a:r>
                        <a:rPr lang="es-PE" sz="105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542521726"/>
                  </a:ext>
                </a:extLst>
              </a:tr>
              <a:tr h="102571">
                <a:tc>
                  <a:txBody>
                    <a:bodyPr/>
                    <a:lstStyle/>
                    <a:p>
                      <a:pPr algn="l" rtl="0" fontAlgn="base"/>
                      <a:r>
                        <a:rPr lang="es-PE" sz="1000" b="1" i="0">
                          <a:effectLst/>
                          <a:latin typeface="Arial" panose="020B0604020202020204" pitchFamily="34" charset="0"/>
                        </a:rPr>
                        <a:t>1. Breve Descripción </a:t>
                      </a:r>
                      <a:r>
                        <a:rPr lang="es-PE" sz="100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19047304"/>
                  </a:ext>
                </a:extLst>
              </a:tr>
              <a:tr h="172142">
                <a:tc>
                  <a:txBody>
                    <a:bodyPr/>
                    <a:lstStyle/>
                    <a:p>
                      <a:pPr algn="l" rtl="0" fontAlgn="base"/>
                      <a:r>
                        <a:rPr lang="es-PE" sz="1000" b="0" i="0">
                          <a:effectLst/>
                          <a:latin typeface="Times New Roman" panose="02020603050405020304" pitchFamily="18" charset="0"/>
                        </a:rPr>
                        <a:t>Esta característica del sistema permite a los usuarios realizar la búsqueda de documentos subidos previamente y que están almacenados en el servidor que contiene toda la lógica de la aplicación.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98240955"/>
                  </a:ext>
                </a:extLst>
              </a:tr>
              <a:tr h="106049">
                <a:tc>
                  <a:txBody>
                    <a:bodyPr/>
                    <a:lstStyle/>
                    <a:p>
                      <a:pPr algn="l" rtl="0" fontAlgn="base"/>
                      <a:r>
                        <a:rPr lang="es-PE" sz="1050" b="1" i="0">
                          <a:effectLst/>
                          <a:latin typeface="Arial" panose="020B0604020202020204" pitchFamily="34" charset="0"/>
                        </a:rPr>
                        <a:t>2. Flujo de Eventos </a:t>
                      </a:r>
                      <a:r>
                        <a:rPr lang="es-PE" sz="105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21737951"/>
                  </a:ext>
                </a:extLst>
              </a:tr>
              <a:tr h="102571">
                <a:tc>
                  <a:txBody>
                    <a:bodyPr/>
                    <a:lstStyle/>
                    <a:p>
                      <a:pPr algn="l" rtl="0" fontAlgn="base"/>
                      <a:r>
                        <a:rPr lang="es-PE" sz="1000" b="1" i="0">
                          <a:effectLst/>
                          <a:latin typeface="Arial" panose="020B0604020202020204" pitchFamily="34" charset="0"/>
                        </a:rPr>
                        <a:t>1. Flujo Básico </a:t>
                      </a:r>
                      <a:r>
                        <a:rPr lang="es-PE" sz="100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35665156"/>
                  </a:ext>
                </a:extLst>
              </a:tr>
              <a:tr h="102571">
                <a:tc>
                  <a:txBody>
                    <a:bodyPr/>
                    <a:lstStyle/>
                    <a:p>
                      <a:pPr algn="l" rtl="0" fontAlgn="base"/>
                      <a:r>
                        <a:rPr lang="es-PE" sz="1000" b="0" i="0">
                          <a:effectLst/>
                          <a:latin typeface="Times New Roman" panose="02020603050405020304" pitchFamily="18" charset="0"/>
                        </a:rPr>
                        <a:t>1. El usuario ingresa al sistema.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75561341"/>
                  </a:ext>
                </a:extLst>
              </a:tr>
              <a:tr h="172142">
                <a:tc>
                  <a:txBody>
                    <a:bodyPr/>
                    <a:lstStyle/>
                    <a:p>
                      <a:pPr algn="l" rtl="0" fontAlgn="base"/>
                      <a:r>
                        <a:rPr lang="es-PE" sz="1000" b="0" i="0">
                          <a:effectLst/>
                          <a:latin typeface="Times New Roman" panose="02020603050405020304" pitchFamily="18" charset="0"/>
                        </a:rPr>
                        <a:t>2. El sistema muestra una sección de documentos para que el usuario pueda realizar operaciones sobre la documentación.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85168923"/>
                  </a:ext>
                </a:extLst>
              </a:tr>
              <a:tr h="172142">
                <a:tc>
                  <a:txBody>
                    <a:bodyPr/>
                    <a:lstStyle/>
                    <a:p>
                      <a:pPr algn="l" rtl="0" fontAlgn="base"/>
                      <a:r>
                        <a:rPr lang="es-PE" sz="1000" b="0" i="0">
                          <a:effectLst/>
                          <a:latin typeface="Times New Roman" panose="02020603050405020304" pitchFamily="18" charset="0"/>
                        </a:rPr>
                        <a:t>3. El sistema muestra arriba de la lista de documentos una barra de búsqueda a través de la cual el usuario podrá filtrar los documentos por nombre.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93007245"/>
                  </a:ext>
                </a:extLst>
              </a:tr>
              <a:tr h="102571">
                <a:tc>
                  <a:txBody>
                    <a:bodyPr/>
                    <a:lstStyle/>
                    <a:p>
                      <a:pPr algn="l" rtl="0" fontAlgn="base"/>
                      <a:r>
                        <a:rPr lang="es-PE" sz="1000" b="1" i="0">
                          <a:effectLst/>
                          <a:latin typeface="Arial" panose="020B0604020202020204" pitchFamily="34" charset="0"/>
                        </a:rPr>
                        <a:t>2. Flujos Alternativos </a:t>
                      </a:r>
                      <a:r>
                        <a:rPr lang="es-PE" sz="100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6224564"/>
                  </a:ext>
                </a:extLst>
              </a:tr>
              <a:tr h="102571">
                <a:tc>
                  <a:txBody>
                    <a:bodyPr/>
                    <a:lstStyle/>
                    <a:p>
                      <a:pPr algn="l" rtl="0" fontAlgn="base"/>
                      <a:r>
                        <a:rPr lang="es-PE" sz="1000" b="0" i="1">
                          <a:effectLst/>
                          <a:latin typeface="Arial" panose="020B0604020202020204" pitchFamily="34" charset="0"/>
                        </a:rPr>
                        <a:t>1. El usuario no introduce caracteres </a:t>
                      </a:r>
                      <a:r>
                        <a:rPr lang="es-PE" sz="100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542514872"/>
                  </a:ext>
                </a:extLst>
              </a:tr>
              <a:tr h="172142">
                <a:tc>
                  <a:txBody>
                    <a:bodyPr/>
                    <a:lstStyle/>
                    <a:p>
                      <a:pPr algn="l" rtl="0" fontAlgn="base"/>
                      <a:r>
                        <a:rPr lang="es-PE" sz="1000" b="0" i="0">
                          <a:effectLst/>
                          <a:latin typeface="Times New Roman" panose="02020603050405020304" pitchFamily="18" charset="0"/>
                        </a:rPr>
                        <a:t>Si el usuario no introduce caracteres entonces el sistema mostrará la lista de todos los documentos subidos al servidor.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73019993"/>
                  </a:ext>
                </a:extLst>
              </a:tr>
              <a:tr h="106049">
                <a:tc>
                  <a:txBody>
                    <a:bodyPr/>
                    <a:lstStyle/>
                    <a:p>
                      <a:pPr algn="l" rtl="0" fontAlgn="base"/>
                      <a:r>
                        <a:rPr lang="es-PE" sz="1050" b="1" i="0">
                          <a:effectLst/>
                          <a:latin typeface="Arial" panose="020B0604020202020204" pitchFamily="34" charset="0"/>
                        </a:rPr>
                        <a:t>3. Requerimientos Especiales </a:t>
                      </a:r>
                      <a:r>
                        <a:rPr lang="es-PE" sz="105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29143360"/>
                  </a:ext>
                </a:extLst>
              </a:tr>
              <a:tr h="102571">
                <a:tc>
                  <a:txBody>
                    <a:bodyPr/>
                    <a:lstStyle/>
                    <a:p>
                      <a:pPr algn="l" rtl="0" fontAlgn="base"/>
                      <a:r>
                        <a:rPr lang="es-PE" sz="1000" b="1" i="0">
                          <a:effectLst/>
                          <a:latin typeface="Arial" panose="020B0604020202020204" pitchFamily="34" charset="0"/>
                        </a:rPr>
                        <a:t>1. No dejar que la búsqueda de documentos demore más de 1 minuto </a:t>
                      </a:r>
                      <a:r>
                        <a:rPr lang="es-PE" sz="100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86838803"/>
                  </a:ext>
                </a:extLst>
              </a:tr>
              <a:tr h="241713">
                <a:tc>
                  <a:txBody>
                    <a:bodyPr/>
                    <a:lstStyle/>
                    <a:p>
                      <a:pPr algn="l" rtl="0" fontAlgn="base"/>
                      <a:r>
                        <a:rPr lang="es-PE" sz="1000" b="0" i="0">
                          <a:effectLst/>
                          <a:latin typeface="Times New Roman" panose="02020603050405020304" pitchFamily="18" charset="0"/>
                        </a:rPr>
                        <a:t>El sistema debe estar optimizado para reducir los tiempos de espera, esto quiere decir, que bajo la implementación de ciertos algoritmos, se debería lograr reducir los tiempos de búsqueda de documentación.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06372142"/>
                  </a:ext>
                </a:extLst>
              </a:tr>
              <a:tr h="106049">
                <a:tc>
                  <a:txBody>
                    <a:bodyPr/>
                    <a:lstStyle/>
                    <a:p>
                      <a:pPr algn="l" rtl="0" fontAlgn="base"/>
                      <a:r>
                        <a:rPr lang="es-PE" sz="1050" b="1" i="0">
                          <a:effectLst/>
                          <a:latin typeface="Arial" panose="020B0604020202020204" pitchFamily="34" charset="0"/>
                        </a:rPr>
                        <a:t>4. Precondiciones </a:t>
                      </a:r>
                      <a:r>
                        <a:rPr lang="es-PE" sz="105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11227374"/>
                  </a:ext>
                </a:extLst>
              </a:tr>
              <a:tr h="102571">
                <a:tc>
                  <a:txBody>
                    <a:bodyPr/>
                    <a:lstStyle/>
                    <a:p>
                      <a:pPr algn="l" rtl="0" fontAlgn="base"/>
                      <a:r>
                        <a:rPr lang="es-PE" sz="1000" b="1" i="0">
                          <a:effectLst/>
                          <a:latin typeface="Arial" panose="020B0604020202020204" pitchFamily="34" charset="0"/>
                        </a:rPr>
                        <a:t>1. Iniciar sesión </a:t>
                      </a:r>
                      <a:r>
                        <a:rPr lang="es-PE" sz="100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09969719"/>
                  </a:ext>
                </a:extLst>
              </a:tr>
              <a:tr h="102571">
                <a:tc>
                  <a:txBody>
                    <a:bodyPr/>
                    <a:lstStyle/>
                    <a:p>
                      <a:pPr algn="l" rtl="0" fontAlgn="base"/>
                      <a:r>
                        <a:rPr lang="es-PE" sz="1000" b="0" i="0">
                          <a:effectLst/>
                          <a:latin typeface="Times New Roman" panose="02020603050405020304" pitchFamily="18" charset="0"/>
                        </a:rPr>
                        <a:t>El técnico debió ingresar al sistema con sus credenciales y el rol de técnico.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92603466"/>
                  </a:ext>
                </a:extLst>
              </a:tr>
              <a:tr h="106049">
                <a:tc>
                  <a:txBody>
                    <a:bodyPr/>
                    <a:lstStyle/>
                    <a:p>
                      <a:pPr algn="l" rtl="0" fontAlgn="base"/>
                      <a:r>
                        <a:rPr lang="es-PE" sz="1050" b="1" i="0">
                          <a:effectLst/>
                          <a:latin typeface="Arial" panose="020B0604020202020204" pitchFamily="34" charset="0"/>
                        </a:rPr>
                        <a:t>5. Postcondiciones </a:t>
                      </a:r>
                      <a:r>
                        <a:rPr lang="es-PE" sz="105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13190294"/>
                  </a:ext>
                </a:extLst>
              </a:tr>
              <a:tr h="102571">
                <a:tc>
                  <a:txBody>
                    <a:bodyPr/>
                    <a:lstStyle/>
                    <a:p>
                      <a:pPr algn="l" rtl="0" fontAlgn="base"/>
                      <a:r>
                        <a:rPr lang="es-PE" sz="1000" b="0" i="0">
                          <a:effectLst/>
                          <a:latin typeface="Times New Roman" panose="02020603050405020304" pitchFamily="18" charset="0"/>
                        </a:rPr>
                        <a:t>No hay postcondiciones relacionadas a este caso de uso.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12506223"/>
                  </a:ext>
                </a:extLst>
              </a:tr>
              <a:tr h="106049">
                <a:tc>
                  <a:txBody>
                    <a:bodyPr/>
                    <a:lstStyle/>
                    <a:p>
                      <a:pPr algn="l" rtl="0" fontAlgn="base"/>
                      <a:r>
                        <a:rPr lang="es-PE" sz="1050" b="1" i="0">
                          <a:effectLst/>
                          <a:latin typeface="Arial" panose="020B0604020202020204" pitchFamily="34" charset="0"/>
                        </a:rPr>
                        <a:t>6. Puntos de Extensión </a:t>
                      </a:r>
                      <a:r>
                        <a:rPr lang="es-PE" sz="1050" b="0" i="0">
                          <a:effectLst/>
                          <a:latin typeface="Arial" panose="020B0604020202020204" pitchFamily="34" charset="0"/>
                        </a:rPr>
                        <a:t>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67506978"/>
                  </a:ext>
                </a:extLst>
              </a:tr>
              <a:tr h="102571">
                <a:tc>
                  <a:txBody>
                    <a:bodyPr/>
                    <a:lstStyle/>
                    <a:p>
                      <a:pPr algn="l" rtl="0" fontAlgn="base"/>
                      <a:r>
                        <a:rPr lang="es-PE" sz="1000" b="0" i="0">
                          <a:effectLst/>
                          <a:latin typeface="Times New Roman" panose="02020603050405020304" pitchFamily="18" charset="0"/>
                        </a:rPr>
                        <a:t>No hay puntos de extensión relacionados a este caso de uso.  </a:t>
                      </a:r>
                      <a:endParaRPr lang="es-PE" sz="1800" b="0" i="0">
                        <a:effectLst/>
                      </a:endParaRPr>
                    </a:p>
                  </a:txBody>
                  <a:tcPr marL="72288" marR="72288" marT="36144" marB="3614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26865920"/>
                  </a:ext>
                </a:extLst>
              </a:tr>
            </a:tbl>
          </a:graphicData>
        </a:graphic>
      </p:graphicFrame>
      <p:pic>
        <p:nvPicPr>
          <p:cNvPr id="17410" name="Picture 2">
            <a:extLst>
              <a:ext uri="{FF2B5EF4-FFF2-40B4-BE49-F238E27FC236}">
                <a16:creationId xmlns:a16="http://schemas.microsoft.com/office/drawing/2014/main" id="{33BC933E-BD10-DA94-9440-4D8DB6467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13" y="3840241"/>
            <a:ext cx="4280306" cy="289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53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Autorizar</a:t>
            </a:r>
            <a:r>
              <a:rPr lang="en-US"/>
              <a:t> </a:t>
            </a:r>
            <a:r>
              <a:rPr lang="en-US" err="1"/>
              <a:t>Solicitud</a:t>
            </a:r>
            <a:r>
              <a:rPr lang="en-US"/>
              <a:t> de </a:t>
            </a:r>
            <a:r>
              <a:rPr lang="en-US" err="1"/>
              <a:t>Busqueda</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528886" y="1449854"/>
            <a:ext cx="3767199" cy="1944216"/>
          </a:xfrm>
        </p:spPr>
        <p:txBody>
          <a:bodyPr/>
          <a:lstStyle/>
          <a:p>
            <a:pPr algn="just"/>
            <a:r>
              <a:rPr lang="es-PE" sz="2000" b="0" i="0">
                <a:effectLst/>
                <a:latin typeface="Times New Roman" panose="02020603050405020304" pitchFamily="18" charset="0"/>
              </a:rPr>
              <a:t>Este caso de uso forma parte del proceso común de negocio en el cual el secretario general autoriza la solicitud de búsqueda en el archivo central, esta solicitud primero debe haber sido revisada y validada por el técnico.  .  </a:t>
            </a:r>
            <a:endParaRPr lang="es-PE" sz="4400" b="0" i="0">
              <a:effectLst/>
            </a:endParaRPr>
          </a:p>
        </p:txBody>
      </p:sp>
      <p:graphicFrame>
        <p:nvGraphicFramePr>
          <p:cNvPr id="3" name="Tabla 2">
            <a:extLst>
              <a:ext uri="{FF2B5EF4-FFF2-40B4-BE49-F238E27FC236}">
                <a16:creationId xmlns:a16="http://schemas.microsoft.com/office/drawing/2014/main" id="{9F3F5ED7-536C-C643-504B-8DC26E7CD79B}"/>
              </a:ext>
            </a:extLst>
          </p:cNvPr>
          <p:cNvGraphicFramePr>
            <a:graphicFrameLocks noGrp="1"/>
          </p:cNvGraphicFramePr>
          <p:nvPr>
            <p:extLst>
              <p:ext uri="{D42A27DB-BD31-4B8C-83A1-F6EECF244321}">
                <p14:modId xmlns:p14="http://schemas.microsoft.com/office/powerpoint/2010/main" val="2402816034"/>
              </p:ext>
            </p:extLst>
          </p:nvPr>
        </p:nvGraphicFramePr>
        <p:xfrm>
          <a:off x="4481810" y="1399079"/>
          <a:ext cx="5935594" cy="5621118"/>
        </p:xfrm>
        <a:graphic>
          <a:graphicData uri="http://schemas.openxmlformats.org/drawingml/2006/table">
            <a:tbl>
              <a:tblPr/>
              <a:tblGrid>
                <a:gridCol w="5935594">
                  <a:extLst>
                    <a:ext uri="{9D8B030D-6E8A-4147-A177-3AD203B41FA5}">
                      <a16:colId xmlns:a16="http://schemas.microsoft.com/office/drawing/2014/main" val="2205813328"/>
                    </a:ext>
                  </a:extLst>
                </a:gridCol>
              </a:tblGrid>
              <a:tr h="131238">
                <a:tc>
                  <a:txBody>
                    <a:bodyPr/>
                    <a:lstStyle/>
                    <a:p>
                      <a:pPr algn="l" rtl="0" fontAlgn="base"/>
                      <a:r>
                        <a:rPr lang="es-PE" sz="900" b="1" i="0">
                          <a:solidFill>
                            <a:srgbClr val="FFFFFF"/>
                          </a:solidFill>
                          <a:effectLst/>
                          <a:latin typeface="Arial" panose="020B0604020202020204" pitchFamily="34" charset="0"/>
                        </a:rPr>
                        <a:t>9. Autorizar Solicitud de Búsqueda </a:t>
                      </a:r>
                      <a:r>
                        <a:rPr lang="es-PE" sz="9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739490882"/>
                  </a:ext>
                </a:extLst>
              </a:tr>
              <a:tr h="205274">
                <a:tc>
                  <a:txBody>
                    <a:bodyPr/>
                    <a:lstStyle/>
                    <a:p>
                      <a:pPr algn="l" rtl="0" fontAlgn="base"/>
                      <a:r>
                        <a:rPr lang="es-PE" sz="800" b="0" i="0">
                          <a:effectLst/>
                          <a:latin typeface="Times New Roman" panose="02020603050405020304" pitchFamily="18" charset="0"/>
                        </a:rPr>
                        <a:t>Este caso de uso forma parte del proceso común de negocio en el cual el secretario general autoriza la solicitud de búsqueda en el archivo central, esta solicitud primero debe haber sido revisada y validada por el técnico.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6645020"/>
                  </a:ext>
                </a:extLst>
              </a:tr>
              <a:tr h="131238">
                <a:tc>
                  <a:txBody>
                    <a:bodyPr/>
                    <a:lstStyle/>
                    <a:p>
                      <a:pPr algn="l" rtl="0" fontAlgn="base"/>
                      <a:r>
                        <a:rPr lang="es-PE" sz="900" b="1" i="0">
                          <a:effectLst/>
                          <a:latin typeface="Arial" panose="020B0604020202020204" pitchFamily="34" charset="0"/>
                        </a:rPr>
                        <a:t>2. Flujo de Eventos </a:t>
                      </a:r>
                      <a:r>
                        <a:rPr lang="es-PE" sz="9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04927607"/>
                  </a:ext>
                </a:extLst>
              </a:tr>
              <a:tr h="120661">
                <a:tc>
                  <a:txBody>
                    <a:bodyPr/>
                    <a:lstStyle/>
                    <a:p>
                      <a:pPr algn="l" rtl="0" fontAlgn="base"/>
                      <a:r>
                        <a:rPr lang="es-PE" sz="800" b="1" i="0">
                          <a:effectLst/>
                          <a:latin typeface="Arial" panose="020B0604020202020204" pitchFamily="34" charset="0"/>
                        </a:rPr>
                        <a:t>1. Flujo Básico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18332841"/>
                  </a:ext>
                </a:extLst>
              </a:tr>
              <a:tr h="120661">
                <a:tc>
                  <a:txBody>
                    <a:bodyPr/>
                    <a:lstStyle/>
                    <a:p>
                      <a:pPr algn="l" rtl="0" fontAlgn="base"/>
                      <a:r>
                        <a:rPr lang="es-PE" sz="800" b="0" i="0">
                          <a:effectLst/>
                          <a:latin typeface="Times New Roman" panose="02020603050405020304" pitchFamily="18" charset="0"/>
                        </a:rPr>
                        <a:t>1. El secretario general ingresa al sistema.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18301518"/>
                  </a:ext>
                </a:extLst>
              </a:tr>
              <a:tr h="120661">
                <a:tc>
                  <a:txBody>
                    <a:bodyPr/>
                    <a:lstStyle/>
                    <a:p>
                      <a:pPr algn="l" rtl="0" fontAlgn="base"/>
                      <a:r>
                        <a:rPr lang="es-PE" sz="800" b="0" i="0">
                          <a:effectLst/>
                          <a:latin typeface="Times New Roman" panose="02020603050405020304" pitchFamily="18" charset="0"/>
                        </a:rPr>
                        <a:t>2. El sistema muestra una sección de solicitudes para que el secretario general pueda realizar diversas operaciones sobre estas.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8294545"/>
                  </a:ext>
                </a:extLst>
              </a:tr>
              <a:tr h="120661">
                <a:tc>
                  <a:txBody>
                    <a:bodyPr/>
                    <a:lstStyle/>
                    <a:p>
                      <a:pPr algn="l" rtl="0" fontAlgn="base"/>
                      <a:r>
                        <a:rPr lang="es-PE" sz="800" b="0" i="0">
                          <a:effectLst/>
                          <a:latin typeface="Times New Roman" panose="02020603050405020304" pitchFamily="18" charset="0"/>
                        </a:rPr>
                        <a:t>3. El secretario general selecciona el ícono de editar de una solicitud.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43198146"/>
                  </a:ext>
                </a:extLst>
              </a:tr>
              <a:tr h="205274">
                <a:tc>
                  <a:txBody>
                    <a:bodyPr/>
                    <a:lstStyle/>
                    <a:p>
                      <a:pPr algn="l" rtl="0" fontAlgn="base"/>
                      <a:r>
                        <a:rPr lang="es-PE" sz="800" b="0" i="0">
                          <a:effectLst/>
                          <a:latin typeface="Times New Roman" panose="02020603050405020304" pitchFamily="18" charset="0"/>
                        </a:rPr>
                        <a:t>4. El sistema muestra un popup con las características de la solicitud, incluyendo un botón de “Autorizar solicitud”. Para que se pueda ver este botón, la solicitud debería haber sido previamente validada por un técnico.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77649056"/>
                  </a:ext>
                </a:extLst>
              </a:tr>
              <a:tr h="120661">
                <a:tc>
                  <a:txBody>
                    <a:bodyPr/>
                    <a:lstStyle/>
                    <a:p>
                      <a:pPr algn="l" rtl="0" fontAlgn="base"/>
                      <a:r>
                        <a:rPr lang="es-PE" sz="800" b="0" i="0">
                          <a:effectLst/>
                          <a:latin typeface="Times New Roman" panose="02020603050405020304" pitchFamily="18" charset="0"/>
                        </a:rPr>
                        <a:t>5. El secretario general da click al botón de autorización.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6011820"/>
                  </a:ext>
                </a:extLst>
              </a:tr>
              <a:tr h="120661">
                <a:tc>
                  <a:txBody>
                    <a:bodyPr/>
                    <a:lstStyle/>
                    <a:p>
                      <a:pPr algn="l" rtl="0" fontAlgn="base"/>
                      <a:r>
                        <a:rPr lang="es-PE" sz="800" b="0" i="0">
                          <a:effectLst/>
                          <a:latin typeface="Times New Roman" panose="02020603050405020304" pitchFamily="18" charset="0"/>
                        </a:rPr>
                        <a:t>6. El sistema cierra el popup de edición de solicitud, regresando al listado.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564017488"/>
                  </a:ext>
                </a:extLst>
              </a:tr>
              <a:tr h="120661">
                <a:tc>
                  <a:txBody>
                    <a:bodyPr/>
                    <a:lstStyle/>
                    <a:p>
                      <a:pPr algn="l" rtl="0" fontAlgn="base"/>
                      <a:r>
                        <a:rPr lang="es-PE" sz="800" b="1" i="0">
                          <a:effectLst/>
                          <a:latin typeface="Arial" panose="020B0604020202020204" pitchFamily="34" charset="0"/>
                        </a:rPr>
                        <a:t>2. Flujos Alternativos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36911750"/>
                  </a:ext>
                </a:extLst>
              </a:tr>
              <a:tr h="120661">
                <a:tc>
                  <a:txBody>
                    <a:bodyPr/>
                    <a:lstStyle/>
                    <a:p>
                      <a:pPr algn="l" rtl="0" fontAlgn="base"/>
                      <a:r>
                        <a:rPr lang="es-PE" sz="800" b="0" i="1">
                          <a:effectLst/>
                          <a:latin typeface="Arial" panose="020B0604020202020204" pitchFamily="34" charset="0"/>
                        </a:rPr>
                        <a:t>1. El usuario no tiene rol de secretario general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85249163"/>
                  </a:ext>
                </a:extLst>
              </a:tr>
              <a:tr h="120661">
                <a:tc>
                  <a:txBody>
                    <a:bodyPr/>
                    <a:lstStyle/>
                    <a:p>
                      <a:pPr algn="l" rtl="0" fontAlgn="base"/>
                      <a:r>
                        <a:rPr lang="es-PE" sz="800" b="0" i="0">
                          <a:effectLst/>
                          <a:latin typeface="Times New Roman" panose="02020603050405020304" pitchFamily="18" charset="0"/>
                        </a:rPr>
                        <a:t>Si el usuario no ingresa con un usuario con rol de secretario general, entonces el botón de “Autorizar solicitud” no podrá ser visible.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56706804"/>
                  </a:ext>
                </a:extLst>
              </a:tr>
              <a:tr h="120661">
                <a:tc>
                  <a:txBody>
                    <a:bodyPr/>
                    <a:lstStyle/>
                    <a:p>
                      <a:pPr algn="l" rtl="0" fontAlgn="base"/>
                      <a:r>
                        <a:rPr lang="es-PE" sz="800" b="0" i="1">
                          <a:effectLst/>
                          <a:latin typeface="Arial" panose="020B0604020202020204" pitchFamily="34" charset="0"/>
                        </a:rPr>
                        <a:t>2. La solicitud no ha sido validada por un técnico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20263362"/>
                  </a:ext>
                </a:extLst>
              </a:tr>
              <a:tr h="120661">
                <a:tc>
                  <a:txBody>
                    <a:bodyPr/>
                    <a:lstStyle/>
                    <a:p>
                      <a:pPr algn="l" rtl="0" fontAlgn="base"/>
                      <a:r>
                        <a:rPr lang="es-PE" sz="800" b="0" i="0">
                          <a:effectLst/>
                          <a:latin typeface="Times New Roman" panose="02020603050405020304" pitchFamily="18" charset="0"/>
                        </a:rPr>
                        <a:t>Si la solicitud no ha sido previamente validada por un técnico, entonces el botón de “Autorizar solicitud” no será mostrado.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27562094"/>
                  </a:ext>
                </a:extLst>
              </a:tr>
              <a:tr h="120661">
                <a:tc>
                  <a:txBody>
                    <a:bodyPr/>
                    <a:lstStyle/>
                    <a:p>
                      <a:pPr algn="l" rtl="0" fontAlgn="base"/>
                      <a:r>
                        <a:rPr lang="es-PE" sz="800" b="0" i="1">
                          <a:effectLst/>
                          <a:latin typeface="Arial" panose="020B0604020202020204" pitchFamily="34" charset="0"/>
                        </a:rPr>
                        <a:t>3. El secretario general no da click al botón de autorización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348860639"/>
                  </a:ext>
                </a:extLst>
              </a:tr>
              <a:tr h="205274">
                <a:tc>
                  <a:txBody>
                    <a:bodyPr/>
                    <a:lstStyle/>
                    <a:p>
                      <a:pPr algn="l" rtl="0" fontAlgn="base"/>
                      <a:r>
                        <a:rPr lang="es-PE" sz="800" b="0" i="0">
                          <a:effectLst/>
                          <a:latin typeface="Times New Roman" panose="02020603050405020304" pitchFamily="18" charset="0"/>
                        </a:rPr>
                        <a:t>Si el secretario general no da click al botón de autorización, entonces simplemente podrá realizar la edición y guardar los cambios, para que luego el popup se cierre.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29738205"/>
                  </a:ext>
                </a:extLst>
              </a:tr>
              <a:tr h="131238">
                <a:tc>
                  <a:txBody>
                    <a:bodyPr/>
                    <a:lstStyle/>
                    <a:p>
                      <a:pPr algn="l" rtl="0" fontAlgn="base"/>
                      <a:r>
                        <a:rPr lang="es-PE" sz="900" b="1" i="0">
                          <a:effectLst/>
                          <a:latin typeface="Arial" panose="020B0604020202020204" pitchFamily="34" charset="0"/>
                        </a:rPr>
                        <a:t>3. Requerimientos Especiales </a:t>
                      </a:r>
                      <a:r>
                        <a:rPr lang="es-PE" sz="9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32094876"/>
                  </a:ext>
                </a:extLst>
              </a:tr>
              <a:tr h="120661">
                <a:tc>
                  <a:txBody>
                    <a:bodyPr/>
                    <a:lstStyle/>
                    <a:p>
                      <a:pPr algn="l" rtl="0" fontAlgn="base"/>
                      <a:r>
                        <a:rPr lang="es-PE" sz="800" b="1" i="0">
                          <a:effectLst/>
                          <a:latin typeface="Arial" panose="020B0604020202020204" pitchFamily="34" charset="0"/>
                        </a:rPr>
                        <a:t>1. Brindar una experiencia de usuario muy intuitiva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53524142"/>
                  </a:ext>
                </a:extLst>
              </a:tr>
              <a:tr h="205274">
                <a:tc>
                  <a:txBody>
                    <a:bodyPr/>
                    <a:lstStyle/>
                    <a:p>
                      <a:pPr algn="l" rtl="0" fontAlgn="base"/>
                      <a:r>
                        <a:rPr lang="es-PE" sz="800" b="0" i="0">
                          <a:effectLst/>
                          <a:latin typeface="Times New Roman" panose="02020603050405020304" pitchFamily="18" charset="0"/>
                        </a:rPr>
                        <a:t>El diseño de la interfaz de usuario debe ser intuitiva y fácil de predecir para el secretario general, haciendo más fácil y cómodo su experiencia de usuario al momento de aprobar una solicitud de búsqueda.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47456817"/>
                  </a:ext>
                </a:extLst>
              </a:tr>
              <a:tr h="131238">
                <a:tc>
                  <a:txBody>
                    <a:bodyPr/>
                    <a:lstStyle/>
                    <a:p>
                      <a:pPr algn="l" rtl="0" fontAlgn="base"/>
                      <a:r>
                        <a:rPr lang="es-PE" sz="900" b="1" i="0">
                          <a:effectLst/>
                          <a:latin typeface="Arial" panose="020B0604020202020204" pitchFamily="34" charset="0"/>
                        </a:rPr>
                        <a:t>4. Precondiciones </a:t>
                      </a:r>
                      <a:r>
                        <a:rPr lang="es-PE" sz="9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89274789"/>
                  </a:ext>
                </a:extLst>
              </a:tr>
              <a:tr h="120661">
                <a:tc>
                  <a:txBody>
                    <a:bodyPr/>
                    <a:lstStyle/>
                    <a:p>
                      <a:pPr algn="l" rtl="0" fontAlgn="base"/>
                      <a:r>
                        <a:rPr lang="es-PE" sz="800" b="1" i="0">
                          <a:effectLst/>
                          <a:latin typeface="Arial" panose="020B0604020202020204" pitchFamily="34" charset="0"/>
                        </a:rPr>
                        <a:t>1. Iniciar sesión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42705493"/>
                  </a:ext>
                </a:extLst>
              </a:tr>
              <a:tr h="120661">
                <a:tc>
                  <a:txBody>
                    <a:bodyPr/>
                    <a:lstStyle/>
                    <a:p>
                      <a:pPr algn="l" rtl="0" fontAlgn="base"/>
                      <a:r>
                        <a:rPr lang="es-PE" sz="800" b="0" i="0">
                          <a:effectLst/>
                          <a:latin typeface="Times New Roman" panose="02020603050405020304" pitchFamily="18" charset="0"/>
                        </a:rPr>
                        <a:t>El técnico debió ingresar al sistema con sus credenciales y el rol de técnico.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72750053"/>
                  </a:ext>
                </a:extLst>
              </a:tr>
              <a:tr h="120661">
                <a:tc>
                  <a:txBody>
                    <a:bodyPr/>
                    <a:lstStyle/>
                    <a:p>
                      <a:pPr algn="l" rtl="0" fontAlgn="base"/>
                      <a:r>
                        <a:rPr lang="es-PE" sz="800" b="1" i="0">
                          <a:effectLst/>
                          <a:latin typeface="Arial" panose="020B0604020202020204" pitchFamily="34" charset="0"/>
                        </a:rPr>
                        <a:t>2. Sesión con rol de secretario general </a:t>
                      </a:r>
                      <a:r>
                        <a:rPr lang="es-PE" sz="8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10533901"/>
                  </a:ext>
                </a:extLst>
              </a:tr>
              <a:tr h="120661">
                <a:tc>
                  <a:txBody>
                    <a:bodyPr/>
                    <a:lstStyle/>
                    <a:p>
                      <a:pPr algn="l" rtl="0" fontAlgn="base"/>
                      <a:r>
                        <a:rPr lang="es-PE" sz="800" b="0" i="0">
                          <a:effectLst/>
                          <a:latin typeface="Times New Roman" panose="02020603050405020304" pitchFamily="18" charset="0"/>
                        </a:rPr>
                        <a:t>El usuario que ingresó al sistema tiene rol de secretario general.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67538629"/>
                  </a:ext>
                </a:extLst>
              </a:tr>
              <a:tr h="131238">
                <a:tc>
                  <a:txBody>
                    <a:bodyPr/>
                    <a:lstStyle/>
                    <a:p>
                      <a:pPr algn="l" rtl="0" fontAlgn="base"/>
                      <a:r>
                        <a:rPr lang="es-PE" sz="900" b="1" i="0">
                          <a:effectLst/>
                          <a:latin typeface="Arial" panose="020B0604020202020204" pitchFamily="34" charset="0"/>
                        </a:rPr>
                        <a:t>5. Postcondiciones </a:t>
                      </a:r>
                      <a:r>
                        <a:rPr lang="es-PE" sz="9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66093540"/>
                  </a:ext>
                </a:extLst>
              </a:tr>
              <a:tr h="120661">
                <a:tc>
                  <a:txBody>
                    <a:bodyPr/>
                    <a:lstStyle/>
                    <a:p>
                      <a:pPr algn="l" rtl="0" fontAlgn="base"/>
                      <a:r>
                        <a:rPr lang="es-PE" sz="800" b="0" i="0">
                          <a:effectLst/>
                          <a:latin typeface="Times New Roman" panose="02020603050405020304" pitchFamily="18" charset="0"/>
                        </a:rPr>
                        <a:t>No hay postcondiciones relacionadas a este caso de uso.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25150595"/>
                  </a:ext>
                </a:extLst>
              </a:tr>
              <a:tr h="131238">
                <a:tc>
                  <a:txBody>
                    <a:bodyPr/>
                    <a:lstStyle/>
                    <a:p>
                      <a:pPr algn="l" rtl="0" fontAlgn="base"/>
                      <a:r>
                        <a:rPr lang="es-PE" sz="900" b="1" i="0">
                          <a:effectLst/>
                          <a:latin typeface="Arial" panose="020B0604020202020204" pitchFamily="34" charset="0"/>
                        </a:rPr>
                        <a:t>6. Puntos de Extensión </a:t>
                      </a:r>
                      <a:r>
                        <a:rPr lang="es-PE" sz="900" b="0" i="0">
                          <a:effectLst/>
                          <a:latin typeface="Arial" panose="020B0604020202020204" pitchFamily="34" charset="0"/>
                        </a:rPr>
                        <a:t>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54078112"/>
                  </a:ext>
                </a:extLst>
              </a:tr>
              <a:tr h="120661">
                <a:tc>
                  <a:txBody>
                    <a:bodyPr/>
                    <a:lstStyle/>
                    <a:p>
                      <a:pPr algn="l" rtl="0" fontAlgn="base"/>
                      <a:r>
                        <a:rPr lang="es-PE" sz="800" b="0" i="0">
                          <a:effectLst/>
                          <a:latin typeface="Times New Roman" panose="02020603050405020304" pitchFamily="18" charset="0"/>
                        </a:rPr>
                        <a:t>No hay puntos de extensión relacionados a este caso de uso.  </a:t>
                      </a:r>
                      <a:endParaRPr lang="es-PE" sz="1100" b="0" i="0">
                        <a:effectLst/>
                      </a:endParaRPr>
                    </a:p>
                  </a:txBody>
                  <a:tcPr marL="51941" marR="51941" marT="25971" marB="25971"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52648014"/>
                  </a:ext>
                </a:extLst>
              </a:tr>
            </a:tbl>
          </a:graphicData>
        </a:graphic>
      </p:graphicFrame>
      <p:pic>
        <p:nvPicPr>
          <p:cNvPr id="16386" name="Picture 2">
            <a:extLst>
              <a:ext uri="{FF2B5EF4-FFF2-40B4-BE49-F238E27FC236}">
                <a16:creationId xmlns:a16="http://schemas.microsoft.com/office/drawing/2014/main" id="{2366DFD3-16A3-1846-3BDD-E7F934991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86" y="3376465"/>
            <a:ext cx="2962660" cy="370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49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Mantener</a:t>
            </a:r>
            <a:r>
              <a:rPr lang="en-US"/>
              <a:t> </a:t>
            </a:r>
            <a:r>
              <a:rPr lang="en-US" err="1"/>
              <a:t>Solicitud</a:t>
            </a:r>
            <a:r>
              <a:rPr lang="en-US"/>
              <a:t> de </a:t>
            </a:r>
            <a:r>
              <a:rPr lang="en-US" err="1"/>
              <a:t>Busqueda</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528886" y="1403574"/>
            <a:ext cx="9713564" cy="1152127"/>
          </a:xfrm>
        </p:spPr>
        <p:txBody>
          <a:bodyPr/>
          <a:lstStyle/>
          <a:p>
            <a:pPr algn="just" rtl="0" fontAlgn="base"/>
            <a:r>
              <a:rPr lang="es-PE" sz="1800" b="0" i="0">
                <a:effectLst/>
                <a:latin typeface="Times New Roman" panose="02020603050405020304" pitchFamily="18" charset="0"/>
              </a:rPr>
              <a:t>El mantenimiento de las solicitudes de búsqueda es una funcionalidad que le permite a los usuarios del sistema realizar modificaciones sobre estos pedidos los cuales son hechos por una unidad orgánica de </a:t>
            </a:r>
            <a:r>
              <a:rPr lang="es-PE" sz="1800" b="0" i="0" err="1">
                <a:effectLst/>
                <a:latin typeface="Times New Roman" panose="02020603050405020304" pitchFamily="18" charset="0"/>
              </a:rPr>
              <a:t>Emilima</a:t>
            </a:r>
            <a:r>
              <a:rPr lang="es-PE" sz="1800" b="0" i="0">
                <a:effectLst/>
                <a:latin typeface="Times New Roman" panose="02020603050405020304" pitchFamily="18" charset="0"/>
              </a:rPr>
              <a:t>. Este caso de uso representa el núcleo de todo el proceso que se está intentando mejorar y automatizar de cierta forma.  </a:t>
            </a:r>
            <a:endParaRPr lang="es-PE" sz="1800" b="0" i="0">
              <a:effectLst/>
            </a:endParaRPr>
          </a:p>
        </p:txBody>
      </p:sp>
      <p:pic>
        <p:nvPicPr>
          <p:cNvPr id="15364" name="Picture 4">
            <a:extLst>
              <a:ext uri="{FF2B5EF4-FFF2-40B4-BE49-F238E27FC236}">
                <a16:creationId xmlns:a16="http://schemas.microsoft.com/office/drawing/2014/main" id="{E1C872DA-D896-C446-F5E4-555DEF9E2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50" y="2843733"/>
            <a:ext cx="6408712" cy="353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B740BA46-7CD4-582C-4AEE-39FE7043BA54}"/>
              </a:ext>
            </a:extLst>
          </p:cNvPr>
          <p:cNvGraphicFramePr>
            <a:graphicFrameLocks noGrp="1"/>
          </p:cNvGraphicFramePr>
          <p:nvPr>
            <p:extLst>
              <p:ext uri="{D42A27DB-BD31-4B8C-83A1-F6EECF244321}">
                <p14:modId xmlns:p14="http://schemas.microsoft.com/office/powerpoint/2010/main" val="2026485321"/>
              </p:ext>
            </p:extLst>
          </p:nvPr>
        </p:nvGraphicFramePr>
        <p:xfrm>
          <a:off x="377354" y="858269"/>
          <a:ext cx="9937103" cy="5843136"/>
        </p:xfrm>
        <a:graphic>
          <a:graphicData uri="http://schemas.openxmlformats.org/drawingml/2006/table">
            <a:tbl>
              <a:tblPr/>
              <a:tblGrid>
                <a:gridCol w="9937103">
                  <a:extLst>
                    <a:ext uri="{9D8B030D-6E8A-4147-A177-3AD203B41FA5}">
                      <a16:colId xmlns:a16="http://schemas.microsoft.com/office/drawing/2014/main" val="1019372569"/>
                    </a:ext>
                  </a:extLst>
                </a:gridCol>
              </a:tblGrid>
              <a:tr h="64518">
                <a:tc>
                  <a:txBody>
                    <a:bodyPr/>
                    <a:lstStyle/>
                    <a:p>
                      <a:pPr algn="l" rtl="0" fontAlgn="base"/>
                      <a:r>
                        <a:rPr lang="es-PE" sz="800" b="1" i="0">
                          <a:solidFill>
                            <a:srgbClr val="FFFFFF"/>
                          </a:solidFill>
                          <a:effectLst/>
                          <a:latin typeface="Arial" panose="020B0604020202020204" pitchFamily="34" charset="0"/>
                        </a:rPr>
                        <a:t>10. Mantener Solicitud de Búsqueda </a:t>
                      </a:r>
                      <a:r>
                        <a:rPr lang="es-PE" sz="8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774749008"/>
                  </a:ext>
                </a:extLst>
              </a:tr>
              <a:tr h="0">
                <a:tc>
                  <a:txBody>
                    <a:bodyPr/>
                    <a:lstStyle/>
                    <a:p>
                      <a:pPr algn="l" rtl="0" fontAlgn="base"/>
                      <a:r>
                        <a:rPr lang="es-PE" sz="700" b="0" i="0">
                          <a:effectLst/>
                          <a:latin typeface="Times New Roman" panose="02020603050405020304" pitchFamily="18" charset="0"/>
                        </a:rPr>
                        <a:t>El mantenimiento de las solicitudes de búsqueda es una funcionalidad que le permite a los usuarios del sistema realizar modificaciones sobre estos pedidos los cuales son hechos por una unidad orgánica de </a:t>
                      </a:r>
                      <a:r>
                        <a:rPr lang="es-PE" sz="700" b="0" i="0" err="1">
                          <a:effectLst/>
                          <a:latin typeface="Times New Roman" panose="02020603050405020304" pitchFamily="18" charset="0"/>
                        </a:rPr>
                        <a:t>Emilima</a:t>
                      </a:r>
                      <a:r>
                        <a:rPr lang="es-PE" sz="700" b="0" i="0">
                          <a:effectLst/>
                          <a:latin typeface="Times New Roman" panose="02020603050405020304" pitchFamily="18" charset="0"/>
                        </a:rPr>
                        <a:t>. Este caso de uso representa el núcleo de todo el proceso que se está intentando mejorar y automatizar de cierta forma.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61177919"/>
                  </a:ext>
                </a:extLst>
              </a:tr>
              <a:tr h="64518">
                <a:tc>
                  <a:txBody>
                    <a:bodyPr/>
                    <a:lstStyle/>
                    <a:p>
                      <a:pPr algn="l" rtl="0" fontAlgn="base"/>
                      <a:r>
                        <a:rPr lang="es-PE" sz="800" b="1" i="0">
                          <a:effectLst/>
                          <a:latin typeface="Arial" panose="020B0604020202020204" pitchFamily="34" charset="0"/>
                        </a:rPr>
                        <a:t>2. Flujo de Eventos </a:t>
                      </a:r>
                      <a:r>
                        <a:rPr lang="es-PE" sz="8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22709082"/>
                  </a:ext>
                </a:extLst>
              </a:tr>
              <a:tr h="0">
                <a:tc>
                  <a:txBody>
                    <a:bodyPr/>
                    <a:lstStyle/>
                    <a:p>
                      <a:pPr algn="l" rtl="0" fontAlgn="base"/>
                      <a:r>
                        <a:rPr lang="es-PE" sz="700" b="1" i="0">
                          <a:effectLst/>
                          <a:latin typeface="Arial" panose="020B0604020202020204" pitchFamily="34" charset="0"/>
                        </a:rPr>
                        <a:t>1. Flujo Básico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92386895"/>
                  </a:ext>
                </a:extLst>
              </a:tr>
              <a:tr h="0">
                <a:tc>
                  <a:txBody>
                    <a:bodyPr/>
                    <a:lstStyle/>
                    <a:p>
                      <a:pPr algn="l" rtl="0" fontAlgn="base"/>
                      <a:r>
                        <a:rPr lang="es-PE" sz="700" b="0" i="0">
                          <a:effectLst/>
                          <a:latin typeface="Times New Roman" panose="02020603050405020304" pitchFamily="18" charset="0"/>
                        </a:rPr>
                        <a:t>1. El usuario ingresa al sistema.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66697763"/>
                  </a:ext>
                </a:extLst>
              </a:tr>
              <a:tr h="0">
                <a:tc>
                  <a:txBody>
                    <a:bodyPr/>
                    <a:lstStyle/>
                    <a:p>
                      <a:pPr algn="l" rtl="0" fontAlgn="base"/>
                      <a:r>
                        <a:rPr lang="es-PE" sz="700" b="0" i="0">
                          <a:effectLst/>
                          <a:latin typeface="Times New Roman" panose="02020603050405020304" pitchFamily="18" charset="0"/>
                        </a:rPr>
                        <a:t>2. El sistema muestra una página con un menú principal.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67082677"/>
                  </a:ext>
                </a:extLst>
              </a:tr>
              <a:tr h="0">
                <a:tc>
                  <a:txBody>
                    <a:bodyPr/>
                    <a:lstStyle/>
                    <a:p>
                      <a:pPr algn="l" rtl="0" fontAlgn="base"/>
                      <a:r>
                        <a:rPr lang="es-PE" sz="700" b="0" i="0">
                          <a:effectLst/>
                          <a:latin typeface="Times New Roman" panose="02020603050405020304" pitchFamily="18" charset="0"/>
                        </a:rPr>
                        <a:t>3. El sistema muestra primero una página con un listado de las solicitudes de búsqueda.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06102147"/>
                  </a:ext>
                </a:extLst>
              </a:tr>
              <a:tr h="0">
                <a:tc>
                  <a:txBody>
                    <a:bodyPr/>
                    <a:lstStyle/>
                    <a:p>
                      <a:pPr algn="l" rtl="0" fontAlgn="base"/>
                      <a:r>
                        <a:rPr lang="es-PE" sz="700" b="0" i="0">
                          <a:effectLst/>
                          <a:latin typeface="Times New Roman" panose="02020603050405020304" pitchFamily="18" charset="0"/>
                        </a:rPr>
                        <a:t>4. El sistema muestra en la parte posterior un botón para registrar una solicitud de búsqueda, la cual contendrá información relevante para su administración a lo largo del tiempo.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5455995"/>
                  </a:ext>
                </a:extLst>
              </a:tr>
              <a:tr h="0">
                <a:tc>
                  <a:txBody>
                    <a:bodyPr/>
                    <a:lstStyle/>
                    <a:p>
                      <a:pPr algn="l" rtl="0" fontAlgn="base"/>
                      <a:r>
                        <a:rPr lang="es-PE" sz="700" b="0" i="1">
                          <a:effectLst/>
                          <a:latin typeface="Arial" panose="020B0604020202020204" pitchFamily="34" charset="0"/>
                        </a:rPr>
                        <a:t>1. El usuario da click a “Registrar solicitud”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49069950"/>
                  </a:ext>
                </a:extLst>
              </a:tr>
              <a:tr h="0">
                <a:tc>
                  <a:txBody>
                    <a:bodyPr/>
                    <a:lstStyle/>
                    <a:p>
                      <a:pPr algn="l" rtl="0" fontAlgn="base"/>
                      <a:r>
                        <a:rPr lang="es-PE" sz="700" b="0" i="0">
                          <a:effectLst/>
                          <a:latin typeface="Times New Roman" panose="02020603050405020304" pitchFamily="18" charset="0"/>
                        </a:rPr>
                        <a:t>1. El sistema muestra un popup para registrar solicitudes.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8306547"/>
                  </a:ext>
                </a:extLst>
              </a:tr>
              <a:tr h="0">
                <a:tc>
                  <a:txBody>
                    <a:bodyPr/>
                    <a:lstStyle/>
                    <a:p>
                      <a:pPr algn="l" rtl="0" fontAlgn="base"/>
                      <a:r>
                        <a:rPr lang="es-PE" sz="700" b="0" i="0">
                          <a:effectLst/>
                          <a:latin typeface="Times New Roman" panose="02020603050405020304" pitchFamily="18" charset="0"/>
                        </a:rPr>
                        <a:t>2. El sistema muestra en el popup varios campos de registro de información, como el nombre de la solicitud, la descripción, la fecha de creación, el estado, el usuario que registró la solicitud de búsqueda, etc.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06832808"/>
                  </a:ext>
                </a:extLst>
              </a:tr>
              <a:tr h="0">
                <a:tc>
                  <a:txBody>
                    <a:bodyPr/>
                    <a:lstStyle/>
                    <a:p>
                      <a:pPr algn="l" rtl="0" fontAlgn="base"/>
                      <a:r>
                        <a:rPr lang="es-PE" sz="700" b="0" i="0">
                          <a:effectLst/>
                          <a:latin typeface="Times New Roman" panose="02020603050405020304" pitchFamily="18" charset="0"/>
                        </a:rPr>
                        <a:t>3. El usuario llena los campos de registro.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41525621"/>
                  </a:ext>
                </a:extLst>
              </a:tr>
              <a:tr h="0">
                <a:tc>
                  <a:txBody>
                    <a:bodyPr/>
                    <a:lstStyle/>
                    <a:p>
                      <a:pPr algn="l" rtl="0" fontAlgn="base"/>
                      <a:r>
                        <a:rPr lang="es-PE" sz="700" b="0" i="0">
                          <a:effectLst/>
                          <a:latin typeface="Times New Roman" panose="02020603050405020304" pitchFamily="18" charset="0"/>
                        </a:rPr>
                        <a:t>4. El usuario da click en “Registrar”.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04426076"/>
                  </a:ext>
                </a:extLst>
              </a:tr>
              <a:tr h="0">
                <a:tc>
                  <a:txBody>
                    <a:bodyPr/>
                    <a:lstStyle/>
                    <a:p>
                      <a:pPr algn="l" rtl="0" fontAlgn="base"/>
                      <a:r>
                        <a:rPr lang="es-PE" sz="700" b="0" i="0">
                          <a:effectLst/>
                          <a:latin typeface="Times New Roman" panose="02020603050405020304" pitchFamily="18" charset="0"/>
                        </a:rPr>
                        <a:t>5. El sistema actualiza la ventana de listado de solicitudes, donde luego se podrá visualizar la nueva solicitud registrada.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88412668"/>
                  </a:ext>
                </a:extLst>
              </a:tr>
              <a:tr h="0">
                <a:tc>
                  <a:txBody>
                    <a:bodyPr/>
                    <a:lstStyle/>
                    <a:p>
                      <a:pPr algn="l" rtl="0" fontAlgn="base"/>
                      <a:r>
                        <a:rPr lang="es-PE" sz="700" b="0" i="1">
                          <a:effectLst/>
                          <a:latin typeface="Arial" panose="020B0604020202020204" pitchFamily="34" charset="0"/>
                        </a:rPr>
                        <a:t>2. El usuario da click a “Editar solicitud”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77675471"/>
                  </a:ext>
                </a:extLst>
              </a:tr>
              <a:tr h="0">
                <a:tc>
                  <a:txBody>
                    <a:bodyPr/>
                    <a:lstStyle/>
                    <a:p>
                      <a:pPr algn="l" rtl="0" fontAlgn="base"/>
                      <a:r>
                        <a:rPr lang="es-PE" sz="700" b="0" i="0">
                          <a:effectLst/>
                          <a:latin typeface="Times New Roman" panose="02020603050405020304" pitchFamily="18" charset="0"/>
                        </a:rPr>
                        <a:t>1. El sistema muestra un popup para editar la solicitud.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32433978"/>
                  </a:ext>
                </a:extLst>
              </a:tr>
              <a:tr h="0">
                <a:tc>
                  <a:txBody>
                    <a:bodyPr/>
                    <a:lstStyle/>
                    <a:p>
                      <a:pPr algn="l" rtl="0" fontAlgn="base"/>
                      <a:r>
                        <a:rPr lang="es-PE" sz="700" b="0" i="0">
                          <a:effectLst/>
                          <a:latin typeface="Times New Roman" panose="02020603050405020304" pitchFamily="18" charset="0"/>
                        </a:rPr>
                        <a:t>2. El sistema muestra en el popup varios campos de registro de información, como el nombre de la solicitud, la descripción, la fecha de creación, el estado, el usuario que registró la solicitud de búsqueda, etc.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96782620"/>
                  </a:ext>
                </a:extLst>
              </a:tr>
              <a:tr h="0">
                <a:tc>
                  <a:txBody>
                    <a:bodyPr/>
                    <a:lstStyle/>
                    <a:p>
                      <a:pPr algn="l" rtl="0" fontAlgn="base"/>
                      <a:r>
                        <a:rPr lang="es-PE" sz="700" b="0" i="0">
                          <a:effectLst/>
                          <a:latin typeface="Times New Roman" panose="02020603050405020304" pitchFamily="18" charset="0"/>
                        </a:rPr>
                        <a:t>3. El usuario edita la información que crea conveniente de la solicitud y da click en “Editar”.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04037976"/>
                  </a:ext>
                </a:extLst>
              </a:tr>
              <a:tr h="0">
                <a:tc>
                  <a:txBody>
                    <a:bodyPr/>
                    <a:lstStyle/>
                    <a:p>
                      <a:pPr algn="l" rtl="0" fontAlgn="base"/>
                      <a:r>
                        <a:rPr lang="es-PE" sz="700" b="0" i="0">
                          <a:effectLst/>
                          <a:latin typeface="Times New Roman" panose="02020603050405020304" pitchFamily="18" charset="0"/>
                        </a:rPr>
                        <a:t>4. El sistema cierra el popup y actualiza la ventana de listado de solicitudes, donde se podrá visualizar la nueva información de la solicitud editada.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48506216"/>
                  </a:ext>
                </a:extLst>
              </a:tr>
              <a:tr h="0">
                <a:tc>
                  <a:txBody>
                    <a:bodyPr/>
                    <a:lstStyle/>
                    <a:p>
                      <a:pPr algn="l" rtl="0" fontAlgn="base"/>
                      <a:r>
                        <a:rPr lang="es-PE" sz="700" b="0" i="1">
                          <a:effectLst/>
                          <a:latin typeface="Arial" panose="020B0604020202020204" pitchFamily="34" charset="0"/>
                        </a:rPr>
                        <a:t>3. El usuario da click a “Eliminar solicitud”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87023375"/>
                  </a:ext>
                </a:extLst>
              </a:tr>
              <a:tr h="0">
                <a:tc>
                  <a:txBody>
                    <a:bodyPr/>
                    <a:lstStyle/>
                    <a:p>
                      <a:pPr algn="l" rtl="0" fontAlgn="base"/>
                      <a:r>
                        <a:rPr lang="es-PE" sz="700" b="0" i="0">
                          <a:effectLst/>
                          <a:latin typeface="Times New Roman" panose="02020603050405020304" pitchFamily="18" charset="0"/>
                        </a:rPr>
                        <a:t>1. El sistema muestra un popup para confirmar la eliminación de la solicitud, informando al usuario que esta operación es irreversible.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24791166"/>
                  </a:ext>
                </a:extLst>
              </a:tr>
              <a:tr h="0">
                <a:tc>
                  <a:txBody>
                    <a:bodyPr/>
                    <a:lstStyle/>
                    <a:p>
                      <a:pPr algn="l" rtl="0" fontAlgn="base"/>
                      <a:r>
                        <a:rPr lang="es-PE" sz="700" b="0" i="0">
                          <a:effectLst/>
                          <a:latin typeface="Times New Roman" panose="02020603050405020304" pitchFamily="18" charset="0"/>
                        </a:rPr>
                        <a:t>2. El usuario da click a “Eliminar”.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67969387"/>
                  </a:ext>
                </a:extLst>
              </a:tr>
              <a:tr h="0">
                <a:tc>
                  <a:txBody>
                    <a:bodyPr/>
                    <a:lstStyle/>
                    <a:p>
                      <a:pPr algn="l" rtl="0" fontAlgn="base"/>
                      <a:r>
                        <a:rPr lang="es-PE" sz="700" b="0" i="0">
                          <a:effectLst/>
                          <a:latin typeface="Times New Roman" panose="02020603050405020304" pitchFamily="18" charset="0"/>
                        </a:rPr>
                        <a:t>3. El sistema cierra el popup y regresa al usuario a la vista de listado de solicitudes.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88369467"/>
                  </a:ext>
                </a:extLst>
              </a:tr>
              <a:tr h="0">
                <a:tc>
                  <a:txBody>
                    <a:bodyPr/>
                    <a:lstStyle/>
                    <a:p>
                      <a:pPr algn="l" rtl="0" fontAlgn="base"/>
                      <a:r>
                        <a:rPr lang="es-PE" sz="700" b="1" i="0">
                          <a:effectLst/>
                          <a:latin typeface="Arial" panose="020B0604020202020204" pitchFamily="34" charset="0"/>
                        </a:rPr>
                        <a:t>2. Flujos Alternativos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92964137"/>
                  </a:ext>
                </a:extLst>
              </a:tr>
              <a:tr h="0">
                <a:tc>
                  <a:txBody>
                    <a:bodyPr/>
                    <a:lstStyle/>
                    <a:p>
                      <a:pPr algn="l" rtl="0" fontAlgn="base"/>
                      <a:r>
                        <a:rPr lang="es-PE" sz="700" b="0" i="1">
                          <a:effectLst/>
                          <a:latin typeface="Arial" panose="020B0604020202020204" pitchFamily="34" charset="0"/>
                        </a:rPr>
                        <a:t>1. El usuario ha ingresado datos erróneos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26098037"/>
                  </a:ext>
                </a:extLst>
              </a:tr>
              <a:tr h="0">
                <a:tc>
                  <a:txBody>
                    <a:bodyPr/>
                    <a:lstStyle/>
                    <a:p>
                      <a:pPr algn="l" rtl="0" fontAlgn="base"/>
                      <a:r>
                        <a:rPr lang="es-PE" sz="700" b="0" i="0">
                          <a:effectLst/>
                          <a:latin typeface="Times New Roman" panose="02020603050405020304" pitchFamily="18" charset="0"/>
                        </a:rPr>
                        <a:t>Si el usuario no registró datos correctos, el sistema lanzará un mensaje de error con el mensaje correspondiente.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37040463"/>
                  </a:ext>
                </a:extLst>
              </a:tr>
              <a:tr h="0">
                <a:tc>
                  <a:txBody>
                    <a:bodyPr/>
                    <a:lstStyle/>
                    <a:p>
                      <a:pPr algn="l" rtl="0" fontAlgn="base"/>
                      <a:r>
                        <a:rPr lang="es-PE" sz="700" b="0" i="1">
                          <a:effectLst/>
                          <a:latin typeface="Arial" panose="020B0604020202020204" pitchFamily="34" charset="0"/>
                        </a:rPr>
                        <a:t>2. El usuario da click en el botón “Cancelar”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97792185"/>
                  </a:ext>
                </a:extLst>
              </a:tr>
              <a:tr h="0">
                <a:tc>
                  <a:txBody>
                    <a:bodyPr/>
                    <a:lstStyle/>
                    <a:p>
                      <a:pPr algn="l" rtl="0" fontAlgn="base"/>
                      <a:r>
                        <a:rPr lang="es-PE" sz="700" b="0" i="0">
                          <a:effectLst/>
                          <a:latin typeface="Times New Roman" panose="02020603050405020304" pitchFamily="18" charset="0"/>
                        </a:rPr>
                        <a:t>Si el usuario da click en el botón cancelar, tanto en el registro, edición como eliminación, entonces el popup que el sistema lanzó, se cerrará.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6761192"/>
                  </a:ext>
                </a:extLst>
              </a:tr>
              <a:tr h="64518">
                <a:tc>
                  <a:txBody>
                    <a:bodyPr/>
                    <a:lstStyle/>
                    <a:p>
                      <a:pPr algn="l" rtl="0" fontAlgn="base"/>
                      <a:r>
                        <a:rPr lang="es-PE" sz="800" b="1" i="0">
                          <a:effectLst/>
                          <a:latin typeface="Arial" panose="020B0604020202020204" pitchFamily="34" charset="0"/>
                        </a:rPr>
                        <a:t>3. Requerimientos Especiales </a:t>
                      </a:r>
                      <a:r>
                        <a:rPr lang="es-PE" sz="8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53037800"/>
                  </a:ext>
                </a:extLst>
              </a:tr>
              <a:tr h="0">
                <a:tc>
                  <a:txBody>
                    <a:bodyPr/>
                    <a:lstStyle/>
                    <a:p>
                      <a:pPr algn="l" rtl="0" fontAlgn="base"/>
                      <a:r>
                        <a:rPr lang="es-PE" sz="700" b="1" i="0">
                          <a:effectLst/>
                          <a:latin typeface="Arial" panose="020B0604020202020204" pitchFamily="34" charset="0"/>
                        </a:rPr>
                        <a:t>1. Brindar una experiencia de usuario muy intuitiva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70108313"/>
                  </a:ext>
                </a:extLst>
              </a:tr>
              <a:tr h="0">
                <a:tc>
                  <a:txBody>
                    <a:bodyPr/>
                    <a:lstStyle/>
                    <a:p>
                      <a:pPr algn="l" rtl="0" fontAlgn="base"/>
                      <a:r>
                        <a:rPr lang="es-PE" sz="700" b="0" i="0">
                          <a:effectLst/>
                          <a:latin typeface="Times New Roman" panose="02020603050405020304" pitchFamily="18" charset="0"/>
                        </a:rPr>
                        <a:t>El diseño de la interfaz de usuario debe ser intuitiva y fácil de predecir para el usuario, haciendo más fácil y cómoda su experiencia al momento de mantener una solicitud de búsqueda.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45853566"/>
                  </a:ext>
                </a:extLst>
              </a:tr>
              <a:tr h="64518">
                <a:tc>
                  <a:txBody>
                    <a:bodyPr/>
                    <a:lstStyle/>
                    <a:p>
                      <a:pPr algn="l" rtl="0" fontAlgn="base"/>
                      <a:r>
                        <a:rPr lang="es-PE" sz="800" b="1" i="0">
                          <a:effectLst/>
                          <a:latin typeface="Arial" panose="020B0604020202020204" pitchFamily="34" charset="0"/>
                        </a:rPr>
                        <a:t>4. Precondiciones </a:t>
                      </a:r>
                      <a:r>
                        <a:rPr lang="es-PE" sz="8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90635463"/>
                  </a:ext>
                </a:extLst>
              </a:tr>
              <a:tr h="0">
                <a:tc>
                  <a:txBody>
                    <a:bodyPr/>
                    <a:lstStyle/>
                    <a:p>
                      <a:pPr algn="l" rtl="0" fontAlgn="base"/>
                      <a:r>
                        <a:rPr lang="es-PE" sz="700" b="1" i="0">
                          <a:effectLst/>
                          <a:latin typeface="Arial" panose="020B0604020202020204" pitchFamily="34" charset="0"/>
                        </a:rPr>
                        <a:t>1. Iniciar sesión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83748877"/>
                  </a:ext>
                </a:extLst>
              </a:tr>
              <a:tr h="0">
                <a:tc>
                  <a:txBody>
                    <a:bodyPr/>
                    <a:lstStyle/>
                    <a:p>
                      <a:pPr algn="l" rtl="0" fontAlgn="base"/>
                      <a:r>
                        <a:rPr lang="es-PE" sz="700" b="0" i="0">
                          <a:effectLst/>
                          <a:latin typeface="Times New Roman" panose="02020603050405020304" pitchFamily="18" charset="0"/>
                        </a:rPr>
                        <a:t>El técnico debió ingresar al sistema con sus credenciales y el rol de técnico.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80549281"/>
                  </a:ext>
                </a:extLst>
              </a:tr>
              <a:tr h="64518">
                <a:tc>
                  <a:txBody>
                    <a:bodyPr/>
                    <a:lstStyle/>
                    <a:p>
                      <a:pPr algn="l" rtl="0" fontAlgn="base"/>
                      <a:r>
                        <a:rPr lang="es-PE" sz="800" b="1" i="0">
                          <a:effectLst/>
                          <a:latin typeface="Arial" panose="020B0604020202020204" pitchFamily="34" charset="0"/>
                        </a:rPr>
                        <a:t>5. Postcondiciones </a:t>
                      </a:r>
                      <a:r>
                        <a:rPr lang="es-PE" sz="8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27931583"/>
                  </a:ext>
                </a:extLst>
              </a:tr>
              <a:tr h="0">
                <a:tc>
                  <a:txBody>
                    <a:bodyPr/>
                    <a:lstStyle/>
                    <a:p>
                      <a:pPr algn="l" rtl="0" fontAlgn="base"/>
                      <a:r>
                        <a:rPr lang="es-PE" sz="700" b="1" i="0">
                          <a:effectLst/>
                          <a:latin typeface="Arial" panose="020B0604020202020204" pitchFamily="34" charset="0"/>
                        </a:rPr>
                        <a:t>1. Actualización de la base de datos de solicitudes </a:t>
                      </a:r>
                      <a:r>
                        <a:rPr lang="es-PE" sz="7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70411440"/>
                  </a:ext>
                </a:extLst>
              </a:tr>
              <a:tr h="0">
                <a:tc>
                  <a:txBody>
                    <a:bodyPr/>
                    <a:lstStyle/>
                    <a:p>
                      <a:pPr algn="l" rtl="0" fontAlgn="base"/>
                      <a:r>
                        <a:rPr lang="es-PE" sz="700" b="0" i="0">
                          <a:effectLst/>
                          <a:latin typeface="Times New Roman" panose="02020603050405020304" pitchFamily="18" charset="0"/>
                        </a:rPr>
                        <a:t>El sistema debería actualizar la base de datos que contiene todas las solicitudes de documentación registradas.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3774034"/>
                  </a:ext>
                </a:extLst>
              </a:tr>
              <a:tr h="64518">
                <a:tc>
                  <a:txBody>
                    <a:bodyPr/>
                    <a:lstStyle/>
                    <a:p>
                      <a:pPr algn="l" rtl="0" fontAlgn="base"/>
                      <a:r>
                        <a:rPr lang="es-PE" sz="800" b="1" i="0">
                          <a:effectLst/>
                          <a:latin typeface="Arial" panose="020B0604020202020204" pitchFamily="34" charset="0"/>
                        </a:rPr>
                        <a:t>6. Puntos de Extensión </a:t>
                      </a:r>
                      <a:r>
                        <a:rPr lang="es-PE" sz="800" b="0" i="0">
                          <a:effectLst/>
                          <a:latin typeface="Arial" panose="020B0604020202020204" pitchFamily="34" charset="0"/>
                        </a:rPr>
                        <a:t>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78777881"/>
                  </a:ext>
                </a:extLst>
              </a:tr>
              <a:tr h="0">
                <a:tc>
                  <a:txBody>
                    <a:bodyPr/>
                    <a:lstStyle/>
                    <a:p>
                      <a:pPr algn="l" rtl="0" fontAlgn="base"/>
                      <a:r>
                        <a:rPr lang="es-PE" sz="700" b="0" i="0">
                          <a:effectLst/>
                          <a:latin typeface="Times New Roman" panose="02020603050405020304" pitchFamily="18" charset="0"/>
                        </a:rPr>
                        <a:t>No hay puntos de extensión relacionados a este caso de uso.  </a:t>
                      </a:r>
                      <a:endParaRPr lang="es-PE" sz="1000" b="0" i="0">
                        <a:effectLst/>
                      </a:endParaRPr>
                    </a:p>
                  </a:txBody>
                  <a:tcPr marL="38064" marR="38064" marT="19032" marB="1903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56849161"/>
                  </a:ext>
                </a:extLst>
              </a:tr>
            </a:tbl>
          </a:graphicData>
        </a:graphic>
      </p:graphicFrame>
    </p:spTree>
    <p:extLst>
      <p:ext uri="{BB962C8B-B14F-4D97-AF65-F5344CB8AC3E}">
        <p14:creationId xmlns:p14="http://schemas.microsoft.com/office/powerpoint/2010/main" val="66026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a:t>Validar </a:t>
            </a:r>
            <a:r>
              <a:rPr lang="en-US" err="1"/>
              <a:t>Solicitud</a:t>
            </a:r>
            <a:r>
              <a:rPr lang="en-US"/>
              <a:t> de </a:t>
            </a:r>
            <a:r>
              <a:rPr lang="en-US" err="1"/>
              <a:t>Busqueda</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665386" y="2159657"/>
            <a:ext cx="3384375" cy="3240359"/>
          </a:xfrm>
        </p:spPr>
        <p:txBody>
          <a:bodyPr/>
          <a:lstStyle/>
          <a:p>
            <a:pPr algn="just" fontAlgn="base">
              <a:lnSpc>
                <a:spcPct val="107000"/>
              </a:lnSpc>
              <a:spcAft>
                <a:spcPts val="800"/>
              </a:spcAft>
            </a:pPr>
            <a:r>
              <a:rPr lang="es-PE" sz="1800" b="0">
                <a:effectLst/>
                <a:latin typeface="Times New Roman" panose="02020603050405020304" pitchFamily="18" charset="0"/>
                <a:cs typeface="Times New Roman" panose="02020603050405020304" pitchFamily="18" charset="0"/>
              </a:rPr>
              <a:t>La validación de una solicitud de búsqueda se realiza cuando la unidad orgánica registra la solicitud, para que después esta pase a manos del técnico, quien se encargará de validar si la solicitud contiene todos los datos necesarios para proceder con el envío al secretario general y, de darse el escenario más favorable, se apruebe y proceda la posterior búsqueda del documento solicitado.  </a:t>
            </a:r>
            <a:endParaRPr lang="es-PE" sz="1800" b="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B3E9121C-F0BA-A968-594E-98C205BBC895}"/>
              </a:ext>
            </a:extLst>
          </p:cNvPr>
          <p:cNvGraphicFramePr>
            <a:graphicFrameLocks noGrp="1"/>
          </p:cNvGraphicFramePr>
          <p:nvPr>
            <p:extLst>
              <p:ext uri="{D42A27DB-BD31-4B8C-83A1-F6EECF244321}">
                <p14:modId xmlns:p14="http://schemas.microsoft.com/office/powerpoint/2010/main" val="414861197"/>
              </p:ext>
            </p:extLst>
          </p:nvPr>
        </p:nvGraphicFramePr>
        <p:xfrm>
          <a:off x="4337794" y="1444832"/>
          <a:ext cx="6048672" cy="4827850"/>
        </p:xfrm>
        <a:graphic>
          <a:graphicData uri="http://schemas.openxmlformats.org/drawingml/2006/table">
            <a:tbl>
              <a:tblPr firstRow="1" firstCol="1" bandRow="1">
                <a:tableStyleId>{2D5ABB26-0587-4C30-8999-92F81FD0307C}</a:tableStyleId>
              </a:tblPr>
              <a:tblGrid>
                <a:gridCol w="6048672">
                  <a:extLst>
                    <a:ext uri="{9D8B030D-6E8A-4147-A177-3AD203B41FA5}">
                      <a16:colId xmlns:a16="http://schemas.microsoft.com/office/drawing/2014/main" val="1656805947"/>
                    </a:ext>
                  </a:extLst>
                </a:gridCol>
              </a:tblGrid>
              <a:tr h="103742">
                <a:tc>
                  <a:txBody>
                    <a:bodyPr/>
                    <a:lstStyle/>
                    <a:p>
                      <a:pPr fontAlgn="base">
                        <a:lnSpc>
                          <a:spcPct val="107000"/>
                        </a:lnSpc>
                        <a:spcAft>
                          <a:spcPts val="800"/>
                        </a:spcAft>
                      </a:pPr>
                      <a:r>
                        <a:rPr lang="es-PE" sz="1400">
                          <a:solidFill>
                            <a:schemeClr val="bg1"/>
                          </a:solidFill>
                          <a:effectLst/>
                          <a:latin typeface="Times New Roman" panose="02020603050405020304" pitchFamily="18" charset="0"/>
                          <a:cs typeface="Times New Roman" panose="02020603050405020304" pitchFamily="18" charset="0"/>
                        </a:rPr>
                        <a:t>11. Validar Solicitud de Búsqueda  </a:t>
                      </a:r>
                      <a:endParaRPr lang="es-PE"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080159610"/>
                  </a:ext>
                </a:extLst>
              </a:tr>
              <a:tr h="397604">
                <a:tc>
                  <a:txBody>
                    <a:bodyPr/>
                    <a:lstStyle/>
                    <a:p>
                      <a:pPr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La validación de una solicitud de búsqueda se realiza cuando la unidad orgánica registra la solicitud, para que después esta pase a manos del técnico, quien se encargará de validar si la solicitud contiene todos los datos necesarios para proceder con el envío al secretario general y, de darse el escenario más favorable, se apruebe y proceda la posterior búsqueda del documento solicitado.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096792"/>
                  </a:ext>
                </a:extLst>
              </a:tr>
              <a:tr h="103742">
                <a:tc>
                  <a:txBody>
                    <a:bodyPr/>
                    <a:lstStyle/>
                    <a:p>
                      <a:pPr fontAlgn="base">
                        <a:lnSpc>
                          <a:spcPct val="107000"/>
                        </a:lnSpc>
                        <a:spcAft>
                          <a:spcPts val="800"/>
                        </a:spcAft>
                      </a:pPr>
                      <a:r>
                        <a:rPr lang="es-PE" sz="1400">
                          <a:effectLst/>
                          <a:latin typeface="Times New Roman" panose="02020603050405020304" pitchFamily="18" charset="0"/>
                          <a:cs typeface="Times New Roman" panose="02020603050405020304" pitchFamily="18" charset="0"/>
                        </a:rPr>
                        <a:t>2. Flujo de Eventos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46063"/>
                  </a:ext>
                </a:extLst>
              </a:tr>
              <a:tr h="94293">
                <a:tc>
                  <a:txBody>
                    <a:bodyPr/>
                    <a:lstStyle/>
                    <a:p>
                      <a:pPr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1. Flujo Básico</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085698"/>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1. El técnico ingresa al sistema.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82983"/>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2. El sistema muestra una página con un menú principal.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819297"/>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3. El sistema muestra primero una página con un listado de las solicitudes de búsqueda.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797214"/>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4. El técnico da click a “Editar solicitud” para editar una solicitud de búsqueda.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858749"/>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5. El sistema muestra un botón de “Validar solicitud”.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20978"/>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6. El técnico da click al botón.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93167"/>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7. El sistema cierra el popup de edición de la solicitud.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516887"/>
                  </a:ext>
                </a:extLst>
              </a:tr>
              <a:tr h="94293">
                <a:tc>
                  <a:txBody>
                    <a:bodyPr/>
                    <a:lstStyle/>
                    <a:p>
                      <a:pPr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2. Flujos Alternativos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791706"/>
                  </a:ext>
                </a:extLst>
              </a:tr>
              <a:tr h="94293">
                <a:tc>
                  <a:txBody>
                    <a:bodyPr/>
                    <a:lstStyle/>
                    <a:p>
                      <a:pPr indent="711200"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1. El técnico da click en “Cancelar”</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4832000"/>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Si el técnico da click al botón de cancelación, el sistema simplemente cierra el popup.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790336"/>
                  </a:ext>
                </a:extLst>
              </a:tr>
              <a:tr h="103742">
                <a:tc>
                  <a:txBody>
                    <a:bodyPr/>
                    <a:lstStyle/>
                    <a:p>
                      <a:pPr fontAlgn="base">
                        <a:lnSpc>
                          <a:spcPct val="107000"/>
                        </a:lnSpc>
                        <a:spcAft>
                          <a:spcPts val="800"/>
                        </a:spcAft>
                      </a:pPr>
                      <a:r>
                        <a:rPr lang="es-PE" sz="1400">
                          <a:effectLst/>
                          <a:latin typeface="Times New Roman" panose="02020603050405020304" pitchFamily="18" charset="0"/>
                          <a:cs typeface="Times New Roman" panose="02020603050405020304" pitchFamily="18" charset="0"/>
                        </a:rPr>
                        <a:t>3. Requerimientos Especiales</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804414"/>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No hay requerimientos especiales relacionados a este caso de uso.</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049469"/>
                  </a:ext>
                </a:extLst>
              </a:tr>
              <a:tr h="103742">
                <a:tc>
                  <a:txBody>
                    <a:bodyPr/>
                    <a:lstStyle/>
                    <a:p>
                      <a:pPr fontAlgn="base">
                        <a:lnSpc>
                          <a:spcPct val="107000"/>
                        </a:lnSpc>
                        <a:spcAft>
                          <a:spcPts val="800"/>
                        </a:spcAft>
                      </a:pPr>
                      <a:r>
                        <a:rPr lang="es-PE" sz="1400">
                          <a:effectLst/>
                          <a:latin typeface="Times New Roman" panose="02020603050405020304" pitchFamily="18" charset="0"/>
                          <a:cs typeface="Times New Roman" panose="02020603050405020304" pitchFamily="18" charset="0"/>
                        </a:rPr>
                        <a:t>4. Precondiciones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245176"/>
                  </a:ext>
                </a:extLst>
              </a:tr>
              <a:tr h="94293">
                <a:tc>
                  <a:txBody>
                    <a:bodyPr/>
                    <a:lstStyle/>
                    <a:p>
                      <a:pPr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1. Iniciar sesión</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309305"/>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El técnico debió ingresar al sistema con sus credenciales y el rol de técnico.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914258"/>
                  </a:ext>
                </a:extLst>
              </a:tr>
              <a:tr h="103742">
                <a:tc>
                  <a:txBody>
                    <a:bodyPr/>
                    <a:lstStyle/>
                    <a:p>
                      <a:pPr fontAlgn="base">
                        <a:lnSpc>
                          <a:spcPct val="107000"/>
                        </a:lnSpc>
                        <a:spcAft>
                          <a:spcPts val="800"/>
                        </a:spcAft>
                      </a:pPr>
                      <a:r>
                        <a:rPr lang="es-PE" sz="1400">
                          <a:effectLst/>
                          <a:latin typeface="Times New Roman" panose="02020603050405020304" pitchFamily="18" charset="0"/>
                          <a:cs typeface="Times New Roman" panose="02020603050405020304" pitchFamily="18" charset="0"/>
                        </a:rPr>
                        <a:t>5. Postcondiciones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2842538"/>
                  </a:ext>
                </a:extLst>
              </a:tr>
              <a:tr h="94293">
                <a:tc>
                  <a:txBody>
                    <a:bodyPr/>
                    <a:lstStyle/>
                    <a:p>
                      <a:pPr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1. Actualización del estado de la solicitud de búsqueda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312783"/>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El sistema debería actualizar en la base de datos el estado de la solicitud de búsqueda.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713842"/>
                  </a:ext>
                </a:extLst>
              </a:tr>
              <a:tr h="103742">
                <a:tc>
                  <a:txBody>
                    <a:bodyPr/>
                    <a:lstStyle/>
                    <a:p>
                      <a:pPr fontAlgn="base">
                        <a:lnSpc>
                          <a:spcPct val="107000"/>
                        </a:lnSpc>
                        <a:spcAft>
                          <a:spcPts val="800"/>
                        </a:spcAft>
                      </a:pPr>
                      <a:r>
                        <a:rPr lang="es-PE" sz="1400">
                          <a:effectLst/>
                          <a:latin typeface="Times New Roman" panose="02020603050405020304" pitchFamily="18" charset="0"/>
                          <a:cs typeface="Times New Roman" panose="02020603050405020304" pitchFamily="18" charset="0"/>
                        </a:rPr>
                        <a:t>6. Puntos de Extensión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612993"/>
                  </a:ext>
                </a:extLst>
              </a:tr>
              <a:tr h="94293">
                <a:tc>
                  <a:txBody>
                    <a:bodyPr/>
                    <a:lstStyle/>
                    <a:p>
                      <a:pPr indent="714375" fontAlgn="base">
                        <a:lnSpc>
                          <a:spcPct val="107000"/>
                        </a:lnSpc>
                        <a:spcAft>
                          <a:spcPts val="800"/>
                        </a:spcAft>
                      </a:pPr>
                      <a:r>
                        <a:rPr lang="es-PE" sz="1100">
                          <a:effectLst/>
                          <a:latin typeface="Times New Roman" panose="02020603050405020304" pitchFamily="18" charset="0"/>
                          <a:cs typeface="Times New Roman" panose="02020603050405020304" pitchFamily="18" charset="0"/>
                        </a:rPr>
                        <a:t>No hay puntos de extensión relacionados a este caso de uso. </a:t>
                      </a:r>
                      <a:endParaRPr lang="es-PE"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5980640"/>
                  </a:ext>
                </a:extLst>
              </a:tr>
            </a:tbl>
          </a:graphicData>
        </a:graphic>
      </p:graphicFrame>
    </p:spTree>
    <p:extLst>
      <p:ext uri="{BB962C8B-B14F-4D97-AF65-F5344CB8AC3E}">
        <p14:creationId xmlns:p14="http://schemas.microsoft.com/office/powerpoint/2010/main" val="2730780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B4CF3-5885-0E67-CB98-908D39113060}"/>
              </a:ext>
            </a:extLst>
          </p:cNvPr>
          <p:cNvSpPr>
            <a:spLocks noGrp="1"/>
          </p:cNvSpPr>
          <p:nvPr>
            <p:ph type="title"/>
          </p:nvPr>
        </p:nvSpPr>
        <p:spPr/>
        <p:txBody>
          <a:bodyPr/>
          <a:lstStyle/>
          <a:p>
            <a:r>
              <a:rPr lang="es-PE" sz="4400">
                <a:solidFill>
                  <a:srgbClr val="285870"/>
                </a:solidFill>
              </a:rPr>
              <a:t>MODELO DE ANÁLISIS </a:t>
            </a:r>
            <a:endParaRPr lang="es-PE"/>
          </a:p>
        </p:txBody>
      </p:sp>
      <p:pic>
        <p:nvPicPr>
          <p:cNvPr id="6" name="Imagen 5">
            <a:extLst>
              <a:ext uri="{FF2B5EF4-FFF2-40B4-BE49-F238E27FC236}">
                <a16:creationId xmlns:a16="http://schemas.microsoft.com/office/drawing/2014/main" id="{3B8E2685-80DF-63D9-D49E-264735B318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8162" y="1766714"/>
            <a:ext cx="9615488" cy="4026246"/>
          </a:xfrm>
          <a:prstGeom prst="rect">
            <a:avLst/>
          </a:prstGeom>
          <a:noFill/>
          <a:ln>
            <a:noFill/>
          </a:ln>
        </p:spPr>
      </p:pic>
    </p:spTree>
    <p:extLst>
      <p:ext uri="{BB962C8B-B14F-4D97-AF65-F5344CB8AC3E}">
        <p14:creationId xmlns:p14="http://schemas.microsoft.com/office/powerpoint/2010/main" val="287934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7165" y="323453"/>
            <a:ext cx="9299182" cy="1753774"/>
          </a:xfrm>
          <a:prstGeom prst="rect">
            <a:avLst/>
          </a:prstGeom>
        </p:spPr>
        <p:txBody>
          <a:bodyPr vert="horz" lIns="104287" tIns="52144" rIns="104287" bIns="52144"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s-PE" sz="3800" b="1">
                <a:solidFill>
                  <a:srgbClr val="004080"/>
                </a:solidFill>
              </a:rPr>
              <a:t>Computación e Informática</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5" y="3564066"/>
            <a:ext cx="2955902" cy="3995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 Título"/>
          <p:cNvSpPr txBox="1">
            <a:spLocks/>
          </p:cNvSpPr>
          <p:nvPr/>
        </p:nvSpPr>
        <p:spPr>
          <a:xfrm>
            <a:off x="3334081" y="2195661"/>
            <a:ext cx="7053527" cy="4176464"/>
          </a:xfrm>
          <a:prstGeom prst="rect">
            <a:avLst/>
          </a:prstGeom>
        </p:spPr>
        <p:txBody>
          <a:bodyPr vert="horz" lIns="104287" tIns="52144" rIns="104287" bIns="52144"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E" sz="2800">
                <a:solidFill>
                  <a:schemeClr val="accent6">
                    <a:lumMod val="50000"/>
                  </a:schemeClr>
                </a:solidFill>
                <a:latin typeface="Brandon Grotesque Black" pitchFamily="34" charset="0"/>
              </a:rPr>
              <a:t>Curso:		ANÁLISIS Y DISEÑO DE SISTEMAS II </a:t>
            </a:r>
          </a:p>
          <a:p>
            <a:r>
              <a:rPr lang="es-PE" sz="2800">
                <a:solidFill>
                  <a:schemeClr val="accent6">
                    <a:lumMod val="50000"/>
                  </a:schemeClr>
                </a:solidFill>
                <a:latin typeface="Brandon Grotesque Black" pitchFamily="34" charset="0"/>
              </a:rPr>
              <a:t>Sección:		T4ML</a:t>
            </a:r>
          </a:p>
          <a:p>
            <a:r>
              <a:rPr lang="es-PE" sz="2800">
                <a:solidFill>
                  <a:schemeClr val="accent6">
                    <a:lumMod val="50000"/>
                  </a:schemeClr>
                </a:solidFill>
                <a:latin typeface="Brandon Grotesque Black" pitchFamily="34" charset="0"/>
              </a:rPr>
              <a:t>Docente: 	Ormeño</a:t>
            </a:r>
            <a:r>
              <a:rPr lang="en-US" sz="2800">
                <a:solidFill>
                  <a:schemeClr val="accent6">
                    <a:lumMod val="50000"/>
                  </a:schemeClr>
                </a:solidFill>
                <a:latin typeface="Brandon Grotesque Black" pitchFamily="34" charset="0"/>
              </a:rPr>
              <a:t> Rojas, Robert</a:t>
            </a:r>
            <a:endParaRPr lang="es-PE" sz="2800">
              <a:solidFill>
                <a:schemeClr val="accent6">
                  <a:lumMod val="50000"/>
                </a:schemeClr>
              </a:solidFill>
              <a:latin typeface="Brandon Grotesque Black" pitchFamily="34" charset="0"/>
            </a:endParaRPr>
          </a:p>
          <a:p>
            <a:pPr algn="ctr"/>
            <a:endParaRPr lang="es-PE" sz="2800">
              <a:solidFill>
                <a:srgbClr val="0D0D0D"/>
              </a:solidFill>
              <a:latin typeface="Brandon Grotesque Black" pitchFamily="34" charset="0"/>
            </a:endParaRPr>
          </a:p>
          <a:p>
            <a:r>
              <a:rPr lang="es-PE" sz="2400">
                <a:solidFill>
                  <a:schemeClr val="tx1">
                    <a:lumMod val="95000"/>
                    <a:lumOff val="5000"/>
                  </a:schemeClr>
                </a:solidFill>
                <a:latin typeface="Brandon Grotesque Black" pitchFamily="34" charset="0"/>
              </a:rPr>
              <a:t>Integrantes:</a:t>
            </a:r>
          </a:p>
          <a:p>
            <a:endParaRPr lang="es-PE" sz="2400" u="sng">
              <a:solidFill>
                <a:srgbClr val="0D0D0D"/>
              </a:solidFill>
              <a:latin typeface="Brandon Grotesque Black" pitchFamily="34" charset="0"/>
            </a:endParaRPr>
          </a:p>
          <a:p>
            <a:pPr marL="457200" indent="-457200">
              <a:buFont typeface="Arial" pitchFamily="34" charset="0"/>
              <a:buChar char="•"/>
            </a:pPr>
            <a:r>
              <a:rPr lang="es-PE" sz="2400">
                <a:solidFill>
                  <a:srgbClr val="0D0D0D"/>
                </a:solidFill>
                <a:latin typeface="Brandon Grotesque Black" pitchFamily="34" charset="0"/>
              </a:rPr>
              <a:t>Quispe Gómez, Wilmer Andrés</a:t>
            </a:r>
          </a:p>
          <a:p>
            <a:pPr marL="457200" indent="-457200">
              <a:buFont typeface="Arial" pitchFamily="34" charset="0"/>
              <a:buChar char="•"/>
            </a:pPr>
            <a:r>
              <a:rPr lang="es-PE" sz="2400" err="1">
                <a:solidFill>
                  <a:srgbClr val="0D0D0D"/>
                </a:solidFill>
                <a:latin typeface="Brandon Grotesque Black" pitchFamily="34" charset="0"/>
              </a:rPr>
              <a:t>Zumarán</a:t>
            </a:r>
            <a:r>
              <a:rPr lang="es-PE" sz="2400">
                <a:solidFill>
                  <a:srgbClr val="0D0D0D"/>
                </a:solidFill>
                <a:latin typeface="Brandon Grotesque Black" pitchFamily="34" charset="0"/>
              </a:rPr>
              <a:t> Romero, Benjamín Isaías</a:t>
            </a:r>
          </a:p>
          <a:p>
            <a:pPr marL="457200" indent="-457200">
              <a:buFont typeface="Arial" pitchFamily="34" charset="0"/>
              <a:buChar char="•"/>
            </a:pPr>
            <a:r>
              <a:rPr lang="es-PE" sz="2400">
                <a:solidFill>
                  <a:srgbClr val="0D0D0D"/>
                </a:solidFill>
                <a:latin typeface="Brandon Grotesque Black" pitchFamily="34" charset="0"/>
              </a:rPr>
              <a:t>Encarnación Adrianzén, Carlos Alberto</a:t>
            </a:r>
          </a:p>
          <a:p>
            <a:pPr marL="457200" indent="-457200">
              <a:buFont typeface="Arial" pitchFamily="34" charset="0"/>
              <a:buChar char="•"/>
            </a:pPr>
            <a:r>
              <a:rPr lang="es-PE" sz="2400">
                <a:solidFill>
                  <a:srgbClr val="0D0D0D"/>
                </a:solidFill>
                <a:latin typeface="Brandon Grotesque Black" pitchFamily="34" charset="0"/>
              </a:rPr>
              <a:t>Veliz Aguado, Víctor Brian Martín</a:t>
            </a:r>
          </a:p>
        </p:txBody>
      </p:sp>
    </p:spTree>
    <p:extLst>
      <p:ext uri="{BB962C8B-B14F-4D97-AF65-F5344CB8AC3E}">
        <p14:creationId xmlns:p14="http://schemas.microsoft.com/office/powerpoint/2010/main" val="339304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2813591"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CUS001 – Iniciar Sesión</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51CA521B-84DD-FA67-3F62-299B0EE042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430718"/>
            <a:ext cx="8408988" cy="4698240"/>
          </a:xfrm>
          <a:prstGeom prst="rect">
            <a:avLst/>
          </a:prstGeom>
          <a:noFill/>
          <a:ln>
            <a:noFill/>
          </a:ln>
        </p:spPr>
      </p:pic>
    </p:spTree>
    <p:extLst>
      <p:ext uri="{BB962C8B-B14F-4D97-AF65-F5344CB8AC3E}">
        <p14:creationId xmlns:p14="http://schemas.microsoft.com/office/powerpoint/2010/main" val="363039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3788217"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CUS002 – Recuperar Contraseña</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5BDF07B5-DD34-2BC0-5FF9-33B89E21F2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033947"/>
            <a:ext cx="8104188" cy="5491780"/>
          </a:xfrm>
          <a:prstGeom prst="rect">
            <a:avLst/>
          </a:prstGeom>
          <a:noFill/>
          <a:ln>
            <a:noFill/>
          </a:ln>
        </p:spPr>
      </p:pic>
    </p:spTree>
    <p:extLst>
      <p:ext uri="{BB962C8B-B14F-4D97-AF65-F5344CB8AC3E}">
        <p14:creationId xmlns:p14="http://schemas.microsoft.com/office/powerpoint/2010/main" val="194425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2813591"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CUS001 – Iniciar Sesión</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51CA521B-84DD-FA67-3F62-299B0EE042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430718"/>
            <a:ext cx="8408988" cy="4698240"/>
          </a:xfrm>
          <a:prstGeom prst="rect">
            <a:avLst/>
          </a:prstGeom>
          <a:noFill/>
          <a:ln>
            <a:noFill/>
          </a:ln>
        </p:spPr>
      </p:pic>
    </p:spTree>
    <p:extLst>
      <p:ext uri="{BB962C8B-B14F-4D97-AF65-F5344CB8AC3E}">
        <p14:creationId xmlns:p14="http://schemas.microsoft.com/office/powerpoint/2010/main" val="163278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3390672"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CUS003 – Mantener Usuarios</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24E1409D-3CE0-E59A-A81B-F7C92C9B50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9512" y="824834"/>
            <a:ext cx="5792788" cy="5910006"/>
          </a:xfrm>
          <a:prstGeom prst="rect">
            <a:avLst/>
          </a:prstGeom>
          <a:noFill/>
          <a:ln>
            <a:noFill/>
          </a:ln>
        </p:spPr>
      </p:pic>
    </p:spTree>
    <p:extLst>
      <p:ext uri="{BB962C8B-B14F-4D97-AF65-F5344CB8AC3E}">
        <p14:creationId xmlns:p14="http://schemas.microsoft.com/office/powerpoint/2010/main" val="371257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3249608"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CUS004 – Recordar Usuario</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6B767D43-84D2-A5D2-5EF1-90497EF339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159" y="1336674"/>
            <a:ext cx="9009494" cy="4886326"/>
          </a:xfrm>
          <a:prstGeom prst="rect">
            <a:avLst/>
          </a:prstGeom>
          <a:noFill/>
          <a:ln>
            <a:noFill/>
          </a:ln>
        </p:spPr>
      </p:pic>
    </p:spTree>
    <p:extLst>
      <p:ext uri="{BB962C8B-B14F-4D97-AF65-F5344CB8AC3E}">
        <p14:creationId xmlns:p14="http://schemas.microsoft.com/office/powerpoint/2010/main" val="863595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3480440"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CUS005 – Enviar Documentos</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35D491A9-BFAC-2703-25F9-FB26845A9B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698" y="1362075"/>
            <a:ext cx="8462416" cy="4835526"/>
          </a:xfrm>
          <a:prstGeom prst="rect">
            <a:avLst/>
          </a:prstGeom>
          <a:noFill/>
          <a:ln>
            <a:noFill/>
          </a:ln>
        </p:spPr>
      </p:pic>
    </p:spTree>
    <p:extLst>
      <p:ext uri="{BB962C8B-B14F-4D97-AF65-F5344CB8AC3E}">
        <p14:creationId xmlns:p14="http://schemas.microsoft.com/office/powerpoint/2010/main" val="39839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4134465"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CUS006 – Mantener Documentación</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D76C1896-E685-F970-2F7B-B77C45EDD0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7156" y="613410"/>
            <a:ext cx="5397500" cy="6332855"/>
          </a:xfrm>
          <a:prstGeom prst="rect">
            <a:avLst/>
          </a:prstGeom>
          <a:noFill/>
          <a:ln>
            <a:noFill/>
          </a:ln>
        </p:spPr>
      </p:pic>
    </p:spTree>
    <p:extLst>
      <p:ext uri="{BB962C8B-B14F-4D97-AF65-F5344CB8AC3E}">
        <p14:creationId xmlns:p14="http://schemas.microsoft.com/office/powerpoint/2010/main" val="3979486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3365024"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CUS007 – Subir Documentos</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E2B6CC0E-EFC0-0411-C66A-906487DF6F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176636"/>
            <a:ext cx="9805988" cy="5206404"/>
          </a:xfrm>
          <a:prstGeom prst="rect">
            <a:avLst/>
          </a:prstGeom>
          <a:noFill/>
          <a:ln>
            <a:noFill/>
          </a:ln>
        </p:spPr>
      </p:pic>
    </p:spTree>
    <p:extLst>
      <p:ext uri="{BB962C8B-B14F-4D97-AF65-F5344CB8AC3E}">
        <p14:creationId xmlns:p14="http://schemas.microsoft.com/office/powerpoint/2010/main" val="1163916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3557384"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CUS008 – Buscar Documentos</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4" name="Imagen 3">
            <a:extLst>
              <a:ext uri="{FF2B5EF4-FFF2-40B4-BE49-F238E27FC236}">
                <a16:creationId xmlns:a16="http://schemas.microsoft.com/office/drawing/2014/main" id="{CA8B10C8-1A13-85EC-6754-8BD02D118F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219947"/>
            <a:ext cx="8815388" cy="5119782"/>
          </a:xfrm>
          <a:prstGeom prst="rect">
            <a:avLst/>
          </a:prstGeom>
          <a:noFill/>
          <a:ln>
            <a:noFill/>
          </a:ln>
        </p:spPr>
      </p:pic>
    </p:spTree>
    <p:extLst>
      <p:ext uri="{BB962C8B-B14F-4D97-AF65-F5344CB8AC3E}">
        <p14:creationId xmlns:p14="http://schemas.microsoft.com/office/powerpoint/2010/main" val="262210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4869666" cy="349968"/>
          </a:xfrm>
          <a:prstGeom prst="rect">
            <a:avLst/>
          </a:prstGeom>
          <a:noFill/>
        </p:spPr>
        <p:txBody>
          <a:bodyPr wrap="none" rtlCol="0">
            <a:spAutoFit/>
          </a:bodyPr>
          <a:lstStyle/>
          <a:p>
            <a:r>
              <a:rPr lang="es-ES_tradnl" sz="1800" b="1">
                <a:solidFill>
                  <a:schemeClr val="tx2">
                    <a:lumMod val="95000"/>
                    <a:lumOff val="5000"/>
                  </a:schemeClr>
                </a:solidFill>
                <a:effectLst/>
                <a:latin typeface="Arial" panose="020B0604020202020204" pitchFamily="34" charset="0"/>
                <a:ea typeface="Times New Roman" panose="02020603050405020304" pitchFamily="18" charset="0"/>
              </a:rPr>
              <a:t>CUS009 – Autorizar Solicitud de Búsqueda</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2AA41685-1490-258C-C9B1-58F663F7BB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310" y="866775"/>
            <a:ext cx="8581192" cy="5826126"/>
          </a:xfrm>
          <a:prstGeom prst="rect">
            <a:avLst/>
          </a:prstGeom>
          <a:noFill/>
          <a:ln>
            <a:noFill/>
          </a:ln>
        </p:spPr>
      </p:pic>
    </p:spTree>
    <p:extLst>
      <p:ext uri="{BB962C8B-B14F-4D97-AF65-F5344CB8AC3E}">
        <p14:creationId xmlns:p14="http://schemas.microsoft.com/office/powerpoint/2010/main" val="165560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56E81-7742-141E-DF60-84064C8CB037}"/>
              </a:ext>
            </a:extLst>
          </p:cNvPr>
          <p:cNvSpPr>
            <a:spLocks noGrp="1"/>
          </p:cNvSpPr>
          <p:nvPr>
            <p:ph type="title"/>
          </p:nvPr>
        </p:nvSpPr>
        <p:spPr/>
        <p:txBody>
          <a:bodyPr/>
          <a:lstStyle/>
          <a:p>
            <a:r>
              <a:rPr lang="es-PE" sz="4400">
                <a:solidFill>
                  <a:srgbClr val="285870"/>
                </a:solidFill>
              </a:rPr>
              <a:t>PRESENTACIÓN DEL TEMA</a:t>
            </a:r>
            <a:endParaRPr lang="es-PE"/>
          </a:p>
        </p:txBody>
      </p:sp>
      <p:sp>
        <p:nvSpPr>
          <p:cNvPr id="3" name="Marcador de contenido 2">
            <a:extLst>
              <a:ext uri="{FF2B5EF4-FFF2-40B4-BE49-F238E27FC236}">
                <a16:creationId xmlns:a16="http://schemas.microsoft.com/office/drawing/2014/main" id="{5E997E6C-AEE3-3936-8983-EB3516457F36}"/>
              </a:ext>
            </a:extLst>
          </p:cNvPr>
          <p:cNvSpPr>
            <a:spLocks noGrp="1"/>
          </p:cNvSpPr>
          <p:nvPr>
            <p:ph idx="1"/>
          </p:nvPr>
        </p:nvSpPr>
        <p:spPr>
          <a:xfrm>
            <a:off x="1169442" y="2306104"/>
            <a:ext cx="8352928" cy="2947466"/>
          </a:xfrm>
        </p:spPr>
        <p:txBody>
          <a:bodyPr/>
          <a:lstStyle/>
          <a:p>
            <a:pPr algn="just"/>
            <a:r>
              <a:rPr lang="es-PE" sz="2400" b="0" i="0">
                <a:solidFill>
                  <a:srgbClr val="000000"/>
                </a:solidFill>
                <a:effectLst/>
                <a:latin typeface="Arial" panose="020B0604020202020204" pitchFamily="34" charset="0"/>
              </a:rPr>
              <a:t>	El presente caso de uso es una visión realista del proceso para la atención de solicitudes de búsqueda de documentación en </a:t>
            </a:r>
            <a:r>
              <a:rPr lang="es-PE" sz="2400" b="0" i="0" err="1">
                <a:solidFill>
                  <a:srgbClr val="000000"/>
                </a:solidFill>
                <a:effectLst/>
                <a:latin typeface="Arial" panose="020B0604020202020204" pitchFamily="34" charset="0"/>
              </a:rPr>
              <a:t>Emilima</a:t>
            </a:r>
            <a:r>
              <a:rPr lang="es-PE" sz="2400" b="0" i="0">
                <a:solidFill>
                  <a:srgbClr val="000000"/>
                </a:solidFill>
                <a:effectLst/>
                <a:latin typeface="Arial" panose="020B0604020202020204" pitchFamily="34" charset="0"/>
              </a:rPr>
              <a:t>. Empieza con una unidad orgánica solicitando la búsqueda del documento, un técnico registra esta solicitud en un sistema, el secretario general aprueba la búsqueda y el técnico es quien la ejecuta, para luego enviársela al secretario y que este se la envíe a la unidad orgánica. </a:t>
            </a:r>
            <a:endParaRPr lang="es-PE" sz="2400">
              <a:solidFill>
                <a:srgbClr val="285870"/>
              </a:solidFill>
            </a:endParaRPr>
          </a:p>
        </p:txBody>
      </p:sp>
    </p:spTree>
    <p:extLst>
      <p:ext uri="{BB962C8B-B14F-4D97-AF65-F5344CB8AC3E}">
        <p14:creationId xmlns:p14="http://schemas.microsoft.com/office/powerpoint/2010/main" val="425081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4891083" cy="349968"/>
          </a:xfrm>
          <a:prstGeom prst="rect">
            <a:avLst/>
          </a:prstGeom>
          <a:noFill/>
        </p:spPr>
        <p:txBody>
          <a:bodyPr wrap="none" rtlCol="0">
            <a:spAutoFit/>
          </a:bodyPr>
          <a:lstStyle/>
          <a:p>
            <a:r>
              <a:rPr lang="es-MX" sz="1800" b="1">
                <a:solidFill>
                  <a:schemeClr val="tx2">
                    <a:lumMod val="95000"/>
                    <a:lumOff val="5000"/>
                  </a:schemeClr>
                </a:solidFill>
                <a:effectLst/>
                <a:latin typeface="Arial" panose="020B0604020202020204" pitchFamily="34" charset="0"/>
                <a:ea typeface="Times New Roman" panose="02020603050405020304" pitchFamily="18" charset="0"/>
              </a:rPr>
              <a:t>CUS010 – Mantener Solicitud de Búsqueda</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F8EF2DD3-1ACA-2856-44A6-FCB296F330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6012" y="726272"/>
            <a:ext cx="5919788" cy="6107132"/>
          </a:xfrm>
          <a:prstGeom prst="rect">
            <a:avLst/>
          </a:prstGeom>
          <a:noFill/>
          <a:ln>
            <a:noFill/>
          </a:ln>
        </p:spPr>
      </p:pic>
    </p:spTree>
    <p:extLst>
      <p:ext uri="{BB962C8B-B14F-4D97-AF65-F5344CB8AC3E}">
        <p14:creationId xmlns:p14="http://schemas.microsoft.com/office/powerpoint/2010/main" val="57437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A1D1C6-40B6-05DE-2684-2E5E09B2348F}"/>
              </a:ext>
            </a:extLst>
          </p:cNvPr>
          <p:cNvSpPr txBox="1"/>
          <p:nvPr/>
        </p:nvSpPr>
        <p:spPr>
          <a:xfrm>
            <a:off x="352500" y="342900"/>
            <a:ext cx="4609082" cy="349968"/>
          </a:xfrm>
          <a:prstGeom prst="rect">
            <a:avLst/>
          </a:prstGeom>
          <a:noFill/>
        </p:spPr>
        <p:txBody>
          <a:bodyPr wrap="none" rtlCol="0">
            <a:spAutoFit/>
          </a:bodyPr>
          <a:lstStyle/>
          <a:p>
            <a:r>
              <a:rPr lang="es-MX" sz="1800" b="1">
                <a:solidFill>
                  <a:schemeClr val="tx2">
                    <a:lumMod val="95000"/>
                    <a:lumOff val="5000"/>
                  </a:schemeClr>
                </a:solidFill>
                <a:effectLst/>
                <a:latin typeface="Arial" panose="020B0604020202020204" pitchFamily="34" charset="0"/>
                <a:ea typeface="Times New Roman" panose="02020603050405020304" pitchFamily="18" charset="0"/>
              </a:rPr>
              <a:t>CUS011 – Validar Solicitud de Búsqueda</a:t>
            </a:r>
            <a:endParaRPr lang="es-PE" sz="1800">
              <a:solidFill>
                <a:schemeClr val="tx2">
                  <a:lumMod val="95000"/>
                  <a:lumOff val="5000"/>
                </a:schemeClr>
              </a:solidFill>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BA91390A-9729-080C-4D0F-D0CFBF25A26F}"/>
              </a:ext>
            </a:extLst>
          </p:cNvPr>
          <p:cNvPicPr>
            <a:picLocks noChangeAspect="1"/>
          </p:cNvPicPr>
          <p:nvPr/>
        </p:nvPicPr>
        <p:blipFill rotWithShape="1">
          <a:blip r:embed="rId2">
            <a:extLst>
              <a:ext uri="{28A0092B-C50C-407E-A947-70E740481C1C}">
                <a14:useLocalDpi xmlns:a14="http://schemas.microsoft.com/office/drawing/2010/main" val="0"/>
              </a:ext>
            </a:extLst>
          </a:blip>
          <a:srcRect t="-13" b="-13"/>
          <a:stretch/>
        </p:blipFill>
        <p:spPr bwMode="auto">
          <a:xfrm>
            <a:off x="1509712" y="828189"/>
            <a:ext cx="7672388" cy="5903298"/>
          </a:xfrm>
          <a:prstGeom prst="rect">
            <a:avLst/>
          </a:prstGeom>
          <a:noFill/>
          <a:ln>
            <a:noFill/>
          </a:ln>
        </p:spPr>
      </p:pic>
    </p:spTree>
    <p:extLst>
      <p:ext uri="{BB962C8B-B14F-4D97-AF65-F5344CB8AC3E}">
        <p14:creationId xmlns:p14="http://schemas.microsoft.com/office/powerpoint/2010/main" val="3990549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B4CF3-5885-0E67-CB98-908D39113060}"/>
              </a:ext>
            </a:extLst>
          </p:cNvPr>
          <p:cNvSpPr>
            <a:spLocks noGrp="1"/>
          </p:cNvSpPr>
          <p:nvPr>
            <p:ph type="title"/>
          </p:nvPr>
        </p:nvSpPr>
        <p:spPr/>
        <p:txBody>
          <a:bodyPr/>
          <a:lstStyle/>
          <a:p>
            <a:r>
              <a:rPr lang="es-PE" sz="4400">
                <a:solidFill>
                  <a:srgbClr val="285870"/>
                </a:solidFill>
              </a:rPr>
              <a:t>MODELO DE ANÁLISIS </a:t>
            </a:r>
            <a:endParaRPr lang="es-PE"/>
          </a:p>
        </p:txBody>
      </p:sp>
      <p:sp>
        <p:nvSpPr>
          <p:cNvPr id="4" name="TextBox 3">
            <a:extLst>
              <a:ext uri="{FF2B5EF4-FFF2-40B4-BE49-F238E27FC236}">
                <a16:creationId xmlns:a16="http://schemas.microsoft.com/office/drawing/2014/main" id="{5BA5436E-604A-E075-5103-DEB6C2294AF3}"/>
              </a:ext>
            </a:extLst>
          </p:cNvPr>
          <p:cNvSpPr txBox="1"/>
          <p:nvPr/>
        </p:nvSpPr>
        <p:spPr>
          <a:xfrm>
            <a:off x="3974306" y="3551237"/>
            <a:ext cx="2743200"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Box 4">
            <a:extLst>
              <a:ext uri="{FF2B5EF4-FFF2-40B4-BE49-F238E27FC236}">
                <a16:creationId xmlns:a16="http://schemas.microsoft.com/office/drawing/2014/main" id="{CF088EA3-E648-A2D8-73EA-A0471E5BA844}"/>
              </a:ext>
            </a:extLst>
          </p:cNvPr>
          <p:cNvSpPr txBox="1"/>
          <p:nvPr/>
        </p:nvSpPr>
        <p:spPr>
          <a:xfrm>
            <a:off x="4117181" y="3694112"/>
            <a:ext cx="2743199"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Imagen 6">
            <a:extLst>
              <a:ext uri="{FF2B5EF4-FFF2-40B4-BE49-F238E27FC236}">
                <a16:creationId xmlns:a16="http://schemas.microsoft.com/office/drawing/2014/main" id="{3AF4303C-8EC9-C213-4741-68EDD47E67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1091223"/>
            <a:ext cx="6529388" cy="5619964"/>
          </a:xfrm>
          <a:prstGeom prst="rect">
            <a:avLst/>
          </a:prstGeom>
          <a:noFill/>
          <a:ln>
            <a:noFill/>
          </a:ln>
        </p:spPr>
      </p:pic>
    </p:spTree>
    <p:extLst>
      <p:ext uri="{BB962C8B-B14F-4D97-AF65-F5344CB8AC3E}">
        <p14:creationId xmlns:p14="http://schemas.microsoft.com/office/powerpoint/2010/main" val="1801531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B4CF3-5885-0E67-CB98-908D39113060}"/>
              </a:ext>
            </a:extLst>
          </p:cNvPr>
          <p:cNvSpPr>
            <a:spLocks noGrp="1"/>
          </p:cNvSpPr>
          <p:nvPr>
            <p:ph type="title"/>
          </p:nvPr>
        </p:nvSpPr>
        <p:spPr/>
        <p:txBody>
          <a:bodyPr/>
          <a:lstStyle/>
          <a:p>
            <a:r>
              <a:rPr lang="es-PE" sz="4400">
                <a:solidFill>
                  <a:srgbClr val="285870"/>
                </a:solidFill>
              </a:rPr>
              <a:t>MODELO DE ANÁLISIS </a:t>
            </a:r>
            <a:endParaRPr lang="es-PE"/>
          </a:p>
        </p:txBody>
      </p:sp>
      <p:pic>
        <p:nvPicPr>
          <p:cNvPr id="8" name="Imagen 7">
            <a:extLst>
              <a:ext uri="{FF2B5EF4-FFF2-40B4-BE49-F238E27FC236}">
                <a16:creationId xmlns:a16="http://schemas.microsoft.com/office/drawing/2014/main" id="{0185E145-345B-F3F1-F874-BA590F7C90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5730" y="1444109"/>
            <a:ext cx="6957178" cy="5318126"/>
          </a:xfrm>
          <a:prstGeom prst="rect">
            <a:avLst/>
          </a:prstGeom>
          <a:noFill/>
          <a:ln>
            <a:noFill/>
          </a:ln>
        </p:spPr>
      </p:pic>
    </p:spTree>
    <p:extLst>
      <p:ext uri="{BB962C8B-B14F-4D97-AF65-F5344CB8AC3E}">
        <p14:creationId xmlns:p14="http://schemas.microsoft.com/office/powerpoint/2010/main" val="2011456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DS01. </a:t>
            </a:r>
            <a:r>
              <a:rPr lang="en-US" err="1"/>
              <a:t>Autorizar</a:t>
            </a:r>
            <a:r>
              <a:rPr lang="en-US"/>
              <a:t> </a:t>
            </a:r>
            <a:r>
              <a:rPr lang="en-US" err="1"/>
              <a:t>Solicitud</a:t>
            </a:r>
            <a:r>
              <a:rPr lang="en-US"/>
              <a:t> de </a:t>
            </a:r>
            <a:r>
              <a:rPr lang="en-US" err="1"/>
              <a:t>Busqueda</a:t>
            </a:r>
            <a:endParaRPr lang="en-US"/>
          </a:p>
        </p:txBody>
      </p:sp>
      <p:pic>
        <p:nvPicPr>
          <p:cNvPr id="3" name="Imagen 2">
            <a:extLst>
              <a:ext uri="{FF2B5EF4-FFF2-40B4-BE49-F238E27FC236}">
                <a16:creationId xmlns:a16="http://schemas.microsoft.com/office/drawing/2014/main" id="{F84C8AAA-D2F3-FE06-60A2-BAC5E5261552}"/>
              </a:ext>
            </a:extLst>
          </p:cNvPr>
          <p:cNvPicPr>
            <a:picLocks noChangeAspect="1"/>
          </p:cNvPicPr>
          <p:nvPr/>
        </p:nvPicPr>
        <p:blipFill>
          <a:blip r:embed="rId2"/>
          <a:stretch>
            <a:fillRect/>
          </a:stretch>
        </p:blipFill>
        <p:spPr>
          <a:xfrm>
            <a:off x="1821656" y="258662"/>
            <a:ext cx="7048500" cy="5800725"/>
          </a:xfrm>
          <a:prstGeom prst="rect">
            <a:avLst/>
          </a:prstGeom>
        </p:spPr>
      </p:pic>
    </p:spTree>
    <p:extLst>
      <p:ext uri="{BB962C8B-B14F-4D97-AF65-F5344CB8AC3E}">
        <p14:creationId xmlns:p14="http://schemas.microsoft.com/office/powerpoint/2010/main" val="3343854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DS02. </a:t>
            </a:r>
            <a:r>
              <a:rPr lang="en-US" err="1"/>
              <a:t>Buscar</a:t>
            </a:r>
            <a:r>
              <a:rPr lang="en-US"/>
              <a:t> </a:t>
            </a:r>
            <a:r>
              <a:rPr lang="en-US" err="1"/>
              <a:t>Documentos</a:t>
            </a:r>
            <a:endParaRPr lang="en-US"/>
          </a:p>
        </p:txBody>
      </p:sp>
      <p:pic>
        <p:nvPicPr>
          <p:cNvPr id="3" name="Imagen 2">
            <a:extLst>
              <a:ext uri="{FF2B5EF4-FFF2-40B4-BE49-F238E27FC236}">
                <a16:creationId xmlns:a16="http://schemas.microsoft.com/office/drawing/2014/main" id="{41D052A8-AA63-A080-33C6-933D5DDA3688}"/>
              </a:ext>
            </a:extLst>
          </p:cNvPr>
          <p:cNvPicPr>
            <a:picLocks noChangeAspect="1"/>
          </p:cNvPicPr>
          <p:nvPr/>
        </p:nvPicPr>
        <p:blipFill>
          <a:blip r:embed="rId2"/>
          <a:stretch>
            <a:fillRect/>
          </a:stretch>
        </p:blipFill>
        <p:spPr>
          <a:xfrm>
            <a:off x="665386" y="1043533"/>
            <a:ext cx="9361040" cy="4857572"/>
          </a:xfrm>
          <a:prstGeom prst="rect">
            <a:avLst/>
          </a:prstGeom>
        </p:spPr>
      </p:pic>
    </p:spTree>
    <p:extLst>
      <p:ext uri="{BB962C8B-B14F-4D97-AF65-F5344CB8AC3E}">
        <p14:creationId xmlns:p14="http://schemas.microsoft.com/office/powerpoint/2010/main" val="3987809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DS03. </a:t>
            </a:r>
            <a:r>
              <a:rPr lang="en-US" err="1"/>
              <a:t>Enviar</a:t>
            </a:r>
            <a:r>
              <a:rPr lang="en-US"/>
              <a:t> </a:t>
            </a:r>
            <a:r>
              <a:rPr lang="en-US" err="1"/>
              <a:t>Documentos</a:t>
            </a:r>
            <a:endParaRPr lang="en-US"/>
          </a:p>
        </p:txBody>
      </p:sp>
      <p:pic>
        <p:nvPicPr>
          <p:cNvPr id="3" name="Imagen 2">
            <a:extLst>
              <a:ext uri="{FF2B5EF4-FFF2-40B4-BE49-F238E27FC236}">
                <a16:creationId xmlns:a16="http://schemas.microsoft.com/office/drawing/2014/main" id="{94EBFCF2-F59B-FD13-FAB6-182446C93846}"/>
              </a:ext>
            </a:extLst>
          </p:cNvPr>
          <p:cNvPicPr>
            <a:picLocks noChangeAspect="1"/>
          </p:cNvPicPr>
          <p:nvPr/>
        </p:nvPicPr>
        <p:blipFill>
          <a:blip r:embed="rId2"/>
          <a:stretch>
            <a:fillRect/>
          </a:stretch>
        </p:blipFill>
        <p:spPr>
          <a:xfrm>
            <a:off x="815778" y="899517"/>
            <a:ext cx="8994624" cy="4951088"/>
          </a:xfrm>
          <a:prstGeom prst="rect">
            <a:avLst/>
          </a:prstGeom>
        </p:spPr>
      </p:pic>
    </p:spTree>
    <p:extLst>
      <p:ext uri="{BB962C8B-B14F-4D97-AF65-F5344CB8AC3E}">
        <p14:creationId xmlns:p14="http://schemas.microsoft.com/office/powerpoint/2010/main" val="3026296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DS03. </a:t>
            </a:r>
            <a:r>
              <a:rPr lang="en-US" err="1"/>
              <a:t>Enviar</a:t>
            </a:r>
            <a:r>
              <a:rPr lang="en-US"/>
              <a:t> </a:t>
            </a:r>
            <a:r>
              <a:rPr lang="en-US" err="1"/>
              <a:t>Documentos</a:t>
            </a:r>
            <a:endParaRPr lang="en-US"/>
          </a:p>
        </p:txBody>
      </p:sp>
      <p:pic>
        <p:nvPicPr>
          <p:cNvPr id="4" name="Imagen 3">
            <a:extLst>
              <a:ext uri="{FF2B5EF4-FFF2-40B4-BE49-F238E27FC236}">
                <a16:creationId xmlns:a16="http://schemas.microsoft.com/office/drawing/2014/main" id="{3AF5B07F-C07C-75AF-32D4-6303FFA3460C}"/>
              </a:ext>
            </a:extLst>
          </p:cNvPr>
          <p:cNvPicPr>
            <a:picLocks noChangeAspect="1"/>
          </p:cNvPicPr>
          <p:nvPr/>
        </p:nvPicPr>
        <p:blipFill>
          <a:blip r:embed="rId2"/>
          <a:stretch>
            <a:fillRect/>
          </a:stretch>
        </p:blipFill>
        <p:spPr>
          <a:xfrm>
            <a:off x="1097434" y="827509"/>
            <a:ext cx="8496944" cy="5103402"/>
          </a:xfrm>
          <a:prstGeom prst="rect">
            <a:avLst/>
          </a:prstGeom>
        </p:spPr>
      </p:pic>
    </p:spTree>
    <p:extLst>
      <p:ext uri="{BB962C8B-B14F-4D97-AF65-F5344CB8AC3E}">
        <p14:creationId xmlns:p14="http://schemas.microsoft.com/office/powerpoint/2010/main" val="2997098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DS04. </a:t>
            </a:r>
            <a:r>
              <a:rPr lang="en-US" err="1"/>
              <a:t>Iniciar</a:t>
            </a:r>
            <a:r>
              <a:rPr lang="en-US"/>
              <a:t> </a:t>
            </a:r>
            <a:r>
              <a:rPr lang="en-US" err="1"/>
              <a:t>Sesión</a:t>
            </a:r>
            <a:endParaRPr lang="en-US"/>
          </a:p>
        </p:txBody>
      </p:sp>
      <p:pic>
        <p:nvPicPr>
          <p:cNvPr id="3" name="Imagen 2">
            <a:extLst>
              <a:ext uri="{FF2B5EF4-FFF2-40B4-BE49-F238E27FC236}">
                <a16:creationId xmlns:a16="http://schemas.microsoft.com/office/drawing/2014/main" id="{8EDB6D50-D971-B517-9223-1FEF22D5B597}"/>
              </a:ext>
            </a:extLst>
          </p:cNvPr>
          <p:cNvPicPr>
            <a:picLocks noChangeAspect="1"/>
          </p:cNvPicPr>
          <p:nvPr/>
        </p:nvPicPr>
        <p:blipFill>
          <a:blip r:embed="rId2"/>
          <a:stretch>
            <a:fillRect/>
          </a:stretch>
        </p:blipFill>
        <p:spPr>
          <a:xfrm>
            <a:off x="1739627" y="490103"/>
            <a:ext cx="7212558" cy="5569284"/>
          </a:xfrm>
          <a:prstGeom prst="rect">
            <a:avLst/>
          </a:prstGeom>
        </p:spPr>
      </p:pic>
    </p:spTree>
    <p:extLst>
      <p:ext uri="{BB962C8B-B14F-4D97-AF65-F5344CB8AC3E}">
        <p14:creationId xmlns:p14="http://schemas.microsoft.com/office/powerpoint/2010/main" val="1014195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DS05. </a:t>
            </a:r>
            <a:r>
              <a:rPr lang="en-US" err="1"/>
              <a:t>Mantemiento</a:t>
            </a:r>
            <a:r>
              <a:rPr lang="en-US"/>
              <a:t> de </a:t>
            </a:r>
            <a:r>
              <a:rPr lang="en-US" err="1"/>
              <a:t>Documentación</a:t>
            </a:r>
            <a:endParaRPr lang="en-US"/>
          </a:p>
        </p:txBody>
      </p:sp>
      <p:pic>
        <p:nvPicPr>
          <p:cNvPr id="3" name="Imagen 2">
            <a:extLst>
              <a:ext uri="{FF2B5EF4-FFF2-40B4-BE49-F238E27FC236}">
                <a16:creationId xmlns:a16="http://schemas.microsoft.com/office/drawing/2014/main" id="{042C4C36-BFA1-11E0-BB77-32787EEA26E7}"/>
              </a:ext>
            </a:extLst>
          </p:cNvPr>
          <p:cNvPicPr>
            <a:picLocks noChangeAspect="1"/>
          </p:cNvPicPr>
          <p:nvPr/>
        </p:nvPicPr>
        <p:blipFill>
          <a:blip r:embed="rId2"/>
          <a:stretch>
            <a:fillRect/>
          </a:stretch>
        </p:blipFill>
        <p:spPr>
          <a:xfrm>
            <a:off x="1241450" y="896589"/>
            <a:ext cx="8208912" cy="5036048"/>
          </a:xfrm>
          <a:prstGeom prst="rect">
            <a:avLst/>
          </a:prstGeom>
        </p:spPr>
      </p:pic>
    </p:spTree>
    <p:extLst>
      <p:ext uri="{BB962C8B-B14F-4D97-AF65-F5344CB8AC3E}">
        <p14:creationId xmlns:p14="http://schemas.microsoft.com/office/powerpoint/2010/main" val="196280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26D56-E822-023C-AACB-8C950E0F4B31}"/>
              </a:ext>
            </a:extLst>
          </p:cNvPr>
          <p:cNvSpPr>
            <a:spLocks noGrp="1"/>
          </p:cNvSpPr>
          <p:nvPr>
            <p:ph type="title"/>
          </p:nvPr>
        </p:nvSpPr>
        <p:spPr/>
        <p:txBody>
          <a:bodyPr/>
          <a:lstStyle/>
          <a:p>
            <a:r>
              <a:rPr lang="es-PE" sz="4400">
                <a:solidFill>
                  <a:srgbClr val="285870"/>
                </a:solidFill>
              </a:rPr>
              <a:t>MODELO DE CASOS DE USO</a:t>
            </a:r>
            <a:endParaRPr lang="es-PE"/>
          </a:p>
        </p:txBody>
      </p:sp>
      <p:pic>
        <p:nvPicPr>
          <p:cNvPr id="8" name="Imagen 7">
            <a:extLst>
              <a:ext uri="{FF2B5EF4-FFF2-40B4-BE49-F238E27FC236}">
                <a16:creationId xmlns:a16="http://schemas.microsoft.com/office/drawing/2014/main" id="{0DEC03A7-92F3-3DE8-28B2-4E1EB481CA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6521" y="1844992"/>
            <a:ext cx="5398770" cy="3869690"/>
          </a:xfrm>
          <a:prstGeom prst="rect">
            <a:avLst/>
          </a:prstGeom>
          <a:noFill/>
          <a:ln>
            <a:noFill/>
          </a:ln>
        </p:spPr>
      </p:pic>
    </p:spTree>
    <p:extLst>
      <p:ext uri="{BB962C8B-B14F-4D97-AF65-F5344CB8AC3E}">
        <p14:creationId xmlns:p14="http://schemas.microsoft.com/office/powerpoint/2010/main" val="4181042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DS05. </a:t>
            </a:r>
            <a:r>
              <a:rPr lang="en-US" err="1"/>
              <a:t>Mantemiento</a:t>
            </a:r>
            <a:r>
              <a:rPr lang="en-US"/>
              <a:t> de </a:t>
            </a:r>
            <a:r>
              <a:rPr lang="en-US" err="1"/>
              <a:t>Documentación</a:t>
            </a:r>
            <a:endParaRPr lang="en-US"/>
          </a:p>
        </p:txBody>
      </p:sp>
      <p:pic>
        <p:nvPicPr>
          <p:cNvPr id="3" name="Imagen 2">
            <a:extLst>
              <a:ext uri="{FF2B5EF4-FFF2-40B4-BE49-F238E27FC236}">
                <a16:creationId xmlns:a16="http://schemas.microsoft.com/office/drawing/2014/main" id="{5ACB073E-D897-2F11-4E85-97AC766B749E}"/>
              </a:ext>
            </a:extLst>
          </p:cNvPr>
          <p:cNvPicPr>
            <a:picLocks noChangeAspect="1"/>
          </p:cNvPicPr>
          <p:nvPr/>
        </p:nvPicPr>
        <p:blipFill>
          <a:blip r:embed="rId2"/>
          <a:stretch>
            <a:fillRect/>
          </a:stretch>
        </p:blipFill>
        <p:spPr>
          <a:xfrm>
            <a:off x="809402" y="1966954"/>
            <a:ext cx="9073008" cy="3625768"/>
          </a:xfrm>
          <a:prstGeom prst="rect">
            <a:avLst/>
          </a:prstGeom>
        </p:spPr>
      </p:pic>
    </p:spTree>
    <p:extLst>
      <p:ext uri="{BB962C8B-B14F-4D97-AF65-F5344CB8AC3E}">
        <p14:creationId xmlns:p14="http://schemas.microsoft.com/office/powerpoint/2010/main" val="97899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DS06. </a:t>
            </a:r>
            <a:r>
              <a:rPr lang="en-US" err="1"/>
              <a:t>Mantenimiento</a:t>
            </a:r>
            <a:r>
              <a:rPr lang="en-US"/>
              <a:t> de </a:t>
            </a:r>
            <a:r>
              <a:rPr lang="en-US" err="1"/>
              <a:t>Solicitud</a:t>
            </a:r>
            <a:r>
              <a:rPr lang="en-US"/>
              <a:t> de </a:t>
            </a:r>
            <a:r>
              <a:rPr lang="en-US" err="1"/>
              <a:t>Búsqueda</a:t>
            </a:r>
            <a:endParaRPr lang="en-US"/>
          </a:p>
        </p:txBody>
      </p:sp>
      <p:pic>
        <p:nvPicPr>
          <p:cNvPr id="3" name="Imagen 2">
            <a:extLst>
              <a:ext uri="{FF2B5EF4-FFF2-40B4-BE49-F238E27FC236}">
                <a16:creationId xmlns:a16="http://schemas.microsoft.com/office/drawing/2014/main" id="{D2D8098A-2EF0-AF38-FA4A-6A3E4BD4D9C4}"/>
              </a:ext>
            </a:extLst>
          </p:cNvPr>
          <p:cNvPicPr>
            <a:picLocks noChangeAspect="1"/>
          </p:cNvPicPr>
          <p:nvPr/>
        </p:nvPicPr>
        <p:blipFill>
          <a:blip r:embed="rId2"/>
          <a:stretch>
            <a:fillRect/>
          </a:stretch>
        </p:blipFill>
        <p:spPr>
          <a:xfrm>
            <a:off x="1490710" y="840839"/>
            <a:ext cx="7710392" cy="5184574"/>
          </a:xfrm>
          <a:prstGeom prst="rect">
            <a:avLst/>
          </a:prstGeom>
        </p:spPr>
      </p:pic>
    </p:spTree>
    <p:extLst>
      <p:ext uri="{BB962C8B-B14F-4D97-AF65-F5344CB8AC3E}">
        <p14:creationId xmlns:p14="http://schemas.microsoft.com/office/powerpoint/2010/main" val="1969497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DS06. </a:t>
            </a:r>
            <a:r>
              <a:rPr lang="en-US" err="1"/>
              <a:t>Mantenimiento</a:t>
            </a:r>
            <a:r>
              <a:rPr lang="en-US"/>
              <a:t> de </a:t>
            </a:r>
            <a:r>
              <a:rPr lang="en-US" err="1"/>
              <a:t>Solicitud</a:t>
            </a:r>
            <a:r>
              <a:rPr lang="en-US"/>
              <a:t> de </a:t>
            </a:r>
            <a:r>
              <a:rPr lang="en-US" err="1"/>
              <a:t>Búsqueda</a:t>
            </a:r>
            <a:endParaRPr lang="en-US"/>
          </a:p>
        </p:txBody>
      </p:sp>
      <p:pic>
        <p:nvPicPr>
          <p:cNvPr id="4" name="Imagen 3">
            <a:extLst>
              <a:ext uri="{FF2B5EF4-FFF2-40B4-BE49-F238E27FC236}">
                <a16:creationId xmlns:a16="http://schemas.microsoft.com/office/drawing/2014/main" id="{4FA95811-48F2-4BF1-9F50-11D5AE6915EC}"/>
              </a:ext>
            </a:extLst>
          </p:cNvPr>
          <p:cNvPicPr>
            <a:picLocks noChangeAspect="1"/>
          </p:cNvPicPr>
          <p:nvPr/>
        </p:nvPicPr>
        <p:blipFill>
          <a:blip r:embed="rId2"/>
          <a:stretch>
            <a:fillRect/>
          </a:stretch>
        </p:blipFill>
        <p:spPr>
          <a:xfrm>
            <a:off x="665386" y="1620976"/>
            <a:ext cx="9361040" cy="4317724"/>
          </a:xfrm>
          <a:prstGeom prst="rect">
            <a:avLst/>
          </a:prstGeom>
        </p:spPr>
      </p:pic>
    </p:spTree>
    <p:extLst>
      <p:ext uri="{BB962C8B-B14F-4D97-AF65-F5344CB8AC3E}">
        <p14:creationId xmlns:p14="http://schemas.microsoft.com/office/powerpoint/2010/main" val="2530487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DS07. </a:t>
            </a:r>
            <a:r>
              <a:rPr lang="en-US" err="1"/>
              <a:t>Mantenimiento</a:t>
            </a:r>
            <a:r>
              <a:rPr lang="en-US"/>
              <a:t> de </a:t>
            </a:r>
            <a:r>
              <a:rPr lang="en-US" err="1"/>
              <a:t>Usuario</a:t>
            </a:r>
            <a:endParaRPr lang="en-US"/>
          </a:p>
        </p:txBody>
      </p:sp>
      <p:pic>
        <p:nvPicPr>
          <p:cNvPr id="3" name="Imagen 2">
            <a:extLst>
              <a:ext uri="{FF2B5EF4-FFF2-40B4-BE49-F238E27FC236}">
                <a16:creationId xmlns:a16="http://schemas.microsoft.com/office/drawing/2014/main" id="{9EA921CA-60E0-8077-CCC7-6E01F4ED3A29}"/>
              </a:ext>
            </a:extLst>
          </p:cNvPr>
          <p:cNvPicPr>
            <a:picLocks noChangeAspect="1"/>
          </p:cNvPicPr>
          <p:nvPr/>
        </p:nvPicPr>
        <p:blipFill>
          <a:blip r:embed="rId2"/>
          <a:stretch>
            <a:fillRect/>
          </a:stretch>
        </p:blipFill>
        <p:spPr>
          <a:xfrm>
            <a:off x="1097434" y="899517"/>
            <a:ext cx="8496944" cy="4990140"/>
          </a:xfrm>
          <a:prstGeom prst="rect">
            <a:avLst/>
          </a:prstGeom>
        </p:spPr>
      </p:pic>
    </p:spTree>
    <p:extLst>
      <p:ext uri="{BB962C8B-B14F-4D97-AF65-F5344CB8AC3E}">
        <p14:creationId xmlns:p14="http://schemas.microsoft.com/office/powerpoint/2010/main" val="5741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DS07. </a:t>
            </a:r>
            <a:r>
              <a:rPr lang="en-US" err="1"/>
              <a:t>Mantenimiento</a:t>
            </a:r>
            <a:r>
              <a:rPr lang="en-US"/>
              <a:t> de </a:t>
            </a:r>
            <a:r>
              <a:rPr lang="en-US" err="1"/>
              <a:t>Usuario</a:t>
            </a:r>
            <a:endParaRPr lang="en-US"/>
          </a:p>
        </p:txBody>
      </p:sp>
      <p:pic>
        <p:nvPicPr>
          <p:cNvPr id="3" name="Imagen 2">
            <a:extLst>
              <a:ext uri="{FF2B5EF4-FFF2-40B4-BE49-F238E27FC236}">
                <a16:creationId xmlns:a16="http://schemas.microsoft.com/office/drawing/2014/main" id="{CAD4CB94-9680-A7F2-3997-EAB37A741399}"/>
              </a:ext>
            </a:extLst>
          </p:cNvPr>
          <p:cNvPicPr>
            <a:picLocks noChangeAspect="1"/>
          </p:cNvPicPr>
          <p:nvPr/>
        </p:nvPicPr>
        <p:blipFill>
          <a:blip r:embed="rId2"/>
          <a:stretch>
            <a:fillRect/>
          </a:stretch>
        </p:blipFill>
        <p:spPr>
          <a:xfrm>
            <a:off x="665385" y="1475581"/>
            <a:ext cx="9361042" cy="3996650"/>
          </a:xfrm>
          <a:prstGeom prst="rect">
            <a:avLst/>
          </a:prstGeom>
        </p:spPr>
      </p:pic>
    </p:spTree>
    <p:extLst>
      <p:ext uri="{BB962C8B-B14F-4D97-AF65-F5344CB8AC3E}">
        <p14:creationId xmlns:p14="http://schemas.microsoft.com/office/powerpoint/2010/main" val="1190943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DS08. </a:t>
            </a:r>
            <a:r>
              <a:rPr lang="en-US" err="1"/>
              <a:t>Recordar</a:t>
            </a:r>
            <a:r>
              <a:rPr lang="en-US"/>
              <a:t> </a:t>
            </a:r>
            <a:r>
              <a:rPr lang="en-US" err="1"/>
              <a:t>Usuario</a:t>
            </a:r>
            <a:endParaRPr lang="en-US"/>
          </a:p>
        </p:txBody>
      </p:sp>
      <p:pic>
        <p:nvPicPr>
          <p:cNvPr id="3" name="Imagen 2">
            <a:extLst>
              <a:ext uri="{FF2B5EF4-FFF2-40B4-BE49-F238E27FC236}">
                <a16:creationId xmlns:a16="http://schemas.microsoft.com/office/drawing/2014/main" id="{0884E21C-6AB7-E16F-7C07-4D29205E6CFD}"/>
              </a:ext>
            </a:extLst>
          </p:cNvPr>
          <p:cNvPicPr>
            <a:picLocks noChangeAspect="1"/>
          </p:cNvPicPr>
          <p:nvPr/>
        </p:nvPicPr>
        <p:blipFill>
          <a:blip r:embed="rId2"/>
          <a:stretch>
            <a:fillRect/>
          </a:stretch>
        </p:blipFill>
        <p:spPr>
          <a:xfrm>
            <a:off x="1241450" y="987086"/>
            <a:ext cx="8208912" cy="4759564"/>
          </a:xfrm>
          <a:prstGeom prst="rect">
            <a:avLst/>
          </a:prstGeom>
        </p:spPr>
      </p:pic>
    </p:spTree>
    <p:extLst>
      <p:ext uri="{BB962C8B-B14F-4D97-AF65-F5344CB8AC3E}">
        <p14:creationId xmlns:p14="http://schemas.microsoft.com/office/powerpoint/2010/main" val="553897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DS09. </a:t>
            </a:r>
            <a:r>
              <a:rPr lang="en-US" err="1"/>
              <a:t>Recuperar</a:t>
            </a:r>
            <a:r>
              <a:rPr lang="en-US"/>
              <a:t> </a:t>
            </a:r>
            <a:r>
              <a:rPr lang="en-US" err="1"/>
              <a:t>Contraseña</a:t>
            </a:r>
            <a:endParaRPr lang="en-US"/>
          </a:p>
        </p:txBody>
      </p:sp>
      <p:pic>
        <p:nvPicPr>
          <p:cNvPr id="3" name="Imagen 2">
            <a:extLst>
              <a:ext uri="{FF2B5EF4-FFF2-40B4-BE49-F238E27FC236}">
                <a16:creationId xmlns:a16="http://schemas.microsoft.com/office/drawing/2014/main" id="{52DAC3BF-E4AA-2914-8381-3FB5EC39447A}"/>
              </a:ext>
            </a:extLst>
          </p:cNvPr>
          <p:cNvPicPr>
            <a:picLocks noChangeAspect="1"/>
          </p:cNvPicPr>
          <p:nvPr/>
        </p:nvPicPr>
        <p:blipFill>
          <a:blip r:embed="rId2"/>
          <a:stretch>
            <a:fillRect/>
          </a:stretch>
        </p:blipFill>
        <p:spPr>
          <a:xfrm>
            <a:off x="1313458" y="827509"/>
            <a:ext cx="8064896" cy="5062176"/>
          </a:xfrm>
          <a:prstGeom prst="rect">
            <a:avLst/>
          </a:prstGeom>
        </p:spPr>
      </p:pic>
    </p:spTree>
    <p:extLst>
      <p:ext uri="{BB962C8B-B14F-4D97-AF65-F5344CB8AC3E}">
        <p14:creationId xmlns:p14="http://schemas.microsoft.com/office/powerpoint/2010/main" val="3398066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DS10. </a:t>
            </a:r>
            <a:r>
              <a:rPr lang="en-US" err="1"/>
              <a:t>Subir</a:t>
            </a:r>
            <a:r>
              <a:rPr lang="en-US"/>
              <a:t> </a:t>
            </a:r>
            <a:r>
              <a:rPr lang="en-US" err="1"/>
              <a:t>Documentos</a:t>
            </a:r>
            <a:endParaRPr lang="en-US"/>
          </a:p>
        </p:txBody>
      </p:sp>
      <p:pic>
        <p:nvPicPr>
          <p:cNvPr id="3" name="Imagen 2">
            <a:extLst>
              <a:ext uri="{FF2B5EF4-FFF2-40B4-BE49-F238E27FC236}">
                <a16:creationId xmlns:a16="http://schemas.microsoft.com/office/drawing/2014/main" id="{533878A3-310C-04D1-FBE6-590BB3245F5A}"/>
              </a:ext>
            </a:extLst>
          </p:cNvPr>
          <p:cNvPicPr>
            <a:picLocks noChangeAspect="1"/>
          </p:cNvPicPr>
          <p:nvPr/>
        </p:nvPicPr>
        <p:blipFill>
          <a:blip r:embed="rId2"/>
          <a:stretch>
            <a:fillRect/>
          </a:stretch>
        </p:blipFill>
        <p:spPr>
          <a:xfrm>
            <a:off x="1889522" y="467469"/>
            <a:ext cx="6912768" cy="5460740"/>
          </a:xfrm>
          <a:prstGeom prst="rect">
            <a:avLst/>
          </a:prstGeom>
        </p:spPr>
      </p:pic>
    </p:spTree>
    <p:extLst>
      <p:ext uri="{BB962C8B-B14F-4D97-AF65-F5344CB8AC3E}">
        <p14:creationId xmlns:p14="http://schemas.microsoft.com/office/powerpoint/2010/main" val="2426195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DS11. Validar </a:t>
            </a:r>
            <a:r>
              <a:rPr lang="en-US" err="1"/>
              <a:t>Solicitud</a:t>
            </a:r>
            <a:r>
              <a:rPr lang="en-US"/>
              <a:t> de </a:t>
            </a:r>
            <a:r>
              <a:rPr lang="en-US" err="1"/>
              <a:t>Busqueda</a:t>
            </a:r>
            <a:endParaRPr lang="en-US"/>
          </a:p>
        </p:txBody>
      </p:sp>
      <p:pic>
        <p:nvPicPr>
          <p:cNvPr id="3" name="Imagen 2">
            <a:extLst>
              <a:ext uri="{FF2B5EF4-FFF2-40B4-BE49-F238E27FC236}">
                <a16:creationId xmlns:a16="http://schemas.microsoft.com/office/drawing/2014/main" id="{B65FE78B-28F3-A062-C5BB-B714DE11B7A1}"/>
              </a:ext>
            </a:extLst>
          </p:cNvPr>
          <p:cNvPicPr>
            <a:picLocks noChangeAspect="1"/>
          </p:cNvPicPr>
          <p:nvPr/>
        </p:nvPicPr>
        <p:blipFill>
          <a:blip r:embed="rId2"/>
          <a:stretch>
            <a:fillRect/>
          </a:stretch>
        </p:blipFill>
        <p:spPr>
          <a:xfrm>
            <a:off x="1529482" y="658739"/>
            <a:ext cx="7632848" cy="5264288"/>
          </a:xfrm>
          <a:prstGeom prst="rect">
            <a:avLst/>
          </a:prstGeom>
        </p:spPr>
      </p:pic>
    </p:spTree>
    <p:extLst>
      <p:ext uri="{BB962C8B-B14F-4D97-AF65-F5344CB8AC3E}">
        <p14:creationId xmlns:p14="http://schemas.microsoft.com/office/powerpoint/2010/main" val="63023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DC01. </a:t>
            </a:r>
            <a:r>
              <a:rPr lang="en-US" err="1"/>
              <a:t>Autorizar</a:t>
            </a:r>
            <a:r>
              <a:rPr lang="en-US"/>
              <a:t> </a:t>
            </a:r>
            <a:r>
              <a:rPr lang="en-US" err="1"/>
              <a:t>Solicitud</a:t>
            </a:r>
            <a:r>
              <a:rPr lang="en-US"/>
              <a:t> de </a:t>
            </a:r>
            <a:r>
              <a:rPr lang="en-US" err="1"/>
              <a:t>Busqueda</a:t>
            </a:r>
            <a:endParaRPr lang="en-US"/>
          </a:p>
        </p:txBody>
      </p:sp>
      <p:pic>
        <p:nvPicPr>
          <p:cNvPr id="8" name="Imagen 7">
            <a:extLst>
              <a:ext uri="{FF2B5EF4-FFF2-40B4-BE49-F238E27FC236}">
                <a16:creationId xmlns:a16="http://schemas.microsoft.com/office/drawing/2014/main" id="{C7D58E0C-9995-04CE-B032-D61C3C1F99D7}"/>
              </a:ext>
            </a:extLst>
          </p:cNvPr>
          <p:cNvPicPr>
            <a:picLocks noChangeAspect="1"/>
          </p:cNvPicPr>
          <p:nvPr/>
        </p:nvPicPr>
        <p:blipFill>
          <a:blip r:embed="rId2"/>
          <a:stretch>
            <a:fillRect/>
          </a:stretch>
        </p:blipFill>
        <p:spPr>
          <a:xfrm>
            <a:off x="449362" y="1655518"/>
            <a:ext cx="9793088" cy="4091132"/>
          </a:xfrm>
          <a:prstGeom prst="rect">
            <a:avLst/>
          </a:prstGeom>
        </p:spPr>
      </p:pic>
    </p:spTree>
    <p:extLst>
      <p:ext uri="{BB962C8B-B14F-4D97-AF65-F5344CB8AC3E}">
        <p14:creationId xmlns:p14="http://schemas.microsoft.com/office/powerpoint/2010/main" val="1643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Iniciar</a:t>
            </a:r>
            <a:r>
              <a:rPr lang="en-US"/>
              <a:t> Sesion</a:t>
            </a:r>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642603" y="1971164"/>
            <a:ext cx="4509169" cy="2001712"/>
          </a:xfrm>
        </p:spPr>
        <p:txBody>
          <a:bodyPr/>
          <a:lstStyle/>
          <a:p>
            <a:pPr algn="just"/>
            <a:r>
              <a:rPr lang="es-PE" sz="2000" b="0" i="0">
                <a:effectLst/>
                <a:latin typeface="Times New Roman" panose="02020603050405020304" pitchFamily="18" charset="0"/>
              </a:rPr>
              <a:t>El usuario deberá iniciar sesión con las credenciales que le habrán sido previamente brindadas por el administrador del sitio. Estas credenciales se brindan a cualquier empleado nuevo que entre a trabajar a </a:t>
            </a:r>
            <a:r>
              <a:rPr lang="es-PE" sz="2000" b="0" i="0" err="1">
                <a:effectLst/>
                <a:latin typeface="Times New Roman" panose="02020603050405020304" pitchFamily="18" charset="0"/>
              </a:rPr>
              <a:t>Emilima</a:t>
            </a:r>
            <a:r>
              <a:rPr lang="es-PE" sz="2000" b="0" i="0">
                <a:effectLst/>
                <a:latin typeface="Times New Roman" panose="02020603050405020304" pitchFamily="18" charset="0"/>
              </a:rPr>
              <a:t> y sea parte del proceso de búsqueda de documentación.  </a:t>
            </a:r>
            <a:endParaRPr lang="es-PE" sz="4400" b="0" i="0">
              <a:effectLst/>
            </a:endParaRPr>
          </a:p>
        </p:txBody>
      </p:sp>
      <p:pic>
        <p:nvPicPr>
          <p:cNvPr id="5" name="Picture 2">
            <a:extLst>
              <a:ext uri="{FF2B5EF4-FFF2-40B4-BE49-F238E27FC236}">
                <a16:creationId xmlns:a16="http://schemas.microsoft.com/office/drawing/2014/main" id="{2179BB41-7FA8-6DEB-89A8-8FF8D0362F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886" y="4165604"/>
            <a:ext cx="4724400" cy="2326766"/>
          </a:xfrm>
          <a:prstGeom prst="rect">
            <a:avLst/>
          </a:prstGeom>
          <a:solidFill>
            <a:srgbClr val="FFFFFF"/>
          </a:solidFill>
        </p:spPr>
      </p:pic>
      <p:graphicFrame>
        <p:nvGraphicFramePr>
          <p:cNvPr id="2" name="Tabla 1">
            <a:extLst>
              <a:ext uri="{FF2B5EF4-FFF2-40B4-BE49-F238E27FC236}">
                <a16:creationId xmlns:a16="http://schemas.microsoft.com/office/drawing/2014/main" id="{7C17D94F-4E66-2356-8A78-D797415CFFD6}"/>
              </a:ext>
            </a:extLst>
          </p:cNvPr>
          <p:cNvGraphicFramePr>
            <a:graphicFrameLocks noGrp="1"/>
          </p:cNvGraphicFramePr>
          <p:nvPr>
            <p:extLst>
              <p:ext uri="{D42A27DB-BD31-4B8C-83A1-F6EECF244321}">
                <p14:modId xmlns:p14="http://schemas.microsoft.com/office/powerpoint/2010/main" val="4290156828"/>
              </p:ext>
            </p:extLst>
          </p:nvPr>
        </p:nvGraphicFramePr>
        <p:xfrm>
          <a:off x="5430838" y="1562101"/>
          <a:ext cx="4725987" cy="5207007"/>
        </p:xfrm>
        <a:graphic>
          <a:graphicData uri="http://schemas.openxmlformats.org/drawingml/2006/table">
            <a:tbl>
              <a:tblPr firstRow="1" bandRow="1"/>
              <a:tblGrid>
                <a:gridCol w="4725987">
                  <a:extLst>
                    <a:ext uri="{9D8B030D-6E8A-4147-A177-3AD203B41FA5}">
                      <a16:colId xmlns:a16="http://schemas.microsoft.com/office/drawing/2014/main" val="783689007"/>
                    </a:ext>
                  </a:extLst>
                </a:gridCol>
              </a:tblGrid>
              <a:tr h="202015">
                <a:tc>
                  <a:txBody>
                    <a:bodyPr/>
                    <a:lstStyle/>
                    <a:p>
                      <a:pPr algn="l" rtl="0" fontAlgn="base"/>
                      <a:r>
                        <a:rPr lang="es-PE" sz="1000" b="1" i="0">
                          <a:solidFill>
                            <a:srgbClr val="FFFFFF"/>
                          </a:solidFill>
                          <a:effectLst/>
                          <a:latin typeface="Arial" panose="020B0604020202020204" pitchFamily="34" charset="0"/>
                        </a:rPr>
                        <a:t>1. Iniciar Sesión  </a:t>
                      </a:r>
                      <a:r>
                        <a:rPr lang="es-PE" sz="10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722989631"/>
                  </a:ext>
                </a:extLst>
              </a:tr>
              <a:tr h="185899">
                <a:tc>
                  <a:txBody>
                    <a:bodyPr/>
                    <a:lstStyle/>
                    <a:p>
                      <a:pPr algn="l" rtl="0" fontAlgn="base"/>
                      <a:r>
                        <a:rPr lang="es-PE" sz="900" b="1" i="0">
                          <a:effectLst/>
                          <a:latin typeface="Arial" panose="020B0604020202020204" pitchFamily="34" charset="0"/>
                        </a:rPr>
                        <a:t>1. Breve Descripción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68306703"/>
                  </a:ext>
                </a:extLst>
              </a:tr>
              <a:tr h="298717">
                <a:tc>
                  <a:txBody>
                    <a:bodyPr/>
                    <a:lstStyle/>
                    <a:p>
                      <a:pPr algn="l" rtl="0" fontAlgn="base"/>
                      <a:r>
                        <a:rPr lang="es-PE" sz="900" b="0" i="0">
                          <a:effectLst/>
                          <a:latin typeface="Times New Roman" panose="02020603050405020304" pitchFamily="18" charset="0"/>
                        </a:rPr>
                        <a:t>El usuario deberá iniciar sesión con las credenciales que le habrán sido previamente brindadas por el administrador del sitio. Estas credenciales se brindan a cualquier empleado nuevo que entre a trabajar a </a:t>
                      </a:r>
                      <a:r>
                        <a:rPr lang="es-PE" sz="900" b="0" i="0" err="1">
                          <a:effectLst/>
                          <a:latin typeface="Times New Roman" panose="02020603050405020304" pitchFamily="18" charset="0"/>
                        </a:rPr>
                        <a:t>Emilima</a:t>
                      </a:r>
                      <a:r>
                        <a:rPr lang="es-PE" sz="900" b="0" i="0">
                          <a:effectLst/>
                          <a:latin typeface="Times New Roman" panose="02020603050405020304" pitchFamily="18" charset="0"/>
                        </a:rPr>
                        <a:t> y sea parte del proceso de búsqueda de documentación.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9154613"/>
                  </a:ext>
                </a:extLst>
              </a:tr>
              <a:tr h="202015">
                <a:tc>
                  <a:txBody>
                    <a:bodyPr/>
                    <a:lstStyle/>
                    <a:p>
                      <a:pPr algn="l" rtl="0" fontAlgn="base"/>
                      <a:r>
                        <a:rPr lang="es-PE" sz="1000" b="1" i="0">
                          <a:effectLst/>
                          <a:latin typeface="Arial" panose="020B0604020202020204" pitchFamily="34" charset="0"/>
                        </a:rPr>
                        <a:t>2. Flujo de Eventos </a:t>
                      </a:r>
                      <a:r>
                        <a:rPr lang="es-PE" sz="10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80228215"/>
                  </a:ext>
                </a:extLst>
              </a:tr>
              <a:tr h="185899">
                <a:tc>
                  <a:txBody>
                    <a:bodyPr/>
                    <a:lstStyle/>
                    <a:p>
                      <a:pPr algn="l" rtl="0" fontAlgn="base"/>
                      <a:r>
                        <a:rPr lang="es-PE" sz="900" b="1" i="0">
                          <a:effectLst/>
                          <a:latin typeface="Arial" panose="020B0604020202020204" pitchFamily="34" charset="0"/>
                        </a:rPr>
                        <a:t>1. Flujo Básico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62171060"/>
                  </a:ext>
                </a:extLst>
              </a:tr>
              <a:tr h="185899">
                <a:tc>
                  <a:txBody>
                    <a:bodyPr/>
                    <a:lstStyle/>
                    <a:p>
                      <a:pPr algn="l" rtl="0" fontAlgn="base"/>
                      <a:r>
                        <a:rPr lang="es-PE" sz="900" b="0" i="0">
                          <a:effectLst/>
                          <a:latin typeface="Times New Roman" panose="02020603050405020304" pitchFamily="18" charset="0"/>
                        </a:rPr>
                        <a:t>1. El usuario intentará ingresar a cualquier módulo del sistema.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83139947"/>
                  </a:ext>
                </a:extLst>
              </a:tr>
              <a:tr h="185899">
                <a:tc>
                  <a:txBody>
                    <a:bodyPr/>
                    <a:lstStyle/>
                    <a:p>
                      <a:pPr algn="l" rtl="0" fontAlgn="base"/>
                      <a:r>
                        <a:rPr lang="es-PE" sz="900" b="0" i="0">
                          <a:effectLst/>
                          <a:latin typeface="Times New Roman" panose="02020603050405020304" pitchFamily="18" charset="0"/>
                        </a:rPr>
                        <a:t>2. El sistema redirecciona al usuario para que introduzca sus credenciales.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09091930"/>
                  </a:ext>
                </a:extLst>
              </a:tr>
              <a:tr h="185899">
                <a:tc>
                  <a:txBody>
                    <a:bodyPr/>
                    <a:lstStyle/>
                    <a:p>
                      <a:pPr algn="l" rtl="0" fontAlgn="base"/>
                      <a:r>
                        <a:rPr lang="es-PE" sz="900" b="0" i="0">
                          <a:effectLst/>
                          <a:latin typeface="Times New Roman" panose="02020603050405020304" pitchFamily="18" charset="0"/>
                        </a:rPr>
                        <a:t>3. El sistema valida si las credenciales son correctas.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84943890"/>
                  </a:ext>
                </a:extLst>
              </a:tr>
              <a:tr h="185899">
                <a:tc>
                  <a:txBody>
                    <a:bodyPr/>
                    <a:lstStyle/>
                    <a:p>
                      <a:pPr algn="l" rtl="0" fontAlgn="base"/>
                      <a:r>
                        <a:rPr lang="es-PE" sz="900" b="0" i="0">
                          <a:effectLst/>
                          <a:latin typeface="Times New Roman" panose="02020603050405020304" pitchFamily="18" charset="0"/>
                        </a:rPr>
                        <a:t>4. El usuario ingresa al sistema.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8895443"/>
                  </a:ext>
                </a:extLst>
              </a:tr>
              <a:tr h="185899">
                <a:tc>
                  <a:txBody>
                    <a:bodyPr/>
                    <a:lstStyle/>
                    <a:p>
                      <a:pPr algn="l" rtl="0" fontAlgn="base"/>
                      <a:r>
                        <a:rPr lang="es-PE" sz="900" b="1" i="0">
                          <a:effectLst/>
                          <a:latin typeface="Arial" panose="020B0604020202020204" pitchFamily="34" charset="0"/>
                        </a:rPr>
                        <a:t>2. Flujos Alternativos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05289045"/>
                  </a:ext>
                </a:extLst>
              </a:tr>
              <a:tr h="185899">
                <a:tc>
                  <a:txBody>
                    <a:bodyPr/>
                    <a:lstStyle/>
                    <a:p>
                      <a:pPr algn="l" rtl="0" fontAlgn="base"/>
                      <a:r>
                        <a:rPr lang="es-PE" sz="900" b="0" i="1">
                          <a:effectLst/>
                          <a:latin typeface="Arial" panose="020B0604020202020204" pitchFamily="34" charset="0"/>
                        </a:rPr>
                        <a:t>1. Usuario o contraseña inválidos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41383837"/>
                  </a:ext>
                </a:extLst>
              </a:tr>
              <a:tr h="298717">
                <a:tc>
                  <a:txBody>
                    <a:bodyPr/>
                    <a:lstStyle/>
                    <a:p>
                      <a:pPr algn="l" rtl="0" fontAlgn="base"/>
                      <a:r>
                        <a:rPr lang="es-PE" sz="900" b="0" i="0">
                          <a:effectLst/>
                          <a:latin typeface="Times New Roman" panose="02020603050405020304" pitchFamily="18" charset="0"/>
                        </a:rPr>
                        <a:t>En caso el usuario o contraseña sean inválidos, el sistema mostrará un mensaje de error al usuario no autenticado, por lo tanto, no podrá ingresar a ningún módulo del sistema y tendrá que volver a intentarlo.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38642022"/>
                  </a:ext>
                </a:extLst>
              </a:tr>
              <a:tr h="185899">
                <a:tc>
                  <a:txBody>
                    <a:bodyPr/>
                    <a:lstStyle/>
                    <a:p>
                      <a:pPr algn="l" rtl="0" fontAlgn="base"/>
                      <a:r>
                        <a:rPr lang="es-PE" sz="900" b="0" i="1">
                          <a:effectLst/>
                          <a:latin typeface="Arial" panose="020B0604020202020204" pitchFamily="34" charset="0"/>
                        </a:rPr>
                        <a:t>2. Usuario no recuerda su contraseña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689628597"/>
                  </a:ext>
                </a:extLst>
              </a:tr>
              <a:tr h="298717">
                <a:tc>
                  <a:txBody>
                    <a:bodyPr/>
                    <a:lstStyle/>
                    <a:p>
                      <a:pPr algn="l" rtl="0" fontAlgn="base"/>
                      <a:r>
                        <a:rPr lang="es-PE" sz="900" b="0" i="0">
                          <a:effectLst/>
                          <a:latin typeface="Times New Roman" panose="02020603050405020304" pitchFamily="18" charset="0"/>
                        </a:rPr>
                        <a:t>En caso el usuario no recuerde su contraseña, tendrá la opción de recuperarla yendo al link de [Recupérala] que se encuentra abajo del formulario de inicio de sesión.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4707192"/>
                  </a:ext>
                </a:extLst>
              </a:tr>
              <a:tr h="202015">
                <a:tc>
                  <a:txBody>
                    <a:bodyPr/>
                    <a:lstStyle/>
                    <a:p>
                      <a:pPr algn="l" rtl="0" fontAlgn="base"/>
                      <a:r>
                        <a:rPr lang="es-PE" sz="1000" b="1" i="0">
                          <a:effectLst/>
                          <a:latin typeface="Arial" panose="020B0604020202020204" pitchFamily="34" charset="0"/>
                        </a:rPr>
                        <a:t>3. Requerimientos Especiales </a:t>
                      </a:r>
                      <a:r>
                        <a:rPr lang="es-PE" sz="10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274755945"/>
                  </a:ext>
                </a:extLst>
              </a:tr>
              <a:tr h="185899">
                <a:tc>
                  <a:txBody>
                    <a:bodyPr/>
                    <a:lstStyle/>
                    <a:p>
                      <a:pPr algn="l" rtl="0" fontAlgn="base"/>
                      <a:r>
                        <a:rPr lang="es-PE" sz="900" b="1" i="0">
                          <a:effectLst/>
                          <a:latin typeface="Arial" panose="020B0604020202020204" pitchFamily="34" charset="0"/>
                        </a:rPr>
                        <a:t>1. Recuperar contraseña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41844850"/>
                  </a:ext>
                </a:extLst>
              </a:tr>
              <a:tr h="185899">
                <a:tc>
                  <a:txBody>
                    <a:bodyPr/>
                    <a:lstStyle/>
                    <a:p>
                      <a:pPr algn="l" rtl="0" fontAlgn="base"/>
                      <a:r>
                        <a:rPr lang="es-PE" sz="900" b="0" i="0">
                          <a:effectLst/>
                          <a:latin typeface="Times New Roman" panose="02020603050405020304" pitchFamily="18" charset="0"/>
                        </a:rPr>
                        <a:t>Tener una opción para recuperar contraseña en caso de olvido o pérdida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42190076"/>
                  </a:ext>
                </a:extLst>
              </a:tr>
              <a:tr h="202015">
                <a:tc>
                  <a:txBody>
                    <a:bodyPr/>
                    <a:lstStyle/>
                    <a:p>
                      <a:pPr algn="l" rtl="0" fontAlgn="base"/>
                      <a:r>
                        <a:rPr lang="es-PE" sz="1000" b="1" i="0">
                          <a:effectLst/>
                          <a:latin typeface="Arial" panose="020B0604020202020204" pitchFamily="34" charset="0"/>
                        </a:rPr>
                        <a:t>4. Precondiciones </a:t>
                      </a:r>
                      <a:r>
                        <a:rPr lang="es-PE" sz="10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622357692"/>
                  </a:ext>
                </a:extLst>
              </a:tr>
              <a:tr h="185899">
                <a:tc>
                  <a:txBody>
                    <a:bodyPr/>
                    <a:lstStyle/>
                    <a:p>
                      <a:pPr algn="l" rtl="0" fontAlgn="base"/>
                      <a:r>
                        <a:rPr lang="es-PE" sz="900" b="0" i="0">
                          <a:effectLst/>
                          <a:latin typeface="Times New Roman" panose="02020603050405020304" pitchFamily="18" charset="0"/>
                        </a:rPr>
                        <a:t>No hay precondiciones relacionadas a este caso de uso.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76832786"/>
                  </a:ext>
                </a:extLst>
              </a:tr>
              <a:tr h="202015">
                <a:tc>
                  <a:txBody>
                    <a:bodyPr/>
                    <a:lstStyle/>
                    <a:p>
                      <a:pPr algn="l" rtl="0" fontAlgn="base"/>
                      <a:r>
                        <a:rPr lang="es-PE" sz="1000" b="1" i="0">
                          <a:effectLst/>
                          <a:latin typeface="Arial" panose="020B0604020202020204" pitchFamily="34" charset="0"/>
                        </a:rPr>
                        <a:t>5. Postcondiciones </a:t>
                      </a:r>
                      <a:r>
                        <a:rPr lang="es-PE" sz="10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5441126"/>
                  </a:ext>
                </a:extLst>
              </a:tr>
              <a:tr h="185899">
                <a:tc>
                  <a:txBody>
                    <a:bodyPr/>
                    <a:lstStyle/>
                    <a:p>
                      <a:pPr algn="l" rtl="0" fontAlgn="base"/>
                      <a:r>
                        <a:rPr lang="es-PE" sz="900" b="1" i="0">
                          <a:effectLst/>
                          <a:latin typeface="Arial" panose="020B0604020202020204" pitchFamily="34" charset="0"/>
                        </a:rPr>
                        <a:t>1. Ingresar al sistema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32532518"/>
                  </a:ext>
                </a:extLst>
              </a:tr>
              <a:tr h="185899">
                <a:tc>
                  <a:txBody>
                    <a:bodyPr/>
                    <a:lstStyle/>
                    <a:p>
                      <a:pPr algn="l" rtl="0" fontAlgn="base"/>
                      <a:r>
                        <a:rPr lang="es-PE" sz="900" b="0" i="0">
                          <a:effectLst/>
                          <a:latin typeface="Times New Roman" panose="02020603050405020304" pitchFamily="18" charset="0"/>
                        </a:rPr>
                        <a:t>El usuario puede ingresar al sistema, revisar y descargar información.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04824086"/>
                  </a:ext>
                </a:extLst>
              </a:tr>
              <a:tr h="202015">
                <a:tc>
                  <a:txBody>
                    <a:bodyPr/>
                    <a:lstStyle/>
                    <a:p>
                      <a:pPr algn="l" rtl="0" fontAlgn="base"/>
                      <a:r>
                        <a:rPr lang="es-PE" sz="1000" b="1" i="0">
                          <a:effectLst/>
                          <a:latin typeface="Arial" panose="020B0604020202020204" pitchFamily="34" charset="0"/>
                        </a:rPr>
                        <a:t>6. Puntos de Extensión </a:t>
                      </a:r>
                      <a:r>
                        <a:rPr lang="es-PE" sz="10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32888309"/>
                  </a:ext>
                </a:extLst>
              </a:tr>
              <a:tr h="185899">
                <a:tc>
                  <a:txBody>
                    <a:bodyPr/>
                    <a:lstStyle/>
                    <a:p>
                      <a:pPr algn="l" rtl="0" fontAlgn="base"/>
                      <a:r>
                        <a:rPr lang="es-PE" sz="900" b="1" i="0">
                          <a:effectLst/>
                          <a:latin typeface="Arial" panose="020B0604020202020204" pitchFamily="34" charset="0"/>
                        </a:rPr>
                        <a:t>1. Recuperar contraseña </a:t>
                      </a:r>
                      <a:r>
                        <a:rPr lang="es-PE" sz="900" b="0" i="0">
                          <a:effectLst/>
                          <a:latin typeface="Arial" panose="020B0604020202020204" pitchFamily="34" charset="0"/>
                        </a:rPr>
                        <a:t> </a:t>
                      </a:r>
                      <a:endParaRPr lang="es-PE" sz="1600" b="0" i="0">
                        <a:effectLst/>
                      </a:endParaRPr>
                    </a:p>
                  </a:txBody>
                  <a:tcPr marL="36385" marR="36385" marT="18192" marB="18192"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37687229"/>
                  </a:ext>
                </a:extLst>
              </a:tr>
            </a:tbl>
          </a:graphicData>
        </a:graphic>
      </p:graphicFrame>
    </p:spTree>
    <p:extLst>
      <p:ext uri="{BB962C8B-B14F-4D97-AF65-F5344CB8AC3E}">
        <p14:creationId xmlns:p14="http://schemas.microsoft.com/office/powerpoint/2010/main" val="2012639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DC02. </a:t>
            </a:r>
            <a:r>
              <a:rPr lang="en-US" err="1"/>
              <a:t>Buscar</a:t>
            </a:r>
            <a:r>
              <a:rPr lang="en-US"/>
              <a:t> </a:t>
            </a:r>
            <a:r>
              <a:rPr lang="en-US" err="1"/>
              <a:t>Documentos</a:t>
            </a:r>
            <a:endParaRPr lang="en-US"/>
          </a:p>
        </p:txBody>
      </p:sp>
      <p:pic>
        <p:nvPicPr>
          <p:cNvPr id="6" name="Imagen 5">
            <a:extLst>
              <a:ext uri="{FF2B5EF4-FFF2-40B4-BE49-F238E27FC236}">
                <a16:creationId xmlns:a16="http://schemas.microsoft.com/office/drawing/2014/main" id="{969ACBC7-0840-377C-774F-18D0BCD2BE48}"/>
              </a:ext>
            </a:extLst>
          </p:cNvPr>
          <p:cNvPicPr>
            <a:picLocks noChangeAspect="1"/>
          </p:cNvPicPr>
          <p:nvPr/>
        </p:nvPicPr>
        <p:blipFill>
          <a:blip r:embed="rId2"/>
          <a:stretch>
            <a:fillRect/>
          </a:stretch>
        </p:blipFill>
        <p:spPr>
          <a:xfrm>
            <a:off x="593378" y="1771986"/>
            <a:ext cx="9505056" cy="4015702"/>
          </a:xfrm>
          <a:prstGeom prst="rect">
            <a:avLst/>
          </a:prstGeom>
        </p:spPr>
      </p:pic>
    </p:spTree>
    <p:extLst>
      <p:ext uri="{BB962C8B-B14F-4D97-AF65-F5344CB8AC3E}">
        <p14:creationId xmlns:p14="http://schemas.microsoft.com/office/powerpoint/2010/main" val="4087608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DC03. </a:t>
            </a:r>
            <a:r>
              <a:rPr lang="en-US" err="1"/>
              <a:t>Enviar</a:t>
            </a:r>
            <a:r>
              <a:rPr lang="en-US"/>
              <a:t> </a:t>
            </a:r>
            <a:r>
              <a:rPr lang="en-US" err="1"/>
              <a:t>Documentos</a:t>
            </a:r>
            <a:endParaRPr lang="en-US"/>
          </a:p>
        </p:txBody>
      </p:sp>
      <p:pic>
        <p:nvPicPr>
          <p:cNvPr id="6" name="Imagen 5">
            <a:extLst>
              <a:ext uri="{FF2B5EF4-FFF2-40B4-BE49-F238E27FC236}">
                <a16:creationId xmlns:a16="http://schemas.microsoft.com/office/drawing/2014/main" id="{9A802574-9C91-F09D-C66E-8CCAD6939C6A}"/>
              </a:ext>
            </a:extLst>
          </p:cNvPr>
          <p:cNvPicPr>
            <a:picLocks noChangeAspect="1"/>
          </p:cNvPicPr>
          <p:nvPr/>
        </p:nvPicPr>
        <p:blipFill>
          <a:blip r:embed="rId2"/>
          <a:stretch>
            <a:fillRect/>
          </a:stretch>
        </p:blipFill>
        <p:spPr>
          <a:xfrm>
            <a:off x="487478" y="1693571"/>
            <a:ext cx="9716856" cy="4172532"/>
          </a:xfrm>
          <a:prstGeom prst="rect">
            <a:avLst/>
          </a:prstGeom>
        </p:spPr>
      </p:pic>
    </p:spTree>
    <p:extLst>
      <p:ext uri="{BB962C8B-B14F-4D97-AF65-F5344CB8AC3E}">
        <p14:creationId xmlns:p14="http://schemas.microsoft.com/office/powerpoint/2010/main" val="3251279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DC04. </a:t>
            </a:r>
            <a:r>
              <a:rPr lang="en-US" err="1"/>
              <a:t>Iniciar</a:t>
            </a:r>
            <a:r>
              <a:rPr lang="en-US"/>
              <a:t> </a:t>
            </a:r>
            <a:r>
              <a:rPr lang="en-US" err="1"/>
              <a:t>Sesión</a:t>
            </a:r>
            <a:endParaRPr lang="en-US"/>
          </a:p>
        </p:txBody>
      </p:sp>
      <p:pic>
        <p:nvPicPr>
          <p:cNvPr id="6" name="Imagen 5">
            <a:extLst>
              <a:ext uri="{FF2B5EF4-FFF2-40B4-BE49-F238E27FC236}">
                <a16:creationId xmlns:a16="http://schemas.microsoft.com/office/drawing/2014/main" id="{10575E08-39F3-1F96-3B08-F09EDE826360}"/>
              </a:ext>
            </a:extLst>
          </p:cNvPr>
          <p:cNvPicPr>
            <a:picLocks noChangeAspect="1"/>
          </p:cNvPicPr>
          <p:nvPr/>
        </p:nvPicPr>
        <p:blipFill>
          <a:blip r:embed="rId2"/>
          <a:stretch>
            <a:fillRect/>
          </a:stretch>
        </p:blipFill>
        <p:spPr>
          <a:xfrm>
            <a:off x="292188" y="1488381"/>
            <a:ext cx="10107436" cy="4258269"/>
          </a:xfrm>
          <a:prstGeom prst="rect">
            <a:avLst/>
          </a:prstGeom>
        </p:spPr>
      </p:pic>
    </p:spTree>
    <p:extLst>
      <p:ext uri="{BB962C8B-B14F-4D97-AF65-F5344CB8AC3E}">
        <p14:creationId xmlns:p14="http://schemas.microsoft.com/office/powerpoint/2010/main" val="908591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DC05. </a:t>
            </a:r>
            <a:r>
              <a:rPr lang="en-US" err="1"/>
              <a:t>Mantemiento</a:t>
            </a:r>
            <a:r>
              <a:rPr lang="en-US"/>
              <a:t> de </a:t>
            </a:r>
            <a:r>
              <a:rPr lang="en-US" err="1"/>
              <a:t>Documentación</a:t>
            </a:r>
            <a:endParaRPr lang="en-US"/>
          </a:p>
        </p:txBody>
      </p:sp>
      <p:pic>
        <p:nvPicPr>
          <p:cNvPr id="6" name="Imagen 5">
            <a:extLst>
              <a:ext uri="{FF2B5EF4-FFF2-40B4-BE49-F238E27FC236}">
                <a16:creationId xmlns:a16="http://schemas.microsoft.com/office/drawing/2014/main" id="{3F4D1123-015C-5849-B777-E9DDC1EB2F76}"/>
              </a:ext>
            </a:extLst>
          </p:cNvPr>
          <p:cNvPicPr>
            <a:picLocks noChangeAspect="1"/>
          </p:cNvPicPr>
          <p:nvPr/>
        </p:nvPicPr>
        <p:blipFill>
          <a:blip r:embed="rId2"/>
          <a:stretch>
            <a:fillRect/>
          </a:stretch>
        </p:blipFill>
        <p:spPr>
          <a:xfrm>
            <a:off x="521370" y="1470856"/>
            <a:ext cx="9649072" cy="4275794"/>
          </a:xfrm>
          <a:prstGeom prst="rect">
            <a:avLst/>
          </a:prstGeom>
        </p:spPr>
      </p:pic>
    </p:spTree>
    <p:extLst>
      <p:ext uri="{BB962C8B-B14F-4D97-AF65-F5344CB8AC3E}">
        <p14:creationId xmlns:p14="http://schemas.microsoft.com/office/powerpoint/2010/main" val="2641934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DC06. </a:t>
            </a:r>
            <a:r>
              <a:rPr lang="en-US" err="1"/>
              <a:t>Mantenimiento</a:t>
            </a:r>
            <a:r>
              <a:rPr lang="en-US"/>
              <a:t> de </a:t>
            </a:r>
            <a:r>
              <a:rPr lang="en-US" err="1"/>
              <a:t>Solicitud</a:t>
            </a:r>
            <a:r>
              <a:rPr lang="en-US"/>
              <a:t> de </a:t>
            </a:r>
            <a:r>
              <a:rPr lang="en-US" err="1"/>
              <a:t>Búsqueda</a:t>
            </a:r>
            <a:endParaRPr lang="en-US"/>
          </a:p>
        </p:txBody>
      </p:sp>
      <p:pic>
        <p:nvPicPr>
          <p:cNvPr id="6" name="Imagen 5">
            <a:extLst>
              <a:ext uri="{FF2B5EF4-FFF2-40B4-BE49-F238E27FC236}">
                <a16:creationId xmlns:a16="http://schemas.microsoft.com/office/drawing/2014/main" id="{0E78BB0A-33DD-4D8C-D9E9-36E1869E9FE0}"/>
              </a:ext>
            </a:extLst>
          </p:cNvPr>
          <p:cNvPicPr>
            <a:picLocks noChangeAspect="1"/>
          </p:cNvPicPr>
          <p:nvPr/>
        </p:nvPicPr>
        <p:blipFill>
          <a:blip r:embed="rId2"/>
          <a:stretch>
            <a:fillRect/>
          </a:stretch>
        </p:blipFill>
        <p:spPr>
          <a:xfrm>
            <a:off x="377354" y="1134040"/>
            <a:ext cx="9937104" cy="4593230"/>
          </a:xfrm>
          <a:prstGeom prst="rect">
            <a:avLst/>
          </a:prstGeom>
        </p:spPr>
      </p:pic>
    </p:spTree>
    <p:extLst>
      <p:ext uri="{BB962C8B-B14F-4D97-AF65-F5344CB8AC3E}">
        <p14:creationId xmlns:p14="http://schemas.microsoft.com/office/powerpoint/2010/main" val="1866512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DC07. </a:t>
            </a:r>
            <a:r>
              <a:rPr lang="en-US" err="1"/>
              <a:t>Mantenimiento</a:t>
            </a:r>
            <a:r>
              <a:rPr lang="en-US"/>
              <a:t> de </a:t>
            </a:r>
            <a:r>
              <a:rPr lang="en-US" err="1"/>
              <a:t>Usuario</a:t>
            </a:r>
            <a:endParaRPr lang="en-US"/>
          </a:p>
        </p:txBody>
      </p:sp>
      <p:pic>
        <p:nvPicPr>
          <p:cNvPr id="6" name="Imagen 5">
            <a:extLst>
              <a:ext uri="{FF2B5EF4-FFF2-40B4-BE49-F238E27FC236}">
                <a16:creationId xmlns:a16="http://schemas.microsoft.com/office/drawing/2014/main" id="{858A6CE5-7722-4894-2751-BE939342DF71}"/>
              </a:ext>
            </a:extLst>
          </p:cNvPr>
          <p:cNvPicPr>
            <a:picLocks noChangeAspect="1"/>
          </p:cNvPicPr>
          <p:nvPr/>
        </p:nvPicPr>
        <p:blipFill>
          <a:blip r:embed="rId2"/>
          <a:stretch>
            <a:fillRect/>
          </a:stretch>
        </p:blipFill>
        <p:spPr>
          <a:xfrm>
            <a:off x="521370" y="1475581"/>
            <a:ext cx="9649072" cy="4037306"/>
          </a:xfrm>
          <a:prstGeom prst="rect">
            <a:avLst/>
          </a:prstGeom>
        </p:spPr>
      </p:pic>
    </p:spTree>
    <p:extLst>
      <p:ext uri="{BB962C8B-B14F-4D97-AF65-F5344CB8AC3E}">
        <p14:creationId xmlns:p14="http://schemas.microsoft.com/office/powerpoint/2010/main" val="2612966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DC08. </a:t>
            </a:r>
            <a:r>
              <a:rPr lang="en-US" err="1"/>
              <a:t>Recordar</a:t>
            </a:r>
            <a:r>
              <a:rPr lang="en-US"/>
              <a:t> </a:t>
            </a:r>
            <a:r>
              <a:rPr lang="en-US" err="1"/>
              <a:t>Usuario</a:t>
            </a:r>
            <a:endParaRPr lang="en-US"/>
          </a:p>
        </p:txBody>
      </p:sp>
      <p:pic>
        <p:nvPicPr>
          <p:cNvPr id="4" name="Imagen 3">
            <a:extLst>
              <a:ext uri="{FF2B5EF4-FFF2-40B4-BE49-F238E27FC236}">
                <a16:creationId xmlns:a16="http://schemas.microsoft.com/office/drawing/2014/main" id="{EC24AF22-7876-AE92-F80E-3A2C11219C98}"/>
              </a:ext>
            </a:extLst>
          </p:cNvPr>
          <p:cNvPicPr>
            <a:picLocks noChangeAspect="1"/>
          </p:cNvPicPr>
          <p:nvPr/>
        </p:nvPicPr>
        <p:blipFill>
          <a:blip r:embed="rId2"/>
          <a:stretch>
            <a:fillRect/>
          </a:stretch>
        </p:blipFill>
        <p:spPr>
          <a:xfrm>
            <a:off x="737394" y="1390166"/>
            <a:ext cx="9217024" cy="4356484"/>
          </a:xfrm>
          <a:prstGeom prst="rect">
            <a:avLst/>
          </a:prstGeom>
        </p:spPr>
      </p:pic>
    </p:spTree>
    <p:extLst>
      <p:ext uri="{BB962C8B-B14F-4D97-AF65-F5344CB8AC3E}">
        <p14:creationId xmlns:p14="http://schemas.microsoft.com/office/powerpoint/2010/main" val="3006297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DS09. </a:t>
            </a:r>
            <a:r>
              <a:rPr lang="en-US" err="1"/>
              <a:t>Recuperar</a:t>
            </a:r>
            <a:r>
              <a:rPr lang="en-US"/>
              <a:t> </a:t>
            </a:r>
            <a:r>
              <a:rPr lang="en-US" err="1"/>
              <a:t>Contraseña</a:t>
            </a:r>
            <a:endParaRPr lang="en-US"/>
          </a:p>
        </p:txBody>
      </p:sp>
      <p:pic>
        <p:nvPicPr>
          <p:cNvPr id="4" name="Imagen 3">
            <a:extLst>
              <a:ext uri="{FF2B5EF4-FFF2-40B4-BE49-F238E27FC236}">
                <a16:creationId xmlns:a16="http://schemas.microsoft.com/office/drawing/2014/main" id="{20912A32-C6E2-2531-C804-A30E72A5D7DA}"/>
              </a:ext>
            </a:extLst>
          </p:cNvPr>
          <p:cNvPicPr>
            <a:picLocks noChangeAspect="1"/>
          </p:cNvPicPr>
          <p:nvPr/>
        </p:nvPicPr>
        <p:blipFill>
          <a:blip r:embed="rId2"/>
          <a:stretch>
            <a:fillRect/>
          </a:stretch>
        </p:blipFill>
        <p:spPr>
          <a:xfrm>
            <a:off x="568452" y="1421696"/>
            <a:ext cx="9554908" cy="4324954"/>
          </a:xfrm>
          <a:prstGeom prst="rect">
            <a:avLst/>
          </a:prstGeom>
        </p:spPr>
      </p:pic>
    </p:spTree>
    <p:extLst>
      <p:ext uri="{BB962C8B-B14F-4D97-AF65-F5344CB8AC3E}">
        <p14:creationId xmlns:p14="http://schemas.microsoft.com/office/powerpoint/2010/main" val="3854951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DS10. </a:t>
            </a:r>
            <a:r>
              <a:rPr lang="en-US" err="1"/>
              <a:t>Subir</a:t>
            </a:r>
            <a:r>
              <a:rPr lang="en-US"/>
              <a:t> </a:t>
            </a:r>
            <a:r>
              <a:rPr lang="en-US" err="1"/>
              <a:t>Documentos</a:t>
            </a:r>
            <a:endParaRPr lang="en-US"/>
          </a:p>
        </p:txBody>
      </p:sp>
      <p:pic>
        <p:nvPicPr>
          <p:cNvPr id="4" name="Imagen 3">
            <a:extLst>
              <a:ext uri="{FF2B5EF4-FFF2-40B4-BE49-F238E27FC236}">
                <a16:creationId xmlns:a16="http://schemas.microsoft.com/office/drawing/2014/main" id="{FB497AA9-DD7D-7E39-0197-5E2E76C2CBE7}"/>
              </a:ext>
            </a:extLst>
          </p:cNvPr>
          <p:cNvPicPr>
            <a:picLocks noChangeAspect="1"/>
          </p:cNvPicPr>
          <p:nvPr/>
        </p:nvPicPr>
        <p:blipFill>
          <a:blip r:embed="rId2"/>
          <a:stretch>
            <a:fillRect/>
          </a:stretch>
        </p:blipFill>
        <p:spPr>
          <a:xfrm>
            <a:off x="593378" y="1325078"/>
            <a:ext cx="9505056" cy="4421572"/>
          </a:xfrm>
          <a:prstGeom prst="rect">
            <a:avLst/>
          </a:prstGeom>
        </p:spPr>
      </p:pic>
    </p:spTree>
    <p:extLst>
      <p:ext uri="{BB962C8B-B14F-4D97-AF65-F5344CB8AC3E}">
        <p14:creationId xmlns:p14="http://schemas.microsoft.com/office/powerpoint/2010/main" val="1578090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itle 1">
            <a:extLst>
              <a:ext uri="{FF2B5EF4-FFF2-40B4-BE49-F238E27FC236}">
                <a16:creationId xmlns:a16="http://schemas.microsoft.com/office/drawing/2014/main" id="{C2B85A3F-D286-A4D4-7AE5-B728CF7586D3}"/>
              </a:ext>
            </a:extLst>
          </p:cNvPr>
          <p:cNvSpPr>
            <a:spLocks noGrp="1"/>
          </p:cNvSpPr>
          <p:nvPr>
            <p:ph type="title"/>
          </p:nvPr>
        </p:nvSpPr>
        <p:spPr>
          <a:xfrm>
            <a:off x="2105546" y="5746650"/>
            <a:ext cx="6415088" cy="625475"/>
          </a:xfrm>
        </p:spPr>
        <p:txBody>
          <a:bodyPr/>
          <a:lstStyle/>
          <a:p>
            <a:r>
              <a:rPr lang="en-US"/>
              <a:t>DS11. Validar </a:t>
            </a:r>
            <a:r>
              <a:rPr lang="en-US" err="1"/>
              <a:t>Solicitud</a:t>
            </a:r>
            <a:r>
              <a:rPr lang="en-US"/>
              <a:t> de </a:t>
            </a:r>
            <a:r>
              <a:rPr lang="en-US" err="1"/>
              <a:t>Busqueda</a:t>
            </a:r>
            <a:endParaRPr lang="en-US"/>
          </a:p>
        </p:txBody>
      </p:sp>
      <p:pic>
        <p:nvPicPr>
          <p:cNvPr id="4" name="Imagen 3">
            <a:extLst>
              <a:ext uri="{FF2B5EF4-FFF2-40B4-BE49-F238E27FC236}">
                <a16:creationId xmlns:a16="http://schemas.microsoft.com/office/drawing/2014/main" id="{E595FFFF-3367-3373-C442-E9F4554B83EA}"/>
              </a:ext>
            </a:extLst>
          </p:cNvPr>
          <p:cNvPicPr>
            <a:picLocks noChangeAspect="1"/>
          </p:cNvPicPr>
          <p:nvPr/>
        </p:nvPicPr>
        <p:blipFill>
          <a:blip r:embed="rId2"/>
          <a:stretch>
            <a:fillRect/>
          </a:stretch>
        </p:blipFill>
        <p:spPr>
          <a:xfrm>
            <a:off x="598129" y="1187550"/>
            <a:ext cx="9495554" cy="4715478"/>
          </a:xfrm>
          <a:prstGeom prst="rect">
            <a:avLst/>
          </a:prstGeom>
        </p:spPr>
      </p:pic>
    </p:spTree>
    <p:extLst>
      <p:ext uri="{BB962C8B-B14F-4D97-AF65-F5344CB8AC3E}">
        <p14:creationId xmlns:p14="http://schemas.microsoft.com/office/powerpoint/2010/main" val="4583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Recuperar</a:t>
            </a:r>
            <a:r>
              <a:rPr lang="en-US"/>
              <a:t> </a:t>
            </a:r>
            <a:r>
              <a:rPr lang="en-US" err="1"/>
              <a:t>Contraseña</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404211" y="1778125"/>
            <a:ext cx="4616784" cy="2001712"/>
          </a:xfrm>
        </p:spPr>
        <p:txBody>
          <a:bodyPr/>
          <a:lstStyle/>
          <a:p>
            <a:pPr algn="just" rtl="0" fontAlgn="base"/>
            <a:r>
              <a:rPr lang="es-PE" sz="1900" b="0" i="0">
                <a:effectLst/>
                <a:latin typeface="Times New Roman" panose="02020603050405020304" pitchFamily="18" charset="0"/>
              </a:rPr>
              <a:t>El usuario al momento de iniciar sesión puede suceder que no recuerde su contraseña o el documento donde guardaba sus accesos se perdió, por lo que es importante una forma de recuperar la contraseña, la cual requerirá que el usuario responda dos preguntas de seguridad que se le habrán solicitado al momento de que ingrese por primera vez al sistema.  </a:t>
            </a:r>
            <a:endParaRPr lang="es-PE" sz="1900" b="0" i="0">
              <a:effectLst/>
            </a:endParaRPr>
          </a:p>
        </p:txBody>
      </p:sp>
      <p:graphicFrame>
        <p:nvGraphicFramePr>
          <p:cNvPr id="6" name="Tabla 5">
            <a:extLst>
              <a:ext uri="{FF2B5EF4-FFF2-40B4-BE49-F238E27FC236}">
                <a16:creationId xmlns:a16="http://schemas.microsoft.com/office/drawing/2014/main" id="{C980422B-0100-CCB1-363E-6BEA02F7DD9B}"/>
              </a:ext>
            </a:extLst>
          </p:cNvPr>
          <p:cNvGraphicFramePr>
            <a:graphicFrameLocks noGrp="1"/>
          </p:cNvGraphicFramePr>
          <p:nvPr>
            <p:extLst>
              <p:ext uri="{D42A27DB-BD31-4B8C-83A1-F6EECF244321}">
                <p14:modId xmlns:p14="http://schemas.microsoft.com/office/powerpoint/2010/main" val="587397995"/>
              </p:ext>
            </p:extLst>
          </p:nvPr>
        </p:nvGraphicFramePr>
        <p:xfrm>
          <a:off x="5345906" y="1459239"/>
          <a:ext cx="4941696" cy="5412730"/>
        </p:xfrm>
        <a:graphic>
          <a:graphicData uri="http://schemas.openxmlformats.org/drawingml/2006/table">
            <a:tbl>
              <a:tblPr/>
              <a:tblGrid>
                <a:gridCol w="4941696">
                  <a:extLst>
                    <a:ext uri="{9D8B030D-6E8A-4147-A177-3AD203B41FA5}">
                      <a16:colId xmlns:a16="http://schemas.microsoft.com/office/drawing/2014/main" val="2129850677"/>
                    </a:ext>
                  </a:extLst>
                </a:gridCol>
              </a:tblGrid>
              <a:tr h="192198">
                <a:tc>
                  <a:txBody>
                    <a:bodyPr/>
                    <a:lstStyle/>
                    <a:p>
                      <a:pPr algn="l" rtl="0" fontAlgn="base"/>
                      <a:r>
                        <a:rPr lang="es-PE" sz="900" b="1" i="0">
                          <a:solidFill>
                            <a:srgbClr val="FFFFFF"/>
                          </a:solidFill>
                          <a:effectLst/>
                          <a:latin typeface="Arial" panose="020B0604020202020204" pitchFamily="34" charset="0"/>
                        </a:rPr>
                        <a:t>2. Recuperar Contraseña </a:t>
                      </a:r>
                      <a:r>
                        <a:rPr lang="es-PE" sz="9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294458594"/>
                  </a:ext>
                </a:extLst>
              </a:tr>
              <a:tr h="176168">
                <a:tc>
                  <a:txBody>
                    <a:bodyPr/>
                    <a:lstStyle/>
                    <a:p>
                      <a:pPr algn="l" rtl="0" fontAlgn="base"/>
                      <a:r>
                        <a:rPr lang="es-PE" sz="800" b="1" i="0">
                          <a:effectLst/>
                          <a:latin typeface="Arial" panose="020B0604020202020204" pitchFamily="34" charset="0"/>
                        </a:rPr>
                        <a:t>1. Breve Descripción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41651895"/>
                  </a:ext>
                </a:extLst>
              </a:tr>
              <a:tr h="400588">
                <a:tc>
                  <a:txBody>
                    <a:bodyPr/>
                    <a:lstStyle/>
                    <a:p>
                      <a:pPr algn="l" rtl="0" fontAlgn="base"/>
                      <a:r>
                        <a:rPr lang="es-PE" sz="800" b="0" i="0">
                          <a:effectLst/>
                          <a:latin typeface="Times New Roman" panose="02020603050405020304" pitchFamily="18" charset="0"/>
                        </a:rPr>
                        <a:t>El usuario al momento de iniciar sesión puede suceder que no recuerde su contraseña o el documento donde guardaba sus accesos se perdió, por lo que es importante una forma de recuperar la contraseña, la cual requerirá que el usuario responda dos preguntas de seguridad que se le habrán solicitado al momento de que ingrese por primera vez al sistema.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89316290"/>
                  </a:ext>
                </a:extLst>
              </a:tr>
              <a:tr h="192198">
                <a:tc>
                  <a:txBody>
                    <a:bodyPr/>
                    <a:lstStyle/>
                    <a:p>
                      <a:pPr algn="l" rtl="0" fontAlgn="base"/>
                      <a:r>
                        <a:rPr lang="es-PE" sz="900" b="1" i="0">
                          <a:effectLst/>
                          <a:latin typeface="Arial" panose="020B0604020202020204" pitchFamily="34" charset="0"/>
                        </a:rPr>
                        <a:t>2. Flujo de Eventos </a:t>
                      </a:r>
                      <a:r>
                        <a:rPr lang="es-PE" sz="9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0790716"/>
                  </a:ext>
                </a:extLst>
              </a:tr>
              <a:tr h="176168">
                <a:tc>
                  <a:txBody>
                    <a:bodyPr/>
                    <a:lstStyle/>
                    <a:p>
                      <a:pPr algn="l" rtl="0" fontAlgn="base"/>
                      <a:r>
                        <a:rPr lang="es-PE" sz="800" b="1" i="0">
                          <a:effectLst/>
                          <a:latin typeface="Arial" panose="020B0604020202020204" pitchFamily="34" charset="0"/>
                        </a:rPr>
                        <a:t>1. Flujo Básico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78168712"/>
                  </a:ext>
                </a:extLst>
              </a:tr>
              <a:tr h="176168">
                <a:tc>
                  <a:txBody>
                    <a:bodyPr/>
                    <a:lstStyle/>
                    <a:p>
                      <a:pPr algn="l" rtl="0" fontAlgn="base"/>
                      <a:r>
                        <a:rPr lang="es-PE" sz="800" b="0" i="0">
                          <a:effectLst/>
                          <a:latin typeface="Times New Roman" panose="02020603050405020304" pitchFamily="18" charset="0"/>
                        </a:rPr>
                        <a:t>1. El usuario da click al enlace [Recupérala] para recuperar su contraseña.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43441622"/>
                  </a:ext>
                </a:extLst>
              </a:tr>
              <a:tr h="288378">
                <a:tc>
                  <a:txBody>
                    <a:bodyPr/>
                    <a:lstStyle/>
                    <a:p>
                      <a:pPr algn="l" rtl="0" fontAlgn="base"/>
                      <a:r>
                        <a:rPr lang="es-PE" sz="800" b="0" i="0">
                          <a:effectLst/>
                          <a:latin typeface="Times New Roman" panose="02020603050405020304" pitchFamily="18" charset="0"/>
                        </a:rPr>
                        <a:t>2. El sistema muestra una ventana con dos preguntas para que el usuario las responda (estas preguntas debieron estar previamente definidas por el usuario, igualmente las respuestas).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6956463"/>
                  </a:ext>
                </a:extLst>
              </a:tr>
              <a:tr h="176168">
                <a:tc>
                  <a:txBody>
                    <a:bodyPr/>
                    <a:lstStyle/>
                    <a:p>
                      <a:pPr algn="l" rtl="0" fontAlgn="base"/>
                      <a:r>
                        <a:rPr lang="es-PE" sz="800" b="0" i="0">
                          <a:effectLst/>
                          <a:latin typeface="Times New Roman" panose="02020603050405020304" pitchFamily="18" charset="0"/>
                        </a:rPr>
                        <a:t>3. El sistema valida si las preguntas han sido correctamente respondidas.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21945453"/>
                  </a:ext>
                </a:extLst>
              </a:tr>
              <a:tr h="204298">
                <a:tc>
                  <a:txBody>
                    <a:bodyPr/>
                    <a:lstStyle/>
                    <a:p>
                      <a:pPr algn="l" rtl="0" fontAlgn="base"/>
                      <a:r>
                        <a:rPr lang="es-PE" sz="800" b="0" i="0">
                          <a:effectLst/>
                          <a:latin typeface="Times New Roman" panose="02020603050405020304" pitchFamily="18" charset="0"/>
                        </a:rPr>
                        <a:t>4. El sistema muestra una ventana para que el usuario cambie su contraseña, se ingresa la nueva contraseña y la confirmación.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35545050"/>
                  </a:ext>
                </a:extLst>
              </a:tr>
              <a:tr h="176168">
                <a:tc>
                  <a:txBody>
                    <a:bodyPr/>
                    <a:lstStyle/>
                    <a:p>
                      <a:pPr algn="l" rtl="0" fontAlgn="base"/>
                      <a:r>
                        <a:rPr lang="es-PE" sz="800" b="0" i="0">
                          <a:effectLst/>
                          <a:latin typeface="Times New Roman" panose="02020603050405020304" pitchFamily="18" charset="0"/>
                        </a:rPr>
                        <a:t>5. El usuario presiona el botón [Cambiar contraseña].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51839201"/>
                  </a:ext>
                </a:extLst>
              </a:tr>
              <a:tr h="176168">
                <a:tc>
                  <a:txBody>
                    <a:bodyPr/>
                    <a:lstStyle/>
                    <a:p>
                      <a:pPr algn="l" rtl="0" fontAlgn="base"/>
                      <a:r>
                        <a:rPr lang="es-PE" sz="800" b="0" i="0">
                          <a:effectLst/>
                          <a:latin typeface="Times New Roman" panose="02020603050405020304" pitchFamily="18" charset="0"/>
                        </a:rPr>
                        <a:t>6. El sistema muestra la ventana de inicio de sesión.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20946620"/>
                  </a:ext>
                </a:extLst>
              </a:tr>
              <a:tr h="176168">
                <a:tc>
                  <a:txBody>
                    <a:bodyPr/>
                    <a:lstStyle/>
                    <a:p>
                      <a:pPr algn="l" rtl="0" fontAlgn="base"/>
                      <a:r>
                        <a:rPr lang="es-PE" sz="800" b="1" i="0">
                          <a:effectLst/>
                          <a:latin typeface="Arial" panose="020B0604020202020204" pitchFamily="34" charset="0"/>
                        </a:rPr>
                        <a:t>2. Flujos Alternativos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52185073"/>
                  </a:ext>
                </a:extLst>
              </a:tr>
              <a:tr h="176168">
                <a:tc>
                  <a:txBody>
                    <a:bodyPr/>
                    <a:lstStyle/>
                    <a:p>
                      <a:pPr algn="l" rtl="0" fontAlgn="base"/>
                      <a:r>
                        <a:rPr lang="es-PE" sz="800" b="0" i="1">
                          <a:effectLst/>
                          <a:latin typeface="Arial" panose="020B0604020202020204" pitchFamily="34" charset="0"/>
                        </a:rPr>
                        <a:t>1. Las preguntas no han sido correctamente respondidas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68214160"/>
                  </a:ext>
                </a:extLst>
              </a:tr>
              <a:tr h="288378">
                <a:tc>
                  <a:txBody>
                    <a:bodyPr/>
                    <a:lstStyle/>
                    <a:p>
                      <a:pPr algn="l" rtl="0" fontAlgn="base"/>
                      <a:r>
                        <a:rPr lang="es-PE" sz="800" b="0" i="0">
                          <a:effectLst/>
                          <a:latin typeface="Times New Roman" panose="02020603050405020304" pitchFamily="18" charset="0"/>
                        </a:rPr>
                        <a:t>En caso el usuario no pueda responder las preguntas porque se olvidó de las respuestas que brindó previamente, lo único que le quedará es hacer una solicitud al administrador del sitio solicitando un cambio de contraseña.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91859276"/>
                  </a:ext>
                </a:extLst>
              </a:tr>
              <a:tr h="192198">
                <a:tc>
                  <a:txBody>
                    <a:bodyPr/>
                    <a:lstStyle/>
                    <a:p>
                      <a:pPr algn="l" rtl="0" fontAlgn="base"/>
                      <a:r>
                        <a:rPr lang="es-PE" sz="900" b="1" i="0">
                          <a:effectLst/>
                          <a:latin typeface="Arial" panose="020B0604020202020204" pitchFamily="34" charset="0"/>
                        </a:rPr>
                        <a:t>3. Requerimientos Especiales </a:t>
                      </a:r>
                      <a:r>
                        <a:rPr lang="es-PE" sz="9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04432034"/>
                  </a:ext>
                </a:extLst>
              </a:tr>
              <a:tr h="176168">
                <a:tc>
                  <a:txBody>
                    <a:bodyPr/>
                    <a:lstStyle/>
                    <a:p>
                      <a:pPr algn="l" rtl="0" fontAlgn="base"/>
                      <a:r>
                        <a:rPr lang="es-PE" sz="800" b="1" i="0">
                          <a:effectLst/>
                          <a:latin typeface="Arial" panose="020B0604020202020204" pitchFamily="34" charset="0"/>
                        </a:rPr>
                        <a:t>1. Responder preguntas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31915555"/>
                  </a:ext>
                </a:extLst>
              </a:tr>
              <a:tr h="204298">
                <a:tc>
                  <a:txBody>
                    <a:bodyPr/>
                    <a:lstStyle/>
                    <a:p>
                      <a:pPr algn="l" rtl="0" fontAlgn="base"/>
                      <a:r>
                        <a:rPr lang="es-PE" sz="800" b="0" i="0">
                          <a:effectLst/>
                          <a:latin typeface="Times New Roman" panose="02020603050405020304" pitchFamily="18" charset="0"/>
                        </a:rPr>
                        <a:t>Tener una lista de preguntas que serán respondidas por el usuario y a su vez previamente definidas por este.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36980084"/>
                  </a:ext>
                </a:extLst>
              </a:tr>
              <a:tr h="192198">
                <a:tc>
                  <a:txBody>
                    <a:bodyPr/>
                    <a:lstStyle/>
                    <a:p>
                      <a:pPr algn="l" rtl="0" fontAlgn="base"/>
                      <a:r>
                        <a:rPr lang="es-PE" sz="900" b="1" i="0">
                          <a:effectLst/>
                          <a:latin typeface="Arial" panose="020B0604020202020204" pitchFamily="34" charset="0"/>
                        </a:rPr>
                        <a:t>4. Precondiciones </a:t>
                      </a:r>
                      <a:r>
                        <a:rPr lang="es-PE" sz="9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044599"/>
                  </a:ext>
                </a:extLst>
              </a:tr>
              <a:tr h="176168">
                <a:tc>
                  <a:txBody>
                    <a:bodyPr/>
                    <a:lstStyle/>
                    <a:p>
                      <a:pPr algn="l" rtl="0" fontAlgn="base"/>
                      <a:r>
                        <a:rPr lang="es-PE" sz="800" b="1" i="0">
                          <a:effectLst/>
                          <a:latin typeface="Arial" panose="020B0604020202020204" pitchFamily="34" charset="0"/>
                        </a:rPr>
                        <a:t>1. Iniciar sesión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91164582"/>
                  </a:ext>
                </a:extLst>
              </a:tr>
              <a:tr h="176168">
                <a:tc>
                  <a:txBody>
                    <a:bodyPr/>
                    <a:lstStyle/>
                    <a:p>
                      <a:pPr algn="l" rtl="0" fontAlgn="base"/>
                      <a:r>
                        <a:rPr lang="es-PE" sz="800" b="0" i="0">
                          <a:effectLst/>
                          <a:latin typeface="Times New Roman" panose="02020603050405020304" pitchFamily="18" charset="0"/>
                        </a:rPr>
                        <a:t>El usuario debió hacer una serie de intentos para ingresar al sistema.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41913483"/>
                  </a:ext>
                </a:extLst>
              </a:tr>
              <a:tr h="192198">
                <a:tc>
                  <a:txBody>
                    <a:bodyPr/>
                    <a:lstStyle/>
                    <a:p>
                      <a:pPr algn="l" rtl="0" fontAlgn="base"/>
                      <a:r>
                        <a:rPr lang="es-PE" sz="900" b="1" i="0">
                          <a:effectLst/>
                          <a:latin typeface="Arial" panose="020B0604020202020204" pitchFamily="34" charset="0"/>
                        </a:rPr>
                        <a:t>5. Postcondiciones </a:t>
                      </a:r>
                      <a:r>
                        <a:rPr lang="es-PE" sz="9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25745857"/>
                  </a:ext>
                </a:extLst>
              </a:tr>
              <a:tr h="176168">
                <a:tc>
                  <a:txBody>
                    <a:bodyPr/>
                    <a:lstStyle/>
                    <a:p>
                      <a:pPr algn="l" rtl="0" fontAlgn="base"/>
                      <a:r>
                        <a:rPr lang="es-PE" sz="800" b="1" i="0">
                          <a:effectLst/>
                          <a:latin typeface="Arial" panose="020B0604020202020204" pitchFamily="34" charset="0"/>
                        </a:rPr>
                        <a:t>1. Ingresar al sistema </a:t>
                      </a:r>
                      <a:r>
                        <a:rPr lang="es-PE" sz="8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630095293"/>
                  </a:ext>
                </a:extLst>
              </a:tr>
              <a:tr h="176168">
                <a:tc>
                  <a:txBody>
                    <a:bodyPr/>
                    <a:lstStyle/>
                    <a:p>
                      <a:pPr algn="l" rtl="0" fontAlgn="base"/>
                      <a:r>
                        <a:rPr lang="es-PE" sz="800" b="0" i="0">
                          <a:effectLst/>
                          <a:latin typeface="Times New Roman" panose="02020603050405020304" pitchFamily="18" charset="0"/>
                        </a:rPr>
                        <a:t>El usuario puede ingresar sus credenciales para que pueda ingresar al sistema posteriormente.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79535735"/>
                  </a:ext>
                </a:extLst>
              </a:tr>
              <a:tr h="192198">
                <a:tc>
                  <a:txBody>
                    <a:bodyPr/>
                    <a:lstStyle/>
                    <a:p>
                      <a:pPr algn="l" rtl="0" fontAlgn="base"/>
                      <a:r>
                        <a:rPr lang="es-PE" sz="900" b="1" i="0">
                          <a:effectLst/>
                          <a:latin typeface="Arial" panose="020B0604020202020204" pitchFamily="34" charset="0"/>
                        </a:rPr>
                        <a:t>6. Puntos de Extensión </a:t>
                      </a:r>
                      <a:r>
                        <a:rPr lang="es-PE" sz="900" b="0" i="0">
                          <a:effectLst/>
                          <a:latin typeface="Arial" panose="020B0604020202020204" pitchFamily="34" charset="0"/>
                        </a:rPr>
                        <a:t>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40874957"/>
                  </a:ext>
                </a:extLst>
              </a:tr>
              <a:tr h="176168">
                <a:tc>
                  <a:txBody>
                    <a:bodyPr/>
                    <a:lstStyle/>
                    <a:p>
                      <a:pPr algn="l" rtl="0" fontAlgn="base"/>
                      <a:r>
                        <a:rPr lang="es-PE" sz="800" b="0" i="0">
                          <a:effectLst/>
                          <a:latin typeface="Times New Roman" panose="02020603050405020304" pitchFamily="18" charset="0"/>
                        </a:rPr>
                        <a:t>No hay puntos de extensión relacionados a este caso de uso.  </a:t>
                      </a:r>
                      <a:endParaRPr lang="es-PE" sz="1400" b="0" i="0">
                        <a:effectLst/>
                      </a:endParaRPr>
                    </a:p>
                  </a:txBody>
                  <a:tcPr marL="60809" marR="60809" marT="30404" marB="30404"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47403191"/>
                  </a:ext>
                </a:extLst>
              </a:tr>
            </a:tbl>
          </a:graphicData>
        </a:graphic>
      </p:graphicFrame>
      <p:pic>
        <p:nvPicPr>
          <p:cNvPr id="11266" name="Picture 2">
            <a:extLst>
              <a:ext uri="{FF2B5EF4-FFF2-40B4-BE49-F238E27FC236}">
                <a16:creationId xmlns:a16="http://schemas.microsoft.com/office/drawing/2014/main" id="{7E87FAA5-607A-8870-11F5-2E2360A3C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458" y="4097467"/>
            <a:ext cx="2798291" cy="283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842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1A242-3862-5950-0814-260CF769BFE9}"/>
              </a:ext>
            </a:extLst>
          </p:cNvPr>
          <p:cNvSpPr>
            <a:spLocks noGrp="1"/>
          </p:cNvSpPr>
          <p:nvPr>
            <p:ph type="title"/>
          </p:nvPr>
        </p:nvSpPr>
        <p:spPr/>
        <p:txBody>
          <a:bodyPr/>
          <a:lstStyle/>
          <a:p>
            <a:r>
              <a:rPr lang="es-PE" sz="4400">
                <a:solidFill>
                  <a:srgbClr val="285870"/>
                </a:solidFill>
              </a:rPr>
              <a:t>MODELO DE DISEÑO</a:t>
            </a:r>
            <a:endParaRPr lang="es-PE"/>
          </a:p>
        </p:txBody>
      </p:sp>
      <p:sp>
        <p:nvSpPr>
          <p:cNvPr id="3" name="Marcador de contenido 2">
            <a:extLst>
              <a:ext uri="{FF2B5EF4-FFF2-40B4-BE49-F238E27FC236}">
                <a16:creationId xmlns:a16="http://schemas.microsoft.com/office/drawing/2014/main" id="{2B2158EF-C320-7006-37DF-666D01B19D11}"/>
              </a:ext>
            </a:extLst>
          </p:cNvPr>
          <p:cNvSpPr>
            <a:spLocks noGrp="1"/>
          </p:cNvSpPr>
          <p:nvPr>
            <p:ph idx="1"/>
          </p:nvPr>
        </p:nvSpPr>
        <p:spPr/>
        <p:txBody>
          <a:bodyPr/>
          <a:lstStyle/>
          <a:p>
            <a:r>
              <a:rPr lang="es-PE">
                <a:solidFill>
                  <a:srgbClr val="285870"/>
                </a:solidFill>
              </a:rPr>
              <a:t>Diagrama de Capas</a:t>
            </a:r>
          </a:p>
        </p:txBody>
      </p:sp>
      <p:pic>
        <p:nvPicPr>
          <p:cNvPr id="5" name="Imagen 4">
            <a:extLst>
              <a:ext uri="{FF2B5EF4-FFF2-40B4-BE49-F238E27FC236}">
                <a16:creationId xmlns:a16="http://schemas.microsoft.com/office/drawing/2014/main" id="{594AC7B5-FF70-5716-C179-F545E4E1857E}"/>
              </a:ext>
            </a:extLst>
          </p:cNvPr>
          <p:cNvPicPr>
            <a:picLocks noChangeAspect="1"/>
          </p:cNvPicPr>
          <p:nvPr/>
        </p:nvPicPr>
        <p:blipFill>
          <a:blip r:embed="rId2"/>
          <a:stretch>
            <a:fillRect/>
          </a:stretch>
        </p:blipFill>
        <p:spPr>
          <a:xfrm>
            <a:off x="2033538" y="2411685"/>
            <a:ext cx="6354062" cy="4153480"/>
          </a:xfrm>
          <a:prstGeom prst="rect">
            <a:avLst/>
          </a:prstGeom>
        </p:spPr>
      </p:pic>
    </p:spTree>
    <p:extLst>
      <p:ext uri="{BB962C8B-B14F-4D97-AF65-F5344CB8AC3E}">
        <p14:creationId xmlns:p14="http://schemas.microsoft.com/office/powerpoint/2010/main" val="517196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85C6B-F6C7-4FA9-0567-A3DAD99B7394}"/>
              </a:ext>
            </a:extLst>
          </p:cNvPr>
          <p:cNvSpPr>
            <a:spLocks noGrp="1"/>
          </p:cNvSpPr>
          <p:nvPr>
            <p:ph type="title"/>
          </p:nvPr>
        </p:nvSpPr>
        <p:spPr/>
        <p:txBody>
          <a:bodyPr/>
          <a:lstStyle/>
          <a:p>
            <a:r>
              <a:rPr lang="es-PE" sz="4400">
                <a:solidFill>
                  <a:srgbClr val="285870"/>
                </a:solidFill>
              </a:rPr>
              <a:t>MODELO DE DISEÑO</a:t>
            </a:r>
            <a:endParaRPr lang="es-PE"/>
          </a:p>
        </p:txBody>
      </p:sp>
      <p:sp>
        <p:nvSpPr>
          <p:cNvPr id="3" name="Marcador de contenido 2">
            <a:extLst>
              <a:ext uri="{FF2B5EF4-FFF2-40B4-BE49-F238E27FC236}">
                <a16:creationId xmlns:a16="http://schemas.microsoft.com/office/drawing/2014/main" id="{50001BC5-440E-1AE4-A24E-AE54C820F7C7}"/>
              </a:ext>
            </a:extLst>
          </p:cNvPr>
          <p:cNvSpPr>
            <a:spLocks noGrp="1"/>
          </p:cNvSpPr>
          <p:nvPr>
            <p:ph idx="1"/>
          </p:nvPr>
        </p:nvSpPr>
        <p:spPr/>
        <p:txBody>
          <a:bodyPr/>
          <a:lstStyle/>
          <a:p>
            <a:r>
              <a:rPr lang="es-PE">
                <a:solidFill>
                  <a:srgbClr val="285870"/>
                </a:solidFill>
              </a:rPr>
              <a:t>Diagrama de Clases de Diseño de un dato maestro</a:t>
            </a:r>
          </a:p>
          <a:p>
            <a:endParaRPr lang="es-PE"/>
          </a:p>
        </p:txBody>
      </p:sp>
      <p:pic>
        <p:nvPicPr>
          <p:cNvPr id="5" name="Imagen 4">
            <a:extLst>
              <a:ext uri="{FF2B5EF4-FFF2-40B4-BE49-F238E27FC236}">
                <a16:creationId xmlns:a16="http://schemas.microsoft.com/office/drawing/2014/main" id="{B0722303-888B-9F56-3940-84B509349DE3}"/>
              </a:ext>
            </a:extLst>
          </p:cNvPr>
          <p:cNvPicPr>
            <a:picLocks noChangeAspect="1"/>
          </p:cNvPicPr>
          <p:nvPr/>
        </p:nvPicPr>
        <p:blipFill>
          <a:blip r:embed="rId2"/>
          <a:stretch>
            <a:fillRect/>
          </a:stretch>
        </p:blipFill>
        <p:spPr>
          <a:xfrm>
            <a:off x="1481109" y="2267669"/>
            <a:ext cx="7726419" cy="4382781"/>
          </a:xfrm>
          <a:prstGeom prst="rect">
            <a:avLst/>
          </a:prstGeom>
        </p:spPr>
      </p:pic>
    </p:spTree>
    <p:extLst>
      <p:ext uri="{BB962C8B-B14F-4D97-AF65-F5344CB8AC3E}">
        <p14:creationId xmlns:p14="http://schemas.microsoft.com/office/powerpoint/2010/main" val="1715386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85C6B-F6C7-4FA9-0567-A3DAD99B7394}"/>
              </a:ext>
            </a:extLst>
          </p:cNvPr>
          <p:cNvSpPr>
            <a:spLocks noGrp="1"/>
          </p:cNvSpPr>
          <p:nvPr>
            <p:ph type="title"/>
          </p:nvPr>
        </p:nvSpPr>
        <p:spPr/>
        <p:txBody>
          <a:bodyPr/>
          <a:lstStyle/>
          <a:p>
            <a:r>
              <a:rPr lang="es-PE" sz="4400">
                <a:solidFill>
                  <a:srgbClr val="285870"/>
                </a:solidFill>
              </a:rPr>
              <a:t>MODELO DE DISEÑO</a:t>
            </a:r>
            <a:endParaRPr lang="es-PE"/>
          </a:p>
        </p:txBody>
      </p:sp>
      <p:sp>
        <p:nvSpPr>
          <p:cNvPr id="3" name="Marcador de contenido 2">
            <a:extLst>
              <a:ext uri="{FF2B5EF4-FFF2-40B4-BE49-F238E27FC236}">
                <a16:creationId xmlns:a16="http://schemas.microsoft.com/office/drawing/2014/main" id="{50001BC5-440E-1AE4-A24E-AE54C820F7C7}"/>
              </a:ext>
            </a:extLst>
          </p:cNvPr>
          <p:cNvSpPr>
            <a:spLocks noGrp="1"/>
          </p:cNvSpPr>
          <p:nvPr>
            <p:ph idx="1"/>
          </p:nvPr>
        </p:nvSpPr>
        <p:spPr>
          <a:xfrm>
            <a:off x="534988" y="1546818"/>
            <a:ext cx="9951296" cy="897458"/>
          </a:xfrm>
        </p:spPr>
        <p:txBody>
          <a:bodyPr/>
          <a:lstStyle/>
          <a:p>
            <a:r>
              <a:rPr lang="es-PE">
                <a:solidFill>
                  <a:srgbClr val="285870"/>
                </a:solidFill>
              </a:rPr>
              <a:t>Diagrama de Clases de Diseño de un dato transaccional</a:t>
            </a:r>
          </a:p>
          <a:p>
            <a:endParaRPr lang="es-PE"/>
          </a:p>
        </p:txBody>
      </p:sp>
      <p:pic>
        <p:nvPicPr>
          <p:cNvPr id="4" name="Picture 4" descr="Diagram&#10;&#10;Description automatically generated">
            <a:extLst>
              <a:ext uri="{FF2B5EF4-FFF2-40B4-BE49-F238E27FC236}">
                <a16:creationId xmlns:a16="http://schemas.microsoft.com/office/drawing/2014/main" id="{71923BB6-5AF8-EC3F-FB69-F70F34772849}"/>
              </a:ext>
            </a:extLst>
          </p:cNvPr>
          <p:cNvPicPr>
            <a:picLocks noChangeAspect="1"/>
          </p:cNvPicPr>
          <p:nvPr/>
        </p:nvPicPr>
        <p:blipFill>
          <a:blip r:embed="rId2"/>
          <a:stretch>
            <a:fillRect/>
          </a:stretch>
        </p:blipFill>
        <p:spPr>
          <a:xfrm>
            <a:off x="2201217" y="2076805"/>
            <a:ext cx="6217045" cy="4707704"/>
          </a:xfrm>
          <a:prstGeom prst="rect">
            <a:avLst/>
          </a:prstGeom>
        </p:spPr>
      </p:pic>
    </p:spTree>
    <p:extLst>
      <p:ext uri="{BB962C8B-B14F-4D97-AF65-F5344CB8AC3E}">
        <p14:creationId xmlns:p14="http://schemas.microsoft.com/office/powerpoint/2010/main" val="3648917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32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Mantener</a:t>
            </a:r>
            <a:r>
              <a:rPr lang="en-US"/>
              <a:t> </a:t>
            </a:r>
            <a:r>
              <a:rPr lang="en-US" err="1"/>
              <a:t>Usuarios</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650689" y="1562100"/>
            <a:ext cx="9514222" cy="1160601"/>
          </a:xfrm>
        </p:spPr>
        <p:txBody>
          <a:bodyPr/>
          <a:lstStyle/>
          <a:p>
            <a:pPr algn="just" rtl="0" fontAlgn="base"/>
            <a:r>
              <a:rPr lang="es-PE" sz="1600" b="0" i="0">
                <a:effectLst/>
                <a:latin typeface="Times New Roman" panose="02020603050405020304" pitchFamily="18" charset="0"/>
              </a:rPr>
              <a:t>El usuario con permisos de administrador tendrá un apartado especial para que pueda mantener a los usuarios registrados en el sistema, incluido a él mismo, pero lo especial es que podrá también administrar las credenciales de los usuarios. Este apartado de mantenimiento de usuarios tendrá las funciones de listado, registro, detalle, actualización y eliminación de usuarios.  </a:t>
            </a:r>
            <a:endParaRPr lang="es-PE" sz="5400" b="0" i="0">
              <a:effectLst/>
            </a:endParaRPr>
          </a:p>
        </p:txBody>
      </p:sp>
      <p:pic>
        <p:nvPicPr>
          <p:cNvPr id="10242" name="Picture 2" descr="Interfaz de usuario gráfica, Aplicación&#10;&#10;Descripción generada automáticamente">
            <a:extLst>
              <a:ext uri="{FF2B5EF4-FFF2-40B4-BE49-F238E27FC236}">
                <a16:creationId xmlns:a16="http://schemas.microsoft.com/office/drawing/2014/main" id="{DB140FC6-0D07-172F-62CF-4D703CC7B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30" y="2888759"/>
            <a:ext cx="6768752" cy="389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06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3E822E81-940E-EE41-5BAB-F608600AA658}"/>
              </a:ext>
            </a:extLst>
          </p:cNvPr>
          <p:cNvGraphicFramePr>
            <a:graphicFrameLocks noGrp="1"/>
          </p:cNvGraphicFramePr>
          <p:nvPr>
            <p:extLst>
              <p:ext uri="{D42A27DB-BD31-4B8C-83A1-F6EECF244321}">
                <p14:modId xmlns:p14="http://schemas.microsoft.com/office/powerpoint/2010/main" val="3333448258"/>
              </p:ext>
            </p:extLst>
          </p:nvPr>
        </p:nvGraphicFramePr>
        <p:xfrm>
          <a:off x="809402" y="323453"/>
          <a:ext cx="8355098" cy="6537040"/>
        </p:xfrm>
        <a:graphic>
          <a:graphicData uri="http://schemas.openxmlformats.org/drawingml/2006/table">
            <a:tbl>
              <a:tblPr/>
              <a:tblGrid>
                <a:gridCol w="8355098">
                  <a:extLst>
                    <a:ext uri="{9D8B030D-6E8A-4147-A177-3AD203B41FA5}">
                      <a16:colId xmlns:a16="http://schemas.microsoft.com/office/drawing/2014/main" val="2875019064"/>
                    </a:ext>
                  </a:extLst>
                </a:gridCol>
              </a:tblGrid>
              <a:tr h="112158">
                <a:tc>
                  <a:txBody>
                    <a:bodyPr/>
                    <a:lstStyle/>
                    <a:p>
                      <a:pPr algn="l" rtl="0" fontAlgn="base"/>
                      <a:r>
                        <a:rPr lang="es-PE" sz="900" b="1" i="0">
                          <a:solidFill>
                            <a:srgbClr val="FFFFFF"/>
                          </a:solidFill>
                          <a:effectLst/>
                          <a:latin typeface="Arial" panose="020B0604020202020204" pitchFamily="34" charset="0"/>
                        </a:rPr>
                        <a:t>3. Mantener Usuarios </a:t>
                      </a:r>
                      <a:r>
                        <a:rPr lang="es-PE" sz="9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659156117"/>
                  </a:ext>
                </a:extLst>
              </a:tr>
              <a:tr h="99696">
                <a:tc>
                  <a:txBody>
                    <a:bodyPr/>
                    <a:lstStyle/>
                    <a:p>
                      <a:pPr algn="l" rtl="0" fontAlgn="base"/>
                      <a:r>
                        <a:rPr lang="es-PE" sz="800" b="1" i="0">
                          <a:effectLst/>
                          <a:latin typeface="Arial" panose="020B0604020202020204" pitchFamily="34" charset="0"/>
                        </a:rPr>
                        <a:t>1. Breve Descripción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83642697"/>
                  </a:ext>
                </a:extLst>
              </a:tr>
              <a:tr h="286625">
                <a:tc>
                  <a:txBody>
                    <a:bodyPr/>
                    <a:lstStyle/>
                    <a:p>
                      <a:pPr algn="l" rtl="0" fontAlgn="base"/>
                      <a:r>
                        <a:rPr lang="es-PE" sz="800" b="0" i="0">
                          <a:effectLst/>
                          <a:latin typeface="Times New Roman" panose="02020603050405020304" pitchFamily="18" charset="0"/>
                        </a:rPr>
                        <a:t>El usuario con permisos de administrador tendrá un apartado especial para que pueda mantener a los usuarios registrados en el sistema, incluido a él mismo, pero lo especial es que podrá también administrar las credenciales de los usuarios. Este apartado de mantenimiento de usuarios tendrá las funciones de listado, registro, detalle, actualización y eliminación de usuarios.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22305548"/>
                  </a:ext>
                </a:extLst>
              </a:tr>
              <a:tr h="112158">
                <a:tc>
                  <a:txBody>
                    <a:bodyPr/>
                    <a:lstStyle/>
                    <a:p>
                      <a:pPr algn="l" rtl="0" fontAlgn="base"/>
                      <a:r>
                        <a:rPr lang="es-PE" sz="900" b="1" i="0">
                          <a:effectLst/>
                          <a:latin typeface="Arial" panose="020B0604020202020204" pitchFamily="34" charset="0"/>
                        </a:rPr>
                        <a:t>2. Flujo de Eventos </a:t>
                      </a:r>
                      <a:r>
                        <a:rPr lang="es-PE" sz="9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63222139"/>
                  </a:ext>
                </a:extLst>
              </a:tr>
              <a:tr h="99696">
                <a:tc>
                  <a:txBody>
                    <a:bodyPr/>
                    <a:lstStyle/>
                    <a:p>
                      <a:pPr algn="l" rtl="0" fontAlgn="base"/>
                      <a:r>
                        <a:rPr lang="es-PE" sz="800" b="1" i="0">
                          <a:effectLst/>
                          <a:latin typeface="Arial" panose="020B0604020202020204" pitchFamily="34" charset="0"/>
                        </a:rPr>
                        <a:t>1. Flujo Básico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28708053"/>
                  </a:ext>
                </a:extLst>
              </a:tr>
              <a:tr h="99696">
                <a:tc>
                  <a:txBody>
                    <a:bodyPr/>
                    <a:lstStyle/>
                    <a:p>
                      <a:pPr algn="l" rtl="0" fontAlgn="base"/>
                      <a:r>
                        <a:rPr lang="es-PE" sz="800" b="0" i="0">
                          <a:effectLst/>
                          <a:latin typeface="Times New Roman" panose="02020603050405020304" pitchFamily="18" charset="0"/>
                        </a:rPr>
                        <a:t>1. El administrador ingresa al sistema.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65924441"/>
                  </a:ext>
                </a:extLst>
              </a:tr>
              <a:tr h="128514">
                <a:tc>
                  <a:txBody>
                    <a:bodyPr/>
                    <a:lstStyle/>
                    <a:p>
                      <a:pPr algn="l" rtl="0" fontAlgn="base"/>
                      <a:r>
                        <a:rPr lang="es-PE" sz="800" b="0" i="0">
                          <a:effectLst/>
                          <a:latin typeface="Times New Roman" panose="02020603050405020304" pitchFamily="18" charset="0"/>
                        </a:rPr>
                        <a:t>2. El sistema muestra una sección especial de [Usuarios] para que el administrador mantenga usuarios.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64363994"/>
                  </a:ext>
                </a:extLst>
              </a:tr>
              <a:tr h="128514">
                <a:tc>
                  <a:txBody>
                    <a:bodyPr/>
                    <a:lstStyle/>
                    <a:p>
                      <a:pPr algn="l" rtl="0" fontAlgn="base"/>
                      <a:r>
                        <a:rPr lang="es-PE" sz="800" b="0" i="0">
                          <a:effectLst/>
                          <a:latin typeface="Times New Roman" panose="02020603050405020304" pitchFamily="18" charset="0"/>
                        </a:rPr>
                        <a:t>3. El sistema muestra primero una lista de usuarios, cada uno con íconos de edición y eliminación.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81524615"/>
                  </a:ext>
                </a:extLst>
              </a:tr>
              <a:tr h="162005">
                <a:tc>
                  <a:txBody>
                    <a:bodyPr/>
                    <a:lstStyle/>
                    <a:p>
                      <a:pPr algn="l" rtl="0" fontAlgn="base"/>
                      <a:r>
                        <a:rPr lang="es-PE" sz="800" b="0" i="0">
                          <a:effectLst/>
                          <a:latin typeface="Times New Roman" panose="02020603050405020304" pitchFamily="18" charset="0"/>
                        </a:rPr>
                        <a:t>4. El sistema muestra también un botón para agregar usuarios y registrar sus datos junto con las credenciales.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66230738"/>
                  </a:ext>
                </a:extLst>
              </a:tr>
              <a:tr h="99696">
                <a:tc>
                  <a:txBody>
                    <a:bodyPr/>
                    <a:lstStyle/>
                    <a:p>
                      <a:pPr algn="l" rtl="0" fontAlgn="base"/>
                      <a:r>
                        <a:rPr lang="es-PE" sz="800" b="0" i="1">
                          <a:effectLst/>
                          <a:latin typeface="Arial" panose="020B0604020202020204" pitchFamily="34" charset="0"/>
                        </a:rPr>
                        <a:t>1. El administrador da click a “Agregar usuario”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82229815"/>
                  </a:ext>
                </a:extLst>
              </a:tr>
              <a:tr h="264816">
                <a:tc>
                  <a:txBody>
                    <a:bodyPr/>
                    <a:lstStyle/>
                    <a:p>
                      <a:pPr algn="l" rtl="0" fontAlgn="base"/>
                      <a:r>
                        <a:rPr lang="es-PE" sz="800" b="0" i="0">
                          <a:effectLst/>
                          <a:latin typeface="Times New Roman" panose="02020603050405020304" pitchFamily="18" charset="0"/>
                        </a:rPr>
                        <a:t>1. El sistema muestra una nueva pantalla con cuadros de texto para introducir datos como: Nombre de usuario, contraseña y email. Adicionalmente se muestra un listado de los posibles roles que se le pueden asignar al nuevo usuario y por último los botones de “Registrar” y “Cancelar”.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7512238"/>
                  </a:ext>
                </a:extLst>
              </a:tr>
              <a:tr h="99696">
                <a:tc>
                  <a:txBody>
                    <a:bodyPr/>
                    <a:lstStyle/>
                    <a:p>
                      <a:pPr algn="l" rtl="0" fontAlgn="base"/>
                      <a:r>
                        <a:rPr lang="es-PE" sz="800" b="0" i="0">
                          <a:effectLst/>
                          <a:latin typeface="Times New Roman" panose="02020603050405020304" pitchFamily="18" charset="0"/>
                        </a:rPr>
                        <a:t>2. El administrador llena los campos del formulario y da click en “Registrar”.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98563264"/>
                  </a:ext>
                </a:extLst>
              </a:tr>
              <a:tr h="162005">
                <a:tc>
                  <a:txBody>
                    <a:bodyPr/>
                    <a:lstStyle/>
                    <a:p>
                      <a:pPr algn="l" rtl="0" fontAlgn="base"/>
                      <a:r>
                        <a:rPr lang="es-PE" sz="800" b="0" i="0">
                          <a:effectLst/>
                          <a:latin typeface="Times New Roman" panose="02020603050405020304" pitchFamily="18" charset="0"/>
                        </a:rPr>
                        <a:t>3. El sistema vuelve a mostrar el listado de usuarios con un popup con el texto “Usuario registrado correctamente”.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5597921"/>
                  </a:ext>
                </a:extLst>
              </a:tr>
              <a:tr h="99696">
                <a:tc>
                  <a:txBody>
                    <a:bodyPr/>
                    <a:lstStyle/>
                    <a:p>
                      <a:pPr algn="l" rtl="0" fontAlgn="base"/>
                      <a:r>
                        <a:rPr lang="es-PE" sz="800" b="0" i="1">
                          <a:effectLst/>
                          <a:latin typeface="Arial" panose="020B0604020202020204" pitchFamily="34" charset="0"/>
                        </a:rPr>
                        <a:t>2. El administrador da click a “Editar usuario”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69493446"/>
                  </a:ext>
                </a:extLst>
              </a:tr>
              <a:tr h="224315">
                <a:tc>
                  <a:txBody>
                    <a:bodyPr/>
                    <a:lstStyle/>
                    <a:p>
                      <a:pPr algn="l" rtl="0" fontAlgn="base"/>
                      <a:r>
                        <a:rPr lang="es-PE" sz="800" b="0" i="0">
                          <a:effectLst/>
                          <a:latin typeface="Times New Roman" panose="02020603050405020304" pitchFamily="18" charset="0"/>
                        </a:rPr>
                        <a:t>1. El sistema muestra una nueva pantalla con cuadros de texto llenos para editar datos como: Nombre de usuario, contraseña y email. Junto al listado de los posibles roles que se le pueden asignar al usuario y por último los botones de “Actualizar” y “Cancelar”.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16186884"/>
                  </a:ext>
                </a:extLst>
              </a:tr>
              <a:tr h="128514">
                <a:tc>
                  <a:txBody>
                    <a:bodyPr/>
                    <a:lstStyle/>
                    <a:p>
                      <a:pPr algn="l" rtl="0" fontAlgn="base"/>
                      <a:r>
                        <a:rPr lang="es-PE" sz="800" b="0" i="0">
                          <a:effectLst/>
                          <a:latin typeface="Times New Roman" panose="02020603050405020304" pitchFamily="18" charset="0"/>
                        </a:rPr>
                        <a:t>2. El administrador edita la información que crea conveniente del usuario y da click en “Actualizar”.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11686306"/>
                  </a:ext>
                </a:extLst>
              </a:tr>
              <a:tr h="162005">
                <a:tc>
                  <a:txBody>
                    <a:bodyPr/>
                    <a:lstStyle/>
                    <a:p>
                      <a:pPr algn="l" rtl="0" fontAlgn="base"/>
                      <a:r>
                        <a:rPr lang="es-PE" sz="800" b="0" i="0">
                          <a:effectLst/>
                          <a:latin typeface="Times New Roman" panose="02020603050405020304" pitchFamily="18" charset="0"/>
                        </a:rPr>
                        <a:t>3. El sistema vuelve a mostrar el listado de usuarios con un popup con el texto “Usuario actualizado correctamente”.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13440218"/>
                  </a:ext>
                </a:extLst>
              </a:tr>
              <a:tr h="99696">
                <a:tc>
                  <a:txBody>
                    <a:bodyPr/>
                    <a:lstStyle/>
                    <a:p>
                      <a:pPr algn="l" rtl="0" fontAlgn="base"/>
                      <a:r>
                        <a:rPr lang="es-PE" sz="800" b="0" i="1">
                          <a:effectLst/>
                          <a:latin typeface="Arial" panose="020B0604020202020204" pitchFamily="34" charset="0"/>
                        </a:rPr>
                        <a:t>3. El administrador da click a “Eliminar usuario”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79336988"/>
                  </a:ext>
                </a:extLst>
              </a:tr>
              <a:tr h="198612">
                <a:tc>
                  <a:txBody>
                    <a:bodyPr/>
                    <a:lstStyle/>
                    <a:p>
                      <a:pPr algn="l" rtl="0" fontAlgn="base"/>
                      <a:r>
                        <a:rPr lang="es-PE" sz="800" b="0" i="0">
                          <a:effectLst/>
                          <a:latin typeface="Times New Roman" panose="02020603050405020304" pitchFamily="18" charset="0"/>
                        </a:rPr>
                        <a:t>1. El sistema muestra un popup con el texto “¿Está seguro que desea eliminar este usuario? los cambios no se podrán revertir”. Adicionalmente muestra dos botones de “Eliminar” y “Cancelar”.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64473522"/>
                  </a:ext>
                </a:extLst>
              </a:tr>
              <a:tr h="99696">
                <a:tc>
                  <a:txBody>
                    <a:bodyPr/>
                    <a:lstStyle/>
                    <a:p>
                      <a:pPr algn="l" rtl="0" fontAlgn="base"/>
                      <a:r>
                        <a:rPr lang="es-PE" sz="800" b="0" i="0">
                          <a:effectLst/>
                          <a:latin typeface="Times New Roman" panose="02020603050405020304" pitchFamily="18" charset="0"/>
                        </a:rPr>
                        <a:t>2. El administrador da click a “Eliminar”.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63839334"/>
                  </a:ext>
                </a:extLst>
              </a:tr>
              <a:tr h="162005">
                <a:tc>
                  <a:txBody>
                    <a:bodyPr/>
                    <a:lstStyle/>
                    <a:p>
                      <a:pPr algn="l" rtl="0" fontAlgn="base"/>
                      <a:r>
                        <a:rPr lang="es-PE" sz="800" b="0" i="0">
                          <a:effectLst/>
                          <a:latin typeface="Times New Roman" panose="02020603050405020304" pitchFamily="18" charset="0"/>
                        </a:rPr>
                        <a:t>3. El sistema muestra otra vez la lista de usuarios y un popup con el texto “Usuario eliminado correctamente”.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47113318"/>
                  </a:ext>
                </a:extLst>
              </a:tr>
              <a:tr h="99696">
                <a:tc>
                  <a:txBody>
                    <a:bodyPr/>
                    <a:lstStyle/>
                    <a:p>
                      <a:pPr algn="l" rtl="0" fontAlgn="base"/>
                      <a:r>
                        <a:rPr lang="es-PE" sz="800" b="1" i="0">
                          <a:effectLst/>
                          <a:latin typeface="Arial" panose="020B0604020202020204" pitchFamily="34" charset="0"/>
                        </a:rPr>
                        <a:t>2. Flujos Alternativos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359051379"/>
                  </a:ext>
                </a:extLst>
              </a:tr>
              <a:tr h="99696">
                <a:tc>
                  <a:txBody>
                    <a:bodyPr/>
                    <a:lstStyle/>
                    <a:p>
                      <a:pPr algn="l" rtl="0" fontAlgn="base"/>
                      <a:r>
                        <a:rPr lang="es-PE" sz="800" b="0" i="1">
                          <a:effectLst/>
                          <a:latin typeface="Arial" panose="020B0604020202020204" pitchFamily="34" charset="0"/>
                        </a:rPr>
                        <a:t>1. El usuario que acaba de ingresar no tiene privilegios de administrador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07512314"/>
                  </a:ext>
                </a:extLst>
              </a:tr>
              <a:tr h="162005">
                <a:tc>
                  <a:txBody>
                    <a:bodyPr/>
                    <a:lstStyle/>
                    <a:p>
                      <a:pPr algn="l" rtl="0" fontAlgn="base"/>
                      <a:r>
                        <a:rPr lang="es-PE" sz="800" b="0" i="0">
                          <a:effectLst/>
                          <a:latin typeface="Times New Roman" panose="02020603050405020304" pitchFamily="18" charset="0"/>
                        </a:rPr>
                        <a:t>En caso el usuario no tenga privilegios de administrador, el sistema no mostrará la sección especial de [Usuarios].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34721532"/>
                  </a:ext>
                </a:extLst>
              </a:tr>
              <a:tr h="99696">
                <a:tc>
                  <a:txBody>
                    <a:bodyPr/>
                    <a:lstStyle/>
                    <a:p>
                      <a:pPr algn="l" rtl="0" fontAlgn="base"/>
                      <a:r>
                        <a:rPr lang="es-PE" sz="800" b="0" i="1">
                          <a:effectLst/>
                          <a:latin typeface="Arial" panose="020B0604020202020204" pitchFamily="34" charset="0"/>
                        </a:rPr>
                        <a:t>2. El administrador ha ingresado datos erróneos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6713517"/>
                  </a:ext>
                </a:extLst>
              </a:tr>
              <a:tr h="224315">
                <a:tc>
                  <a:txBody>
                    <a:bodyPr/>
                    <a:lstStyle/>
                    <a:p>
                      <a:pPr algn="l" rtl="0" fontAlgn="base"/>
                      <a:r>
                        <a:rPr lang="es-PE" sz="800" b="0" i="0">
                          <a:effectLst/>
                          <a:latin typeface="Times New Roman" panose="02020603050405020304" pitchFamily="18" charset="0"/>
                        </a:rPr>
                        <a:t>Si el administrador ingresó datos erróneos al momento de registrar o actualizar un usuario, entonces el sistema no va a realizar la operación correcta y saltará un mensaje de error diciendo “No se pudo realizar la operación correctamente”.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56163163"/>
                  </a:ext>
                </a:extLst>
              </a:tr>
              <a:tr h="112158">
                <a:tc>
                  <a:txBody>
                    <a:bodyPr/>
                    <a:lstStyle/>
                    <a:p>
                      <a:pPr algn="l" rtl="0" fontAlgn="base"/>
                      <a:r>
                        <a:rPr lang="es-PE" sz="900" b="1" i="0">
                          <a:effectLst/>
                          <a:latin typeface="Arial" panose="020B0604020202020204" pitchFamily="34" charset="0"/>
                        </a:rPr>
                        <a:t>3. Requerimientos Especiales </a:t>
                      </a:r>
                      <a:r>
                        <a:rPr lang="es-PE" sz="9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00981441"/>
                  </a:ext>
                </a:extLst>
              </a:tr>
              <a:tr h="99696">
                <a:tc>
                  <a:txBody>
                    <a:bodyPr/>
                    <a:lstStyle/>
                    <a:p>
                      <a:pPr algn="l" rtl="0" fontAlgn="base"/>
                      <a:r>
                        <a:rPr lang="es-PE" sz="800" b="1" i="0">
                          <a:effectLst/>
                          <a:latin typeface="Arial" panose="020B0604020202020204" pitchFamily="34" charset="0"/>
                        </a:rPr>
                        <a:t>1. Evitar sentencias de SQL Injection e intentos de hacking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92584293"/>
                  </a:ext>
                </a:extLst>
              </a:tr>
              <a:tr h="162005">
                <a:tc>
                  <a:txBody>
                    <a:bodyPr/>
                    <a:lstStyle/>
                    <a:p>
                      <a:pPr algn="l" rtl="0" fontAlgn="base"/>
                      <a:r>
                        <a:rPr lang="es-PE" sz="800" b="0" i="0">
                          <a:effectLst/>
                          <a:latin typeface="Times New Roman" panose="02020603050405020304" pitchFamily="18" charset="0"/>
                        </a:rPr>
                        <a:t>Prevenir los posibles escenarios en los que en el formulario de ingreso se puedan ingresar sentencias SQL que sean ejecutadas por el gestor y dañar posiblemente el sistema.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60746891"/>
                  </a:ext>
                </a:extLst>
              </a:tr>
              <a:tr h="112158">
                <a:tc>
                  <a:txBody>
                    <a:bodyPr/>
                    <a:lstStyle/>
                    <a:p>
                      <a:pPr algn="l" rtl="0" fontAlgn="base"/>
                      <a:r>
                        <a:rPr lang="es-PE" sz="900" b="1" i="0">
                          <a:effectLst/>
                          <a:latin typeface="Arial" panose="020B0604020202020204" pitchFamily="34" charset="0"/>
                        </a:rPr>
                        <a:t>4. Precondiciones </a:t>
                      </a:r>
                      <a:r>
                        <a:rPr lang="es-PE" sz="9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18172466"/>
                  </a:ext>
                </a:extLst>
              </a:tr>
              <a:tr h="99696">
                <a:tc>
                  <a:txBody>
                    <a:bodyPr/>
                    <a:lstStyle/>
                    <a:p>
                      <a:pPr algn="l" rtl="0" fontAlgn="base"/>
                      <a:r>
                        <a:rPr lang="es-PE" sz="800" b="1" i="0">
                          <a:effectLst/>
                          <a:latin typeface="Arial" panose="020B0604020202020204" pitchFamily="34" charset="0"/>
                        </a:rPr>
                        <a:t>1. Iniciar sesión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16987520"/>
                  </a:ext>
                </a:extLst>
              </a:tr>
              <a:tr h="99696">
                <a:tc>
                  <a:txBody>
                    <a:bodyPr/>
                    <a:lstStyle/>
                    <a:p>
                      <a:pPr algn="l" rtl="0" fontAlgn="base"/>
                      <a:r>
                        <a:rPr lang="es-PE" sz="800" b="0" i="0">
                          <a:effectLst/>
                          <a:latin typeface="Times New Roman" panose="02020603050405020304" pitchFamily="18" charset="0"/>
                        </a:rPr>
                        <a:t>El usuario debió iniciar sesión con las credenciales de administrador.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80473448"/>
                  </a:ext>
                </a:extLst>
              </a:tr>
              <a:tr h="112158">
                <a:tc>
                  <a:txBody>
                    <a:bodyPr/>
                    <a:lstStyle/>
                    <a:p>
                      <a:pPr algn="l" rtl="0" fontAlgn="base"/>
                      <a:r>
                        <a:rPr lang="es-PE" sz="900" b="1" i="0">
                          <a:effectLst/>
                          <a:latin typeface="Arial" panose="020B0604020202020204" pitchFamily="34" charset="0"/>
                        </a:rPr>
                        <a:t>5. Postcondiciones </a:t>
                      </a:r>
                      <a:r>
                        <a:rPr lang="es-PE" sz="9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360584038"/>
                  </a:ext>
                </a:extLst>
              </a:tr>
              <a:tr h="99696">
                <a:tc>
                  <a:txBody>
                    <a:bodyPr/>
                    <a:lstStyle/>
                    <a:p>
                      <a:pPr algn="l" rtl="0" fontAlgn="base"/>
                      <a:r>
                        <a:rPr lang="es-PE" sz="800" b="1" i="0">
                          <a:effectLst/>
                          <a:latin typeface="Arial" panose="020B0604020202020204" pitchFamily="34" charset="0"/>
                        </a:rPr>
                        <a:t>1. Autenticación exitosa </a:t>
                      </a:r>
                      <a:r>
                        <a:rPr lang="es-PE" sz="8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623973127"/>
                  </a:ext>
                </a:extLst>
              </a:tr>
              <a:tr h="162005">
                <a:tc>
                  <a:txBody>
                    <a:bodyPr/>
                    <a:lstStyle/>
                    <a:p>
                      <a:pPr algn="l" rtl="0" fontAlgn="base"/>
                      <a:r>
                        <a:rPr lang="es-PE" sz="800" b="0" i="0">
                          <a:effectLst/>
                          <a:latin typeface="Times New Roman" panose="02020603050405020304" pitchFamily="18" charset="0"/>
                        </a:rPr>
                        <a:t>El usuario debe haber ingresado las credenciales correctamente y el sistema ha validado que definitivamente se trata del administrador.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53081372"/>
                  </a:ext>
                </a:extLst>
              </a:tr>
              <a:tr h="112158">
                <a:tc>
                  <a:txBody>
                    <a:bodyPr/>
                    <a:lstStyle/>
                    <a:p>
                      <a:pPr algn="l" rtl="0" fontAlgn="base"/>
                      <a:r>
                        <a:rPr lang="es-PE" sz="900" b="1" i="0">
                          <a:effectLst/>
                          <a:latin typeface="Arial" panose="020B0604020202020204" pitchFamily="34" charset="0"/>
                        </a:rPr>
                        <a:t>6. Puntos de Extensión </a:t>
                      </a:r>
                      <a:r>
                        <a:rPr lang="es-PE" sz="900" b="0" i="0">
                          <a:effectLst/>
                          <a:latin typeface="Arial" panose="020B0604020202020204" pitchFamily="34" charset="0"/>
                        </a:rPr>
                        <a:t>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36445668"/>
                  </a:ext>
                </a:extLst>
              </a:tr>
              <a:tr h="99696">
                <a:tc>
                  <a:txBody>
                    <a:bodyPr/>
                    <a:lstStyle/>
                    <a:p>
                      <a:pPr algn="l" rtl="0" fontAlgn="base"/>
                      <a:r>
                        <a:rPr lang="es-PE" sz="800" b="0" i="0">
                          <a:effectLst/>
                          <a:latin typeface="Times New Roman" panose="02020603050405020304" pitchFamily="18" charset="0"/>
                        </a:rPr>
                        <a:t>No hay puntos de extensión relacionados a este caso de uso.  </a:t>
                      </a:r>
                      <a:endParaRPr lang="es-PE" sz="1050" b="0" i="0">
                        <a:effectLst/>
                      </a:endParaRPr>
                    </a:p>
                  </a:txBody>
                  <a:tcPr marL="37386" marR="37386" marT="18693" marB="18693"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89303041"/>
                  </a:ext>
                </a:extLst>
              </a:tr>
            </a:tbl>
          </a:graphicData>
        </a:graphic>
      </p:graphicFrame>
    </p:spTree>
    <p:extLst>
      <p:ext uri="{BB962C8B-B14F-4D97-AF65-F5344CB8AC3E}">
        <p14:creationId xmlns:p14="http://schemas.microsoft.com/office/powerpoint/2010/main" val="427037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03CDE1-A140-10B0-FB9B-41D0BB16A98F}"/>
              </a:ext>
            </a:extLst>
          </p:cNvPr>
          <p:cNvSpPr>
            <a:spLocks noGrp="1"/>
          </p:cNvSpPr>
          <p:nvPr>
            <p:ph type="title"/>
          </p:nvPr>
        </p:nvSpPr>
        <p:spPr>
          <a:xfrm>
            <a:off x="534988" y="303213"/>
            <a:ext cx="9621837" cy="1258887"/>
          </a:xfrm>
        </p:spPr>
        <p:txBody>
          <a:bodyPr/>
          <a:lstStyle/>
          <a:p>
            <a:r>
              <a:rPr lang="en-US" err="1"/>
              <a:t>Recordar</a:t>
            </a:r>
            <a:r>
              <a:rPr lang="en-US"/>
              <a:t> </a:t>
            </a:r>
            <a:r>
              <a:rPr lang="en-US" err="1"/>
              <a:t>Usuario</a:t>
            </a:r>
            <a:endParaRPr lang="en-US"/>
          </a:p>
        </p:txBody>
      </p:sp>
      <p:sp>
        <p:nvSpPr>
          <p:cNvPr id="12" name="Text Placeholder 2">
            <a:extLst>
              <a:ext uri="{FF2B5EF4-FFF2-40B4-BE49-F238E27FC236}">
                <a16:creationId xmlns:a16="http://schemas.microsoft.com/office/drawing/2014/main" id="{DDAF3C6A-66B6-514C-7765-A66A6A6EA454}"/>
              </a:ext>
            </a:extLst>
          </p:cNvPr>
          <p:cNvSpPr>
            <a:spLocks noGrp="1"/>
          </p:cNvSpPr>
          <p:nvPr>
            <p:ph type="body" idx="1"/>
          </p:nvPr>
        </p:nvSpPr>
        <p:spPr>
          <a:xfrm>
            <a:off x="567234" y="1544389"/>
            <a:ext cx="3911215" cy="2001712"/>
          </a:xfrm>
        </p:spPr>
        <p:txBody>
          <a:bodyPr/>
          <a:lstStyle/>
          <a:p>
            <a:pPr algn="just" rtl="0" fontAlgn="base"/>
            <a:r>
              <a:rPr lang="es-PE" sz="2000" b="0" i="0">
                <a:effectLst/>
                <a:latin typeface="Times New Roman" panose="02020603050405020304" pitchFamily="18" charset="0"/>
              </a:rPr>
              <a:t>El usuario al intentar ingresar al sistema tendrá la opción de decirle al sistema que guarde sus credenciales en una base de datos para que el usuario no tenga que volver a introducir sus credenciales desde cero y agilizar el proceso de ingreso.  </a:t>
            </a:r>
            <a:endParaRPr lang="es-PE" sz="4400" b="0" i="0">
              <a:effectLst/>
            </a:endParaRPr>
          </a:p>
        </p:txBody>
      </p:sp>
      <p:graphicFrame>
        <p:nvGraphicFramePr>
          <p:cNvPr id="3" name="Tabla 2">
            <a:extLst>
              <a:ext uri="{FF2B5EF4-FFF2-40B4-BE49-F238E27FC236}">
                <a16:creationId xmlns:a16="http://schemas.microsoft.com/office/drawing/2014/main" id="{09159A07-9B1D-1A5C-E221-57F3AFFA7294}"/>
              </a:ext>
            </a:extLst>
          </p:cNvPr>
          <p:cNvGraphicFramePr>
            <a:graphicFrameLocks noGrp="1"/>
          </p:cNvGraphicFramePr>
          <p:nvPr>
            <p:extLst>
              <p:ext uri="{D42A27DB-BD31-4B8C-83A1-F6EECF244321}">
                <p14:modId xmlns:p14="http://schemas.microsoft.com/office/powerpoint/2010/main" val="3896407885"/>
              </p:ext>
            </p:extLst>
          </p:nvPr>
        </p:nvGraphicFramePr>
        <p:xfrm>
          <a:off x="4841851" y="1347619"/>
          <a:ext cx="5297834" cy="5464528"/>
        </p:xfrm>
        <a:graphic>
          <a:graphicData uri="http://schemas.openxmlformats.org/drawingml/2006/table">
            <a:tbl>
              <a:tblPr/>
              <a:tblGrid>
                <a:gridCol w="5297834">
                  <a:extLst>
                    <a:ext uri="{9D8B030D-6E8A-4147-A177-3AD203B41FA5}">
                      <a16:colId xmlns:a16="http://schemas.microsoft.com/office/drawing/2014/main" val="550799161"/>
                    </a:ext>
                  </a:extLst>
                </a:gridCol>
              </a:tblGrid>
              <a:tr h="190968">
                <a:tc>
                  <a:txBody>
                    <a:bodyPr/>
                    <a:lstStyle/>
                    <a:p>
                      <a:pPr algn="l" rtl="0" fontAlgn="base"/>
                      <a:r>
                        <a:rPr lang="es-PE" sz="900" b="1" i="0">
                          <a:solidFill>
                            <a:srgbClr val="FFFFFF"/>
                          </a:solidFill>
                          <a:effectLst/>
                          <a:latin typeface="Arial" panose="020B0604020202020204" pitchFamily="34" charset="0"/>
                        </a:rPr>
                        <a:t>4. Recordar Usuario </a:t>
                      </a:r>
                      <a:r>
                        <a:rPr lang="es-PE" sz="9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195336533"/>
                  </a:ext>
                </a:extLst>
              </a:tr>
              <a:tr h="173969">
                <a:tc>
                  <a:txBody>
                    <a:bodyPr/>
                    <a:lstStyle/>
                    <a:p>
                      <a:pPr algn="l" rtl="0" fontAlgn="base"/>
                      <a:r>
                        <a:rPr lang="es-PE" sz="800" b="1" i="0">
                          <a:effectLst/>
                          <a:latin typeface="Arial" panose="020B0604020202020204" pitchFamily="34" charset="0"/>
                        </a:rPr>
                        <a:t>1. Breve Descripción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1385695"/>
                  </a:ext>
                </a:extLst>
              </a:tr>
              <a:tr h="381936">
                <a:tc>
                  <a:txBody>
                    <a:bodyPr/>
                    <a:lstStyle/>
                    <a:p>
                      <a:pPr algn="l" rtl="0" fontAlgn="base"/>
                      <a:r>
                        <a:rPr lang="es-PE" sz="800" b="0" i="0">
                          <a:effectLst/>
                          <a:latin typeface="Times New Roman" panose="02020603050405020304" pitchFamily="18" charset="0"/>
                        </a:rPr>
                        <a:t>El usuario al intentar ingresar al sistema tendrá la opción de decirle al sistema que guarde sus credenciales en una base de datos para que el usuario no tenga que volver a introducir sus credenciales desde cero y agilizar el proceso de ingreso.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51082834"/>
                  </a:ext>
                </a:extLst>
              </a:tr>
              <a:tr h="190968">
                <a:tc>
                  <a:txBody>
                    <a:bodyPr/>
                    <a:lstStyle/>
                    <a:p>
                      <a:pPr algn="l" rtl="0" fontAlgn="base"/>
                      <a:r>
                        <a:rPr lang="es-PE" sz="900" b="1" i="0">
                          <a:effectLst/>
                          <a:latin typeface="Arial" panose="020B0604020202020204" pitchFamily="34" charset="0"/>
                        </a:rPr>
                        <a:t>2. Flujo de Eventos </a:t>
                      </a:r>
                      <a:r>
                        <a:rPr lang="es-PE" sz="9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85919209"/>
                  </a:ext>
                </a:extLst>
              </a:tr>
              <a:tr h="173969">
                <a:tc>
                  <a:txBody>
                    <a:bodyPr/>
                    <a:lstStyle/>
                    <a:p>
                      <a:pPr algn="l" rtl="0" fontAlgn="base"/>
                      <a:r>
                        <a:rPr lang="es-PE" sz="800" b="1" i="0">
                          <a:effectLst/>
                          <a:latin typeface="Arial" panose="020B0604020202020204" pitchFamily="34" charset="0"/>
                        </a:rPr>
                        <a:t>1. Flujo Básico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56173174"/>
                  </a:ext>
                </a:extLst>
              </a:tr>
              <a:tr h="173969">
                <a:tc>
                  <a:txBody>
                    <a:bodyPr/>
                    <a:lstStyle/>
                    <a:p>
                      <a:pPr algn="l" rtl="0" fontAlgn="base"/>
                      <a:r>
                        <a:rPr lang="es-PE" sz="800" b="0" i="0">
                          <a:effectLst/>
                          <a:latin typeface="Times New Roman" panose="02020603050405020304" pitchFamily="18" charset="0"/>
                        </a:rPr>
                        <a:t>1. El usuario entra a la página de inicio de sesión en el sistema.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27922804"/>
                  </a:ext>
                </a:extLst>
              </a:tr>
              <a:tr h="284282">
                <a:tc>
                  <a:txBody>
                    <a:bodyPr/>
                    <a:lstStyle/>
                    <a:p>
                      <a:pPr algn="l" rtl="0" fontAlgn="base"/>
                      <a:r>
                        <a:rPr lang="es-PE" sz="800" b="0" i="0">
                          <a:effectLst/>
                          <a:latin typeface="Times New Roman" panose="02020603050405020304" pitchFamily="18" charset="0"/>
                        </a:rPr>
                        <a:t>2. El sistema muestra los cuadros de texto para que el usuario introduzca sus credenciales y adicionalmente un checkbox con el texto “Recuérdame”.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94520777"/>
                  </a:ext>
                </a:extLst>
              </a:tr>
              <a:tr h="173969">
                <a:tc>
                  <a:txBody>
                    <a:bodyPr/>
                    <a:lstStyle/>
                    <a:p>
                      <a:pPr algn="l" rtl="0" fontAlgn="base"/>
                      <a:r>
                        <a:rPr lang="es-PE" sz="800" b="0" i="0">
                          <a:effectLst/>
                          <a:latin typeface="Times New Roman" panose="02020603050405020304" pitchFamily="18" charset="0"/>
                        </a:rPr>
                        <a:t>3. El usuario da click al checkbox.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26592134"/>
                  </a:ext>
                </a:extLst>
              </a:tr>
              <a:tr h="284282">
                <a:tc>
                  <a:txBody>
                    <a:bodyPr/>
                    <a:lstStyle/>
                    <a:p>
                      <a:pPr algn="l" rtl="0" fontAlgn="base"/>
                      <a:r>
                        <a:rPr lang="es-PE" sz="800" b="0" i="0">
                          <a:effectLst/>
                          <a:latin typeface="Times New Roman" panose="02020603050405020304" pitchFamily="18" charset="0"/>
                        </a:rPr>
                        <a:t>4. El sistema guarda el valor de verdadero o falso en el campo de recordar cuenta, dependiendo lo que el usuario haya elegido.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44619939"/>
                  </a:ext>
                </a:extLst>
              </a:tr>
              <a:tr h="284282">
                <a:tc>
                  <a:txBody>
                    <a:bodyPr/>
                    <a:lstStyle/>
                    <a:p>
                      <a:pPr algn="l" rtl="0" fontAlgn="base"/>
                      <a:r>
                        <a:rPr lang="es-PE" sz="800" b="0" i="0">
                          <a:effectLst/>
                          <a:latin typeface="Times New Roman" panose="02020603050405020304" pitchFamily="18" charset="0"/>
                        </a:rPr>
                        <a:t>5. Si el usuario hizo check en “Recuérdame”, la próxima vez que ingrese al sistema sus credenciales serán llenadas automáticamente.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04393170"/>
                  </a:ext>
                </a:extLst>
              </a:tr>
              <a:tr h="173969">
                <a:tc>
                  <a:txBody>
                    <a:bodyPr/>
                    <a:lstStyle/>
                    <a:p>
                      <a:pPr algn="l" rtl="0" fontAlgn="base"/>
                      <a:r>
                        <a:rPr lang="es-PE" sz="800" b="1" i="0">
                          <a:effectLst/>
                          <a:latin typeface="Arial" panose="020B0604020202020204" pitchFamily="34" charset="0"/>
                        </a:rPr>
                        <a:t>2. Flujos Alternativos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51567398"/>
                  </a:ext>
                </a:extLst>
              </a:tr>
              <a:tr h="173969">
                <a:tc>
                  <a:txBody>
                    <a:bodyPr/>
                    <a:lstStyle/>
                    <a:p>
                      <a:pPr algn="l" rtl="0" fontAlgn="base"/>
                      <a:r>
                        <a:rPr lang="es-PE" sz="800" b="0" i="1">
                          <a:effectLst/>
                          <a:latin typeface="Arial" panose="020B0604020202020204" pitchFamily="34" charset="0"/>
                        </a:rPr>
                        <a:t>1. El usuario no dio click en el checkbox “Recuérdame”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61341196"/>
                  </a:ext>
                </a:extLst>
              </a:tr>
              <a:tr h="284282">
                <a:tc>
                  <a:txBody>
                    <a:bodyPr/>
                    <a:lstStyle/>
                    <a:p>
                      <a:pPr algn="l" rtl="0" fontAlgn="base"/>
                      <a:r>
                        <a:rPr lang="es-PE" sz="800" b="0" i="0">
                          <a:effectLst/>
                          <a:latin typeface="Times New Roman" panose="02020603050405020304" pitchFamily="18" charset="0"/>
                        </a:rPr>
                        <a:t>Si el usuario no dio click en el checkbox, entonces la próxima vez que trate de ingresar al sistema, tendrá que volver a digitar su usuario y contraseña.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08452988"/>
                  </a:ext>
                </a:extLst>
              </a:tr>
              <a:tr h="190968">
                <a:tc>
                  <a:txBody>
                    <a:bodyPr/>
                    <a:lstStyle/>
                    <a:p>
                      <a:pPr algn="l" rtl="0" fontAlgn="base"/>
                      <a:r>
                        <a:rPr lang="es-PE" sz="900" b="1" i="0">
                          <a:effectLst/>
                          <a:latin typeface="Arial" panose="020B0604020202020204" pitchFamily="34" charset="0"/>
                        </a:rPr>
                        <a:t>3. Requerimientos Especiales </a:t>
                      </a:r>
                      <a:r>
                        <a:rPr lang="es-PE" sz="9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47556204"/>
                  </a:ext>
                </a:extLst>
              </a:tr>
              <a:tr h="173969">
                <a:tc>
                  <a:txBody>
                    <a:bodyPr/>
                    <a:lstStyle/>
                    <a:p>
                      <a:pPr algn="l" rtl="0" fontAlgn="base"/>
                      <a:r>
                        <a:rPr lang="es-PE" sz="800" b="1" i="0">
                          <a:effectLst/>
                          <a:latin typeface="Arial" panose="020B0604020202020204" pitchFamily="34" charset="0"/>
                        </a:rPr>
                        <a:t>1. Recordar la cuenta del usuario hasta que este borre su caché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6174289"/>
                  </a:ext>
                </a:extLst>
              </a:tr>
              <a:tr h="488030">
                <a:tc>
                  <a:txBody>
                    <a:bodyPr/>
                    <a:lstStyle/>
                    <a:p>
                      <a:pPr algn="l" rtl="0" fontAlgn="base"/>
                      <a:r>
                        <a:rPr lang="es-PE" sz="800" b="0" i="0">
                          <a:effectLst/>
                          <a:latin typeface="Times New Roman" panose="02020603050405020304" pitchFamily="18" charset="0"/>
                        </a:rPr>
                        <a:t>El sistema debe permitir recordar las credenciales del usuario y llenarlas automáticamente cuando ingrese a la página de inicio de sesión, esta funcionalidad estará disponible hasta que el usuario borre la caché de su navegador, en caso no ocurra esta acción, el sistema debe seguir autocompletando los campos ya mencionados.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50097874"/>
                  </a:ext>
                </a:extLst>
              </a:tr>
              <a:tr h="190968">
                <a:tc>
                  <a:txBody>
                    <a:bodyPr/>
                    <a:lstStyle/>
                    <a:p>
                      <a:pPr algn="l" rtl="0" fontAlgn="base"/>
                      <a:r>
                        <a:rPr lang="es-PE" sz="900" b="1" i="0">
                          <a:effectLst/>
                          <a:latin typeface="Arial" panose="020B0604020202020204" pitchFamily="34" charset="0"/>
                        </a:rPr>
                        <a:t>4. Precondiciones </a:t>
                      </a:r>
                      <a:r>
                        <a:rPr lang="es-PE" sz="9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6554385"/>
                  </a:ext>
                </a:extLst>
              </a:tr>
              <a:tr h="173969">
                <a:tc>
                  <a:txBody>
                    <a:bodyPr/>
                    <a:lstStyle/>
                    <a:p>
                      <a:pPr algn="l" rtl="0" fontAlgn="base"/>
                      <a:r>
                        <a:rPr lang="es-PE" sz="800" b="1" i="0">
                          <a:effectLst/>
                          <a:latin typeface="Arial" panose="020B0604020202020204" pitchFamily="34" charset="0"/>
                        </a:rPr>
                        <a:t>1. Seleccionar “Recuérdame”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654703"/>
                  </a:ext>
                </a:extLst>
              </a:tr>
              <a:tr h="173969">
                <a:tc>
                  <a:txBody>
                    <a:bodyPr/>
                    <a:lstStyle/>
                    <a:p>
                      <a:pPr algn="l" rtl="0" fontAlgn="base"/>
                      <a:r>
                        <a:rPr lang="es-PE" sz="800" b="0" i="0">
                          <a:effectLst/>
                          <a:latin typeface="Times New Roman" panose="02020603050405020304" pitchFamily="18" charset="0"/>
                        </a:rPr>
                        <a:t>El usuario debió tener seleccionado la opción “Recuérdame” al momento de ingresar al sistema.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190860180"/>
                  </a:ext>
                </a:extLst>
              </a:tr>
              <a:tr h="190968">
                <a:tc>
                  <a:txBody>
                    <a:bodyPr/>
                    <a:lstStyle/>
                    <a:p>
                      <a:pPr algn="l" rtl="0" fontAlgn="base"/>
                      <a:r>
                        <a:rPr lang="es-PE" sz="900" b="1" i="0">
                          <a:effectLst/>
                          <a:latin typeface="Arial" panose="020B0604020202020204" pitchFamily="34" charset="0"/>
                        </a:rPr>
                        <a:t>5. Postcondiciones </a:t>
                      </a:r>
                      <a:r>
                        <a:rPr lang="es-PE" sz="9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901444764"/>
                  </a:ext>
                </a:extLst>
              </a:tr>
              <a:tr h="173969">
                <a:tc>
                  <a:txBody>
                    <a:bodyPr/>
                    <a:lstStyle/>
                    <a:p>
                      <a:pPr algn="l" rtl="0" fontAlgn="base"/>
                      <a:r>
                        <a:rPr lang="es-PE" sz="800" b="1" i="0">
                          <a:effectLst/>
                          <a:latin typeface="Arial" panose="020B0604020202020204" pitchFamily="34" charset="0"/>
                        </a:rPr>
                        <a:t>1. Ingreso al sistema </a:t>
                      </a:r>
                      <a:r>
                        <a:rPr lang="es-PE" sz="8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783620468"/>
                  </a:ext>
                </a:extLst>
              </a:tr>
              <a:tr h="173969">
                <a:tc>
                  <a:txBody>
                    <a:bodyPr/>
                    <a:lstStyle/>
                    <a:p>
                      <a:pPr algn="l" rtl="0" fontAlgn="base"/>
                      <a:r>
                        <a:rPr lang="es-PE" sz="800" b="0" i="0">
                          <a:effectLst/>
                          <a:latin typeface="Times New Roman" panose="02020603050405020304" pitchFamily="18" charset="0"/>
                        </a:rPr>
                        <a:t>El usuario ingresa al sistema y se genera el token de autenticación.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814572"/>
                  </a:ext>
                </a:extLst>
              </a:tr>
              <a:tr h="190968">
                <a:tc>
                  <a:txBody>
                    <a:bodyPr/>
                    <a:lstStyle/>
                    <a:p>
                      <a:pPr algn="l" rtl="0" fontAlgn="base"/>
                      <a:r>
                        <a:rPr lang="es-PE" sz="900" b="1" i="0">
                          <a:effectLst/>
                          <a:latin typeface="Arial" panose="020B0604020202020204" pitchFamily="34" charset="0"/>
                        </a:rPr>
                        <a:t>6. Puntos de Extensión </a:t>
                      </a:r>
                      <a:r>
                        <a:rPr lang="es-PE" sz="900" b="0" i="0">
                          <a:effectLst/>
                          <a:latin typeface="Arial" panose="020B0604020202020204" pitchFamily="34" charset="0"/>
                        </a:rPr>
                        <a:t>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61656933"/>
                  </a:ext>
                </a:extLst>
              </a:tr>
              <a:tr h="173969">
                <a:tc>
                  <a:txBody>
                    <a:bodyPr/>
                    <a:lstStyle/>
                    <a:p>
                      <a:pPr algn="l" rtl="0" fontAlgn="base"/>
                      <a:r>
                        <a:rPr lang="es-PE" sz="800" b="0" i="0">
                          <a:effectLst/>
                          <a:latin typeface="Times New Roman" panose="02020603050405020304" pitchFamily="18" charset="0"/>
                        </a:rPr>
                        <a:t>No hay puntos de extensión relacionados a este caso de uso.  </a:t>
                      </a:r>
                      <a:endParaRPr lang="es-PE" sz="1400" b="0" i="0">
                        <a:effectLst/>
                      </a:endParaRPr>
                    </a:p>
                  </a:txBody>
                  <a:tcPr marL="61560" marR="61560" marT="30780" marB="30780" anchor="ctr">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45359767"/>
                  </a:ext>
                </a:extLst>
              </a:tr>
            </a:tbl>
          </a:graphicData>
        </a:graphic>
      </p:graphicFrame>
      <p:pic>
        <p:nvPicPr>
          <p:cNvPr id="9218" name="Picture 2">
            <a:extLst>
              <a:ext uri="{FF2B5EF4-FFF2-40B4-BE49-F238E27FC236}">
                <a16:creationId xmlns:a16="http://schemas.microsoft.com/office/drawing/2014/main" id="{3C4BF436-90AB-8DEF-CBA4-5AE3082BD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247" y="3802226"/>
            <a:ext cx="2466976"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11832"/>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63</Slides>
  <Notes>0</Notes>
  <HiddenSlides>0</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Tema de Office</vt:lpstr>
      <vt:lpstr>Curso : Análisis y diseño de sistemas II</vt:lpstr>
      <vt:lpstr>PowerPoint Presentation</vt:lpstr>
      <vt:lpstr>PRESENTACIÓN DEL TEMA</vt:lpstr>
      <vt:lpstr>MODELO DE CASOS DE USO</vt:lpstr>
      <vt:lpstr>Iniciar Sesion</vt:lpstr>
      <vt:lpstr>Recuperar Contraseña</vt:lpstr>
      <vt:lpstr>Mantener Usuarios</vt:lpstr>
      <vt:lpstr>PowerPoint Presentation</vt:lpstr>
      <vt:lpstr>Recordar Usuario</vt:lpstr>
      <vt:lpstr>Enviar Documentos</vt:lpstr>
      <vt:lpstr>Mantener Documentacion</vt:lpstr>
      <vt:lpstr>PowerPoint Presentation</vt:lpstr>
      <vt:lpstr>Subir Documentos</vt:lpstr>
      <vt:lpstr>Buscar Documentos</vt:lpstr>
      <vt:lpstr>Autorizar Solicitud de Busqueda</vt:lpstr>
      <vt:lpstr>Mantener Solicitud de Busqueda</vt:lpstr>
      <vt:lpstr>PowerPoint Presentation</vt:lpstr>
      <vt:lpstr>Validar Solicitud de Busqueda</vt:lpstr>
      <vt:lpstr>MODELO DE ANÁLISIS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MODELO DE ANÁLISIS </vt:lpstr>
      <vt:lpstr>MODELO DE ANÁLISIS </vt:lpstr>
      <vt:lpstr>DS01. Autorizar Solicitud de Busqueda</vt:lpstr>
      <vt:lpstr>DS02. Buscar Documentos</vt:lpstr>
      <vt:lpstr>DS03. Enviar Documentos</vt:lpstr>
      <vt:lpstr>DS03. Enviar Documentos</vt:lpstr>
      <vt:lpstr>DS04. Iniciar Sesión</vt:lpstr>
      <vt:lpstr>DS05. Mantemiento de Documentación</vt:lpstr>
      <vt:lpstr>DS05. Mantemiento de Documentación</vt:lpstr>
      <vt:lpstr>DS06. Mantenimiento de Solicitud de Búsqueda</vt:lpstr>
      <vt:lpstr>DS06. Mantenimiento de Solicitud de Búsqueda</vt:lpstr>
      <vt:lpstr>DS07. Mantenimiento de Usuario</vt:lpstr>
      <vt:lpstr>DS07. Mantenimiento de Usuario</vt:lpstr>
      <vt:lpstr>DS08. Recordar Usuario</vt:lpstr>
      <vt:lpstr>DS09. Recuperar Contraseña</vt:lpstr>
      <vt:lpstr>DS10. Subir Documentos</vt:lpstr>
      <vt:lpstr>DS11. Validar Solicitud de Busqueda</vt:lpstr>
      <vt:lpstr>DC01. Autorizar Solicitud de Busqueda</vt:lpstr>
      <vt:lpstr>DC02. Buscar Documentos</vt:lpstr>
      <vt:lpstr>DC03. Enviar Documentos</vt:lpstr>
      <vt:lpstr>DC04. Iniciar Sesión</vt:lpstr>
      <vt:lpstr>DC05. Mantemiento de Documentación</vt:lpstr>
      <vt:lpstr>DC06. Mantenimiento de Solicitud de Búsqueda</vt:lpstr>
      <vt:lpstr>DC07. Mantenimiento de Usuario</vt:lpstr>
      <vt:lpstr>DC08. Recordar Usuario</vt:lpstr>
      <vt:lpstr>DS09. Recuperar Contraseña</vt:lpstr>
      <vt:lpstr>DS10. Subir Documentos</vt:lpstr>
      <vt:lpstr>DS11. Validar Solicitud de Busqueda</vt:lpstr>
      <vt:lpstr>MODELO DE DISEÑO</vt:lpstr>
      <vt:lpstr>MODELO DE DISEÑO</vt:lpstr>
      <vt:lpstr>MODELO DE DISEÑO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Morales Flores</dc:creator>
  <cp:revision>1</cp:revision>
  <cp:lastPrinted>1601-01-01T00:00:00Z</cp:lastPrinted>
  <dcterms:created xsi:type="dcterms:W3CDTF">2014-02-05T13:54:22Z</dcterms:created>
  <dcterms:modified xsi:type="dcterms:W3CDTF">2022-07-03T07:33:03Z</dcterms:modified>
</cp:coreProperties>
</file>