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539"/>
  </p:sldMasterIdLst>
  <p:sldIdLst>
    <p:sldId id="256" r:id="rId540"/>
    <p:sldId id="335" r:id="rId541"/>
    <p:sldId id="314" r:id="rId542"/>
    <p:sldId id="260" r:id="rId543"/>
    <p:sldId id="308" r:id="rId544"/>
    <p:sldId id="262" r:id="rId545"/>
    <p:sldId id="263" r:id="rId546"/>
    <p:sldId id="310" r:id="rId547"/>
    <p:sldId id="309" r:id="rId548"/>
    <p:sldId id="265" r:id="rId549"/>
    <p:sldId id="316" r:id="rId550"/>
    <p:sldId id="317" r:id="rId551"/>
    <p:sldId id="319" r:id="rId552"/>
    <p:sldId id="322" r:id="rId553"/>
    <p:sldId id="333" r:id="rId554"/>
    <p:sldId id="318" r:id="rId555"/>
    <p:sldId id="323" r:id="rId556"/>
    <p:sldId id="324" r:id="rId557"/>
    <p:sldId id="326" r:id="rId558"/>
    <p:sldId id="325" r:id="rId559"/>
    <p:sldId id="321" r:id="rId560"/>
    <p:sldId id="258" r:id="rId561"/>
    <p:sldId id="278" r:id="rId562"/>
    <p:sldId id="279" r:id="rId563"/>
    <p:sldId id="280" r:id="rId564"/>
    <p:sldId id="281" r:id="rId565"/>
    <p:sldId id="283" r:id="rId566"/>
    <p:sldId id="282" r:id="rId567"/>
    <p:sldId id="284" r:id="rId568"/>
    <p:sldId id="285" r:id="rId569"/>
    <p:sldId id="286" r:id="rId570"/>
    <p:sldId id="287" r:id="rId571"/>
    <p:sldId id="288" r:id="rId572"/>
    <p:sldId id="289" r:id="rId573"/>
    <p:sldId id="290" r:id="rId574"/>
    <p:sldId id="291" r:id="rId575"/>
    <p:sldId id="292" r:id="rId576"/>
    <p:sldId id="293" r:id="rId577"/>
    <p:sldId id="294" r:id="rId578"/>
    <p:sldId id="295" r:id="rId579"/>
    <p:sldId id="296" r:id="rId580"/>
    <p:sldId id="297" r:id="rId581"/>
    <p:sldId id="298" r:id="rId582"/>
    <p:sldId id="299" r:id="rId583"/>
    <p:sldId id="300" r:id="rId584"/>
    <p:sldId id="301" r:id="rId585"/>
    <p:sldId id="302" r:id="rId586"/>
    <p:sldId id="303" r:id="rId587"/>
    <p:sldId id="304" r:id="rId588"/>
    <p:sldId id="306" r:id="rId589"/>
    <p:sldId id="307" r:id="rId590"/>
    <p:sldId id="313" r:id="rId591"/>
    <p:sldId id="311" r:id="rId592"/>
    <p:sldId id="312" r:id="rId593"/>
    <p:sldId id="328" r:id="rId594"/>
    <p:sldId id="329" r:id="rId595"/>
    <p:sldId id="331" r:id="rId596"/>
    <p:sldId id="332" r:id="rId597"/>
    <p:sldId id="330" r:id="rId598"/>
    <p:sldId id="334" r:id="rId599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3537" autoAdjust="0"/>
  </p:normalViewPr>
  <p:slideViewPr>
    <p:cSldViewPr>
      <p:cViewPr>
        <p:scale>
          <a:sx n="75" d="100"/>
          <a:sy n="75" d="100"/>
        </p:scale>
        <p:origin x="117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slide" Target="slides/slide3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slide" Target="slides/slide14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slide" Target="slides/slide25.xml"/><Relationship Id="rId424" Type="http://schemas.openxmlformats.org/officeDocument/2006/relationships/customXml" Target="../customXml/item424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slide" Target="slides/slide36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slide" Target="slides/slide4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slide" Target="slides/slide5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slide" Target="slides/slide27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slide" Target="slides/slide3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theme" Target="theme/theme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slide" Target="slides/slide7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slide" Target="slides/slide4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slide" Target="slides/slide18.xml"/><Relationship Id="rId599" Type="http://schemas.openxmlformats.org/officeDocument/2006/relationships/slide" Target="slides/slide60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slide" Target="slides/slide29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slide" Target="slides/slide40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slide" Target="slides/slide51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customXml" Target="../customXml/item506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48" Type="http://schemas.openxmlformats.org/officeDocument/2006/relationships/slide" Target="slides/slide9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slide" Target="slides/slide20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slide" Target="slides/slide31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slide" Target="slides/slide42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slideMaster" Target="slideMasters/slideMaster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slide" Target="slides/slide11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slide" Target="slides/slide53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slide" Target="slides/slide22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slide" Target="slides/slide33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slide" Target="slides/slide2.xml"/><Relationship Id="rId583" Type="http://schemas.openxmlformats.org/officeDocument/2006/relationships/slide" Target="slides/slide4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slide" Target="slides/slide13.xml"/><Relationship Id="rId594" Type="http://schemas.openxmlformats.org/officeDocument/2006/relationships/slide" Target="slides/slide55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slide" Target="slides/slide24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slide" Target="slides/slide35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slide" Target="slides/slide4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slide" Target="slides/slide4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slide" Target="slides/slide15.xml"/><Relationship Id="rId596" Type="http://schemas.openxmlformats.org/officeDocument/2006/relationships/slide" Target="slides/slide57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slide" Target="slides/slide26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slide" Target="slides/slide37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viewProps" Target="viewProps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slide" Target="slides/slide6.xml"/><Relationship Id="rId587" Type="http://schemas.openxmlformats.org/officeDocument/2006/relationships/slide" Target="slides/slide4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slide" Target="slides/slide17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slide" Target="slides/slide5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slide" Target="slides/slide2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slide" Target="slides/slide39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tableStyles" Target="tableStyles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slide" Target="slides/slide8.xml"/><Relationship Id="rId589" Type="http://schemas.openxmlformats.org/officeDocument/2006/relationships/slide" Target="slides/slide50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slide" Target="slides/slide19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slide" Target="slides/slide30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slide" Target="slides/slide4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slide" Target="slides/slide5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slide" Target="slides/slide10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slide" Target="slides/slide2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slide" Target="slides/slide32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slide" Target="slides/slide1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slide" Target="slides/slide4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slide" Target="slides/slide12.xml"/><Relationship Id="rId593" Type="http://schemas.openxmlformats.org/officeDocument/2006/relationships/slide" Target="slides/slide54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slide" Target="slides/slide23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slide" Target="slides/slide34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slide" Target="slides/slide4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slide" Target="slides/slide5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presProps" Target="presProps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slide" Target="slides/slide5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slide" Target="slides/slide16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G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G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G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7365056"/>
        <c:axId val="277365616"/>
      </c:barChart>
      <c:catAx>
        <c:axId val="2773650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277365616"/>
        <c:crosses val="autoZero"/>
        <c:auto val="1"/>
        <c:lblAlgn val="ctr"/>
        <c:lblOffset val="100"/>
        <c:noMultiLvlLbl val="0"/>
      </c:catAx>
      <c:valAx>
        <c:axId val="277365616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277365056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GT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7368976"/>
        <c:axId val="277369536"/>
      </c:barChart>
      <c:catAx>
        <c:axId val="2773689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277369536"/>
        <c:crosses val="autoZero"/>
        <c:auto val="1"/>
        <c:lblAlgn val="ctr"/>
        <c:lblOffset val="100"/>
        <c:noMultiLvlLbl val="0"/>
      </c:catAx>
      <c:valAx>
        <c:axId val="277369536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277368976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GT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7372896"/>
        <c:axId val="277373456"/>
      </c:barChart>
      <c:catAx>
        <c:axId val="2773728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277373456"/>
        <c:crosses val="autoZero"/>
        <c:auto val="1"/>
        <c:lblAlgn val="ctr"/>
        <c:lblOffset val="100"/>
        <c:noMultiLvlLbl val="0"/>
      </c:catAx>
      <c:valAx>
        <c:axId val="277373456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277372896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GT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1785F-0504-40B4-B519-01D7FD035D81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9CAEF04D-FF38-4580-9E1D-B23E221E001C}">
      <dgm:prSet phldrT="[Text]"/>
      <dgm:spPr/>
      <dgm:t>
        <a:bodyPr/>
        <a:lstStyle/>
        <a:p>
          <a:r>
            <a:rPr lang="es-GT" noProof="0" dirty="0" smtClean="0"/>
            <a:t>Datos de consumo</a:t>
          </a:r>
          <a:endParaRPr lang="es-GT" noProof="0" dirty="0"/>
        </a:p>
      </dgm:t>
    </dgm:pt>
    <dgm:pt modelId="{FC3FB200-C489-4749-866B-2F2EADE79A7A}" type="parTrans" cxnId="{48D0C40C-251C-4683-B735-E7B660445614}">
      <dgm:prSet/>
      <dgm:spPr/>
      <dgm:t>
        <a:bodyPr/>
        <a:lstStyle/>
        <a:p>
          <a:endParaRPr lang="es-GT"/>
        </a:p>
      </dgm:t>
    </dgm:pt>
    <dgm:pt modelId="{B5AF20EE-787F-4681-8FAB-6C483E9C2C4F}" type="sibTrans" cxnId="{48D0C40C-251C-4683-B735-E7B660445614}">
      <dgm:prSet/>
      <dgm:spPr/>
      <dgm:t>
        <a:bodyPr/>
        <a:lstStyle/>
        <a:p>
          <a:r>
            <a:rPr lang="es-GT" noProof="0" dirty="0" smtClean="0"/>
            <a:t>Administración</a:t>
          </a:r>
          <a:endParaRPr lang="es-GT" noProof="0" dirty="0"/>
        </a:p>
      </dgm:t>
    </dgm:pt>
    <dgm:pt modelId="{36BDCA9D-A45A-4A8E-8BD4-7AB36C7789FB}">
      <dgm:prSet phldrT="[Text]"/>
      <dgm:spPr/>
      <dgm:t>
        <a:bodyPr/>
        <a:lstStyle/>
        <a:p>
          <a:r>
            <a:rPr lang="es-GT" noProof="0" dirty="0" smtClean="0"/>
            <a:t>CGP+L</a:t>
          </a:r>
          <a:endParaRPr lang="es-GT" noProof="0" dirty="0"/>
        </a:p>
      </dgm:t>
    </dgm:pt>
    <dgm:pt modelId="{4334DCFC-4354-4807-B0E0-4039CE8A5FD6}" type="parTrans" cxnId="{48899638-8A23-4618-8B99-7C019BC4D17F}">
      <dgm:prSet/>
      <dgm:spPr/>
      <dgm:t>
        <a:bodyPr/>
        <a:lstStyle/>
        <a:p>
          <a:endParaRPr lang="es-GT"/>
        </a:p>
      </dgm:t>
    </dgm:pt>
    <dgm:pt modelId="{67D2445D-157B-4715-9A9F-F3D4ADF34DB5}" type="sibTrans" cxnId="{48899638-8A23-4618-8B99-7C019BC4D17F}">
      <dgm:prSet/>
      <dgm:spPr/>
      <dgm:t>
        <a:bodyPr/>
        <a:lstStyle/>
        <a:p>
          <a:r>
            <a:rPr lang="es-GT" noProof="0" dirty="0" smtClean="0"/>
            <a:t>Indicadores</a:t>
          </a:r>
          <a:endParaRPr lang="es-GT" noProof="0" dirty="0"/>
        </a:p>
      </dgm:t>
    </dgm:pt>
    <dgm:pt modelId="{1054ACE9-3DCA-46B1-8821-1EA70D60858C}">
      <dgm:prSet phldrT="[Text]"/>
      <dgm:spPr/>
      <dgm:t>
        <a:bodyPr/>
        <a:lstStyle/>
        <a:p>
          <a:r>
            <a:rPr lang="es-GT" noProof="0" dirty="0" smtClean="0"/>
            <a:t>Informes</a:t>
          </a:r>
          <a:endParaRPr lang="es-GT" noProof="0" dirty="0"/>
        </a:p>
      </dgm:t>
    </dgm:pt>
    <dgm:pt modelId="{710D063E-5F08-40B6-BF4D-CC048A3306AB}" type="parTrans" cxnId="{281A6679-4CF1-418E-A423-16BFC0296E13}">
      <dgm:prSet/>
      <dgm:spPr/>
      <dgm:t>
        <a:bodyPr/>
        <a:lstStyle/>
        <a:p>
          <a:endParaRPr lang="es-GT"/>
        </a:p>
      </dgm:t>
    </dgm:pt>
    <dgm:pt modelId="{77A46AD1-3396-48D0-BE0C-0DA94A9ED3F9}" type="sibTrans" cxnId="{281A6679-4CF1-418E-A423-16BFC0296E13}">
      <dgm:prSet/>
      <dgm:spPr/>
      <dgm:t>
        <a:bodyPr/>
        <a:lstStyle/>
        <a:p>
          <a:r>
            <a:rPr lang="es-GT" noProof="0" dirty="0" smtClean="0"/>
            <a:t>Multiplataforma</a:t>
          </a:r>
          <a:endParaRPr lang="es-GT" noProof="0" dirty="0"/>
        </a:p>
      </dgm:t>
    </dgm:pt>
    <dgm:pt modelId="{DE4D28AC-D75A-4BD1-BD05-44B2FBA02F9E}" type="pres">
      <dgm:prSet presAssocID="{5541785F-0504-40B4-B519-01D7FD035D8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GT"/>
        </a:p>
      </dgm:t>
    </dgm:pt>
    <dgm:pt modelId="{60F6C74E-C3AA-4E7F-A56F-9AAAA6F66FD5}" type="pres">
      <dgm:prSet presAssocID="{9CAEF04D-FF38-4580-9E1D-B23E221E001C}" presName="composite" presStyleCnt="0"/>
      <dgm:spPr/>
    </dgm:pt>
    <dgm:pt modelId="{67DE4E13-B07D-4166-AC7F-B413D6CF825A}" type="pres">
      <dgm:prSet presAssocID="{9CAEF04D-FF38-4580-9E1D-B23E221E001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2B485C35-815E-4624-A360-18628BDF94D8}" type="pres">
      <dgm:prSet presAssocID="{9CAEF04D-FF38-4580-9E1D-B23E221E001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8448447-FC10-4479-A215-F34ED353A756}" type="pres">
      <dgm:prSet presAssocID="{9CAEF04D-FF38-4580-9E1D-B23E221E001C}" presName="BalanceSpacing" presStyleCnt="0"/>
      <dgm:spPr/>
    </dgm:pt>
    <dgm:pt modelId="{0C32F122-DE33-4D5E-A973-0C457004D80F}" type="pres">
      <dgm:prSet presAssocID="{9CAEF04D-FF38-4580-9E1D-B23E221E001C}" presName="BalanceSpacing1" presStyleCnt="0"/>
      <dgm:spPr/>
    </dgm:pt>
    <dgm:pt modelId="{84AD3248-A7A2-4796-BCF7-313A5E080177}" type="pres">
      <dgm:prSet presAssocID="{B5AF20EE-787F-4681-8FAB-6C483E9C2C4F}" presName="Accent1Text" presStyleLbl="node1" presStyleIdx="1" presStyleCnt="6"/>
      <dgm:spPr/>
      <dgm:t>
        <a:bodyPr/>
        <a:lstStyle/>
        <a:p>
          <a:endParaRPr lang="es-GT"/>
        </a:p>
      </dgm:t>
    </dgm:pt>
    <dgm:pt modelId="{26D28640-7B3E-44A8-9C8A-D93E1C3C29B0}" type="pres">
      <dgm:prSet presAssocID="{B5AF20EE-787F-4681-8FAB-6C483E9C2C4F}" presName="spaceBetweenRectangles" presStyleCnt="0"/>
      <dgm:spPr/>
    </dgm:pt>
    <dgm:pt modelId="{6260C61E-206C-4869-B42A-6696718E7907}" type="pres">
      <dgm:prSet presAssocID="{36BDCA9D-A45A-4A8E-8BD4-7AB36C7789FB}" presName="composite" presStyleCnt="0"/>
      <dgm:spPr/>
    </dgm:pt>
    <dgm:pt modelId="{5560944C-66CF-4728-9888-2CA588153290}" type="pres">
      <dgm:prSet presAssocID="{36BDCA9D-A45A-4A8E-8BD4-7AB36C7789F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0905F6E-A9B7-4930-B9C0-ECEDF89F8BF9}" type="pres">
      <dgm:prSet presAssocID="{36BDCA9D-A45A-4A8E-8BD4-7AB36C7789F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5BB6D63-B7CA-4341-A196-ED5D0BEC4AB7}" type="pres">
      <dgm:prSet presAssocID="{36BDCA9D-A45A-4A8E-8BD4-7AB36C7789FB}" presName="BalanceSpacing" presStyleCnt="0"/>
      <dgm:spPr/>
    </dgm:pt>
    <dgm:pt modelId="{782D2DA1-143D-4BFB-87DB-F6A6B2A04C3B}" type="pres">
      <dgm:prSet presAssocID="{36BDCA9D-A45A-4A8E-8BD4-7AB36C7789FB}" presName="BalanceSpacing1" presStyleCnt="0"/>
      <dgm:spPr/>
    </dgm:pt>
    <dgm:pt modelId="{14C860C1-567C-4E2B-8D7B-32EE3E30456C}" type="pres">
      <dgm:prSet presAssocID="{67D2445D-157B-4715-9A9F-F3D4ADF34DB5}" presName="Accent1Text" presStyleLbl="node1" presStyleIdx="3" presStyleCnt="6"/>
      <dgm:spPr/>
      <dgm:t>
        <a:bodyPr/>
        <a:lstStyle/>
        <a:p>
          <a:endParaRPr lang="es-GT"/>
        </a:p>
      </dgm:t>
    </dgm:pt>
    <dgm:pt modelId="{6C1EF095-E382-4305-9B61-9C7623A73605}" type="pres">
      <dgm:prSet presAssocID="{67D2445D-157B-4715-9A9F-F3D4ADF34DB5}" presName="spaceBetweenRectangles" presStyleCnt="0"/>
      <dgm:spPr/>
    </dgm:pt>
    <dgm:pt modelId="{5FE31841-CBBA-45CA-AB40-02093BAE868D}" type="pres">
      <dgm:prSet presAssocID="{1054ACE9-3DCA-46B1-8821-1EA70D60858C}" presName="composite" presStyleCnt="0"/>
      <dgm:spPr/>
    </dgm:pt>
    <dgm:pt modelId="{BCA764B4-DB54-4B21-8230-803B55A09A59}" type="pres">
      <dgm:prSet presAssocID="{1054ACE9-3DCA-46B1-8821-1EA70D60858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49550D09-F362-4EE2-801F-4FC637B84BB1}" type="pres">
      <dgm:prSet presAssocID="{1054ACE9-3DCA-46B1-8821-1EA70D60858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4FFB830-DDD0-41BE-94DE-1D3F31AF4CFE}" type="pres">
      <dgm:prSet presAssocID="{1054ACE9-3DCA-46B1-8821-1EA70D60858C}" presName="BalanceSpacing" presStyleCnt="0"/>
      <dgm:spPr/>
    </dgm:pt>
    <dgm:pt modelId="{52396621-8459-4057-A2A9-0B42B78170FA}" type="pres">
      <dgm:prSet presAssocID="{1054ACE9-3DCA-46B1-8821-1EA70D60858C}" presName="BalanceSpacing1" presStyleCnt="0"/>
      <dgm:spPr/>
    </dgm:pt>
    <dgm:pt modelId="{C4B1C574-41A7-4DF1-8CA6-BD9899E6B41B}" type="pres">
      <dgm:prSet presAssocID="{77A46AD1-3396-48D0-BE0C-0DA94A9ED3F9}" presName="Accent1Text" presStyleLbl="node1" presStyleIdx="5" presStyleCnt="6"/>
      <dgm:spPr/>
      <dgm:t>
        <a:bodyPr/>
        <a:lstStyle/>
        <a:p>
          <a:endParaRPr lang="es-GT"/>
        </a:p>
      </dgm:t>
    </dgm:pt>
  </dgm:ptLst>
  <dgm:cxnLst>
    <dgm:cxn modelId="{556A6D02-525C-4BF5-93B5-2F5F7C70081D}" type="presOf" srcId="{5541785F-0504-40B4-B519-01D7FD035D81}" destId="{DE4D28AC-D75A-4BD1-BD05-44B2FBA02F9E}" srcOrd="0" destOrd="0" presId="urn:microsoft.com/office/officeart/2008/layout/AlternatingHexagons"/>
    <dgm:cxn modelId="{D1CD3DF4-F8A0-4EBD-B621-725023D96A6D}" type="presOf" srcId="{67D2445D-157B-4715-9A9F-F3D4ADF34DB5}" destId="{14C860C1-567C-4E2B-8D7B-32EE3E30456C}" srcOrd="0" destOrd="0" presId="urn:microsoft.com/office/officeart/2008/layout/AlternatingHexagons"/>
    <dgm:cxn modelId="{281A6679-4CF1-418E-A423-16BFC0296E13}" srcId="{5541785F-0504-40B4-B519-01D7FD035D81}" destId="{1054ACE9-3DCA-46B1-8821-1EA70D60858C}" srcOrd="2" destOrd="0" parTransId="{710D063E-5F08-40B6-BF4D-CC048A3306AB}" sibTransId="{77A46AD1-3396-48D0-BE0C-0DA94A9ED3F9}"/>
    <dgm:cxn modelId="{48D0C40C-251C-4683-B735-E7B660445614}" srcId="{5541785F-0504-40B4-B519-01D7FD035D81}" destId="{9CAEF04D-FF38-4580-9E1D-B23E221E001C}" srcOrd="0" destOrd="0" parTransId="{FC3FB200-C489-4749-866B-2F2EADE79A7A}" sibTransId="{B5AF20EE-787F-4681-8FAB-6C483E9C2C4F}"/>
    <dgm:cxn modelId="{A1003DE3-3822-4C01-8DED-EDCC80276C31}" type="presOf" srcId="{B5AF20EE-787F-4681-8FAB-6C483E9C2C4F}" destId="{84AD3248-A7A2-4796-BCF7-313A5E080177}" srcOrd="0" destOrd="0" presId="urn:microsoft.com/office/officeart/2008/layout/AlternatingHexagons"/>
    <dgm:cxn modelId="{F2DCC4BA-5AC3-4D56-9E4D-A520E1FE7CBA}" type="presOf" srcId="{9CAEF04D-FF38-4580-9E1D-B23E221E001C}" destId="{67DE4E13-B07D-4166-AC7F-B413D6CF825A}" srcOrd="0" destOrd="0" presId="urn:microsoft.com/office/officeart/2008/layout/AlternatingHexagons"/>
    <dgm:cxn modelId="{48899638-8A23-4618-8B99-7C019BC4D17F}" srcId="{5541785F-0504-40B4-B519-01D7FD035D81}" destId="{36BDCA9D-A45A-4A8E-8BD4-7AB36C7789FB}" srcOrd="1" destOrd="0" parTransId="{4334DCFC-4354-4807-B0E0-4039CE8A5FD6}" sibTransId="{67D2445D-157B-4715-9A9F-F3D4ADF34DB5}"/>
    <dgm:cxn modelId="{BEC2D781-F1D8-4D72-98F4-CF2F08F73B6D}" type="presOf" srcId="{1054ACE9-3DCA-46B1-8821-1EA70D60858C}" destId="{BCA764B4-DB54-4B21-8230-803B55A09A59}" srcOrd="0" destOrd="0" presId="urn:microsoft.com/office/officeart/2008/layout/AlternatingHexagons"/>
    <dgm:cxn modelId="{A6EF17BF-0015-4E1E-816B-E94851542880}" type="presOf" srcId="{77A46AD1-3396-48D0-BE0C-0DA94A9ED3F9}" destId="{C4B1C574-41A7-4DF1-8CA6-BD9899E6B41B}" srcOrd="0" destOrd="0" presId="urn:microsoft.com/office/officeart/2008/layout/AlternatingHexagons"/>
    <dgm:cxn modelId="{5B5CDB17-8BD4-494F-8BC4-7390E52FFFD1}" type="presOf" srcId="{36BDCA9D-A45A-4A8E-8BD4-7AB36C7789FB}" destId="{5560944C-66CF-4728-9888-2CA588153290}" srcOrd="0" destOrd="0" presId="urn:microsoft.com/office/officeart/2008/layout/AlternatingHexagons"/>
    <dgm:cxn modelId="{543869B5-28AD-40FA-A8B5-2D54C2FB89EF}" type="presParOf" srcId="{DE4D28AC-D75A-4BD1-BD05-44B2FBA02F9E}" destId="{60F6C74E-C3AA-4E7F-A56F-9AAAA6F66FD5}" srcOrd="0" destOrd="0" presId="urn:microsoft.com/office/officeart/2008/layout/AlternatingHexagons"/>
    <dgm:cxn modelId="{25BC8FAC-74CF-487F-B513-AAA96C48FEEE}" type="presParOf" srcId="{60F6C74E-C3AA-4E7F-A56F-9AAAA6F66FD5}" destId="{67DE4E13-B07D-4166-AC7F-B413D6CF825A}" srcOrd="0" destOrd="0" presId="urn:microsoft.com/office/officeart/2008/layout/AlternatingHexagons"/>
    <dgm:cxn modelId="{467BC070-231D-4A0D-9187-790F357A9DA4}" type="presParOf" srcId="{60F6C74E-C3AA-4E7F-A56F-9AAAA6F66FD5}" destId="{2B485C35-815E-4624-A360-18628BDF94D8}" srcOrd="1" destOrd="0" presId="urn:microsoft.com/office/officeart/2008/layout/AlternatingHexagons"/>
    <dgm:cxn modelId="{E483502D-B1F3-43B2-BC23-EFACFE90F48D}" type="presParOf" srcId="{60F6C74E-C3AA-4E7F-A56F-9AAAA6F66FD5}" destId="{98448447-FC10-4479-A215-F34ED353A756}" srcOrd="2" destOrd="0" presId="urn:microsoft.com/office/officeart/2008/layout/AlternatingHexagons"/>
    <dgm:cxn modelId="{CCDEFA5A-FC37-4A52-815F-DE367BD5E5F8}" type="presParOf" srcId="{60F6C74E-C3AA-4E7F-A56F-9AAAA6F66FD5}" destId="{0C32F122-DE33-4D5E-A973-0C457004D80F}" srcOrd="3" destOrd="0" presId="urn:microsoft.com/office/officeart/2008/layout/AlternatingHexagons"/>
    <dgm:cxn modelId="{53246B68-BD40-49B7-B137-381487AA46FE}" type="presParOf" srcId="{60F6C74E-C3AA-4E7F-A56F-9AAAA6F66FD5}" destId="{84AD3248-A7A2-4796-BCF7-313A5E080177}" srcOrd="4" destOrd="0" presId="urn:microsoft.com/office/officeart/2008/layout/AlternatingHexagons"/>
    <dgm:cxn modelId="{19EB795C-874C-4E7C-BF66-5F48BCA5AA15}" type="presParOf" srcId="{DE4D28AC-D75A-4BD1-BD05-44B2FBA02F9E}" destId="{26D28640-7B3E-44A8-9C8A-D93E1C3C29B0}" srcOrd="1" destOrd="0" presId="urn:microsoft.com/office/officeart/2008/layout/AlternatingHexagons"/>
    <dgm:cxn modelId="{32D953A6-4A32-433D-8212-42AF7625F8AF}" type="presParOf" srcId="{DE4D28AC-D75A-4BD1-BD05-44B2FBA02F9E}" destId="{6260C61E-206C-4869-B42A-6696718E7907}" srcOrd="2" destOrd="0" presId="urn:microsoft.com/office/officeart/2008/layout/AlternatingHexagons"/>
    <dgm:cxn modelId="{CC3DB7D5-EBD3-4FFA-AFF8-1A95A161B0AA}" type="presParOf" srcId="{6260C61E-206C-4869-B42A-6696718E7907}" destId="{5560944C-66CF-4728-9888-2CA588153290}" srcOrd="0" destOrd="0" presId="urn:microsoft.com/office/officeart/2008/layout/AlternatingHexagons"/>
    <dgm:cxn modelId="{E32CA9DB-F1F8-4E27-A55D-21CB30DA71C9}" type="presParOf" srcId="{6260C61E-206C-4869-B42A-6696718E7907}" destId="{70905F6E-A9B7-4930-B9C0-ECEDF89F8BF9}" srcOrd="1" destOrd="0" presId="urn:microsoft.com/office/officeart/2008/layout/AlternatingHexagons"/>
    <dgm:cxn modelId="{30B36490-E653-4ECD-9B40-DE16263AF846}" type="presParOf" srcId="{6260C61E-206C-4869-B42A-6696718E7907}" destId="{F5BB6D63-B7CA-4341-A196-ED5D0BEC4AB7}" srcOrd="2" destOrd="0" presId="urn:microsoft.com/office/officeart/2008/layout/AlternatingHexagons"/>
    <dgm:cxn modelId="{67856CC9-A485-4F9A-A479-B592FAFE9D85}" type="presParOf" srcId="{6260C61E-206C-4869-B42A-6696718E7907}" destId="{782D2DA1-143D-4BFB-87DB-F6A6B2A04C3B}" srcOrd="3" destOrd="0" presId="urn:microsoft.com/office/officeart/2008/layout/AlternatingHexagons"/>
    <dgm:cxn modelId="{AAE11AD8-FE01-416D-8550-98C8E1A95642}" type="presParOf" srcId="{6260C61E-206C-4869-B42A-6696718E7907}" destId="{14C860C1-567C-4E2B-8D7B-32EE3E30456C}" srcOrd="4" destOrd="0" presId="urn:microsoft.com/office/officeart/2008/layout/AlternatingHexagons"/>
    <dgm:cxn modelId="{E2163A1F-F45A-4C37-9EBA-AD177AEEA8E1}" type="presParOf" srcId="{DE4D28AC-D75A-4BD1-BD05-44B2FBA02F9E}" destId="{6C1EF095-E382-4305-9B61-9C7623A73605}" srcOrd="3" destOrd="0" presId="urn:microsoft.com/office/officeart/2008/layout/AlternatingHexagons"/>
    <dgm:cxn modelId="{D0997B6F-F43D-42FC-B781-CF14F3D9AFE1}" type="presParOf" srcId="{DE4D28AC-D75A-4BD1-BD05-44B2FBA02F9E}" destId="{5FE31841-CBBA-45CA-AB40-02093BAE868D}" srcOrd="4" destOrd="0" presId="urn:microsoft.com/office/officeart/2008/layout/AlternatingHexagons"/>
    <dgm:cxn modelId="{8289F45B-09C9-478A-B9C5-A45290B911B5}" type="presParOf" srcId="{5FE31841-CBBA-45CA-AB40-02093BAE868D}" destId="{BCA764B4-DB54-4B21-8230-803B55A09A59}" srcOrd="0" destOrd="0" presId="urn:microsoft.com/office/officeart/2008/layout/AlternatingHexagons"/>
    <dgm:cxn modelId="{8B9E8D0F-4A29-4817-9848-1F46ED95EA32}" type="presParOf" srcId="{5FE31841-CBBA-45CA-AB40-02093BAE868D}" destId="{49550D09-F362-4EE2-801F-4FC637B84BB1}" srcOrd="1" destOrd="0" presId="urn:microsoft.com/office/officeart/2008/layout/AlternatingHexagons"/>
    <dgm:cxn modelId="{5F8B86E5-DC45-4B9E-B24D-0BE3D3A68B00}" type="presParOf" srcId="{5FE31841-CBBA-45CA-AB40-02093BAE868D}" destId="{A4FFB830-DDD0-41BE-94DE-1D3F31AF4CFE}" srcOrd="2" destOrd="0" presId="urn:microsoft.com/office/officeart/2008/layout/AlternatingHexagons"/>
    <dgm:cxn modelId="{2F542105-BF51-4874-8371-5918DA054821}" type="presParOf" srcId="{5FE31841-CBBA-45CA-AB40-02093BAE868D}" destId="{52396621-8459-4057-A2A9-0B42B78170FA}" srcOrd="3" destOrd="0" presId="urn:microsoft.com/office/officeart/2008/layout/AlternatingHexagons"/>
    <dgm:cxn modelId="{B1C14375-23D1-4576-B9E9-7C1132DE42E3}" type="presParOf" srcId="{5FE31841-CBBA-45CA-AB40-02093BAE868D}" destId="{C4B1C574-41A7-4DF1-8CA6-BD9899E6B41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679E4E-B45A-454F-BDA7-BA77B1FC4179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GT"/>
        </a:p>
      </dgm:t>
    </dgm:pt>
    <dgm:pt modelId="{85E1BDA6-4375-4323-9231-10F9ECF999B6}">
      <dgm:prSet phldrT="[Text]"/>
      <dgm:spPr/>
      <dgm:t>
        <a:bodyPr/>
        <a:lstStyle/>
        <a:p>
          <a:r>
            <a:rPr lang="es-GT" noProof="0" dirty="0" smtClean="0"/>
            <a:t>Fase 1</a:t>
          </a:r>
          <a:endParaRPr lang="es-GT" noProof="0" dirty="0"/>
        </a:p>
      </dgm:t>
    </dgm:pt>
    <dgm:pt modelId="{A081995E-FA75-4C62-90F5-9B03C74067E1}" type="parTrans" cxnId="{CBB289F8-5825-435D-83C0-E8A8E48C8C53}">
      <dgm:prSet/>
      <dgm:spPr/>
      <dgm:t>
        <a:bodyPr/>
        <a:lstStyle/>
        <a:p>
          <a:endParaRPr lang="es-GT"/>
        </a:p>
      </dgm:t>
    </dgm:pt>
    <dgm:pt modelId="{5EA8C9B0-6E9B-41C4-BE06-486D7D3E2FB9}" type="sibTrans" cxnId="{CBB289F8-5825-435D-83C0-E8A8E48C8C53}">
      <dgm:prSet/>
      <dgm:spPr/>
      <dgm:t>
        <a:bodyPr/>
        <a:lstStyle/>
        <a:p>
          <a:endParaRPr lang="es-GT"/>
        </a:p>
      </dgm:t>
    </dgm:pt>
    <dgm:pt modelId="{CA8A1747-4F60-44A5-AE18-19588D2AA480}">
      <dgm:prSet phldrT="[Text]"/>
      <dgm:spPr/>
      <dgm:t>
        <a:bodyPr/>
        <a:lstStyle/>
        <a:p>
          <a:r>
            <a:rPr lang="es-GT" noProof="0" dirty="0" smtClean="0"/>
            <a:t>Usuarios </a:t>
          </a:r>
          <a:r>
            <a:rPr lang="es-GT" noProof="0" dirty="0" smtClean="0"/>
            <a:t>individuales y empresariales</a:t>
          </a:r>
          <a:endParaRPr lang="es-GT" noProof="0" dirty="0"/>
        </a:p>
      </dgm:t>
    </dgm:pt>
    <dgm:pt modelId="{44A43645-106F-4136-A458-ACCEDE0AA01B}" type="parTrans" cxnId="{F5D1710F-9446-4356-B382-C6B12A484409}">
      <dgm:prSet/>
      <dgm:spPr/>
      <dgm:t>
        <a:bodyPr/>
        <a:lstStyle/>
        <a:p>
          <a:endParaRPr lang="es-GT"/>
        </a:p>
      </dgm:t>
    </dgm:pt>
    <dgm:pt modelId="{370C5D9F-38F6-43BB-B68F-5A7EBF7BC32B}" type="sibTrans" cxnId="{F5D1710F-9446-4356-B382-C6B12A484409}">
      <dgm:prSet/>
      <dgm:spPr/>
      <dgm:t>
        <a:bodyPr/>
        <a:lstStyle/>
        <a:p>
          <a:endParaRPr lang="es-GT"/>
        </a:p>
      </dgm:t>
    </dgm:pt>
    <dgm:pt modelId="{68B05C93-FE6F-4A45-AA75-E9E8318B0094}">
      <dgm:prSet phldrT="[Text]"/>
      <dgm:spPr/>
      <dgm:t>
        <a:bodyPr/>
        <a:lstStyle/>
        <a:p>
          <a:r>
            <a:rPr lang="es-GT" noProof="0" dirty="0" smtClean="0"/>
            <a:t>Fase 2</a:t>
          </a:r>
          <a:endParaRPr lang="es-GT" noProof="0" dirty="0"/>
        </a:p>
      </dgm:t>
    </dgm:pt>
    <dgm:pt modelId="{B9157809-B665-4B08-A5E0-6E4EBACE4351}" type="parTrans" cxnId="{1B7BE102-F1AF-4E72-9FF0-F0E8B7ED13A9}">
      <dgm:prSet/>
      <dgm:spPr/>
      <dgm:t>
        <a:bodyPr/>
        <a:lstStyle/>
        <a:p>
          <a:endParaRPr lang="es-GT"/>
        </a:p>
      </dgm:t>
    </dgm:pt>
    <dgm:pt modelId="{5C57497C-1F02-4AB1-B17A-59ABD6D949EA}" type="sibTrans" cxnId="{1B7BE102-F1AF-4E72-9FF0-F0E8B7ED13A9}">
      <dgm:prSet/>
      <dgm:spPr/>
      <dgm:t>
        <a:bodyPr/>
        <a:lstStyle/>
        <a:p>
          <a:endParaRPr lang="es-GT"/>
        </a:p>
      </dgm:t>
    </dgm:pt>
    <dgm:pt modelId="{3B0CFA57-F9DC-42D7-87A8-61C6028A7C41}">
      <dgm:prSet phldrT="[Text]"/>
      <dgm:spPr/>
      <dgm:t>
        <a:bodyPr/>
        <a:lstStyle/>
        <a:p>
          <a:r>
            <a:rPr lang="es-GT" noProof="0" dirty="0" smtClean="0"/>
            <a:t>Catálogo de Indicadores</a:t>
          </a:r>
          <a:endParaRPr lang="es-GT" noProof="0" dirty="0"/>
        </a:p>
      </dgm:t>
    </dgm:pt>
    <dgm:pt modelId="{740087A8-BB0B-4A4B-8D12-B479D6D6C7CE}" type="parTrans" cxnId="{1D88434A-878F-4384-A47F-267791CB3ECF}">
      <dgm:prSet/>
      <dgm:spPr/>
      <dgm:t>
        <a:bodyPr/>
        <a:lstStyle/>
        <a:p>
          <a:endParaRPr lang="es-GT"/>
        </a:p>
      </dgm:t>
    </dgm:pt>
    <dgm:pt modelId="{89BB7141-677A-4B62-8C39-E21F4536EC55}" type="sibTrans" cxnId="{1D88434A-878F-4384-A47F-267791CB3ECF}">
      <dgm:prSet/>
      <dgm:spPr/>
      <dgm:t>
        <a:bodyPr/>
        <a:lstStyle/>
        <a:p>
          <a:endParaRPr lang="es-GT"/>
        </a:p>
      </dgm:t>
    </dgm:pt>
    <dgm:pt modelId="{CD3DD001-E8B4-4B67-B7C8-C7FD54906531}">
      <dgm:prSet phldrT="[Text]"/>
      <dgm:spPr/>
      <dgm:t>
        <a:bodyPr/>
        <a:lstStyle/>
        <a:p>
          <a:r>
            <a:rPr lang="es-GT" noProof="0" dirty="0" smtClean="0"/>
            <a:t>Escalas de evaluación</a:t>
          </a:r>
          <a:endParaRPr lang="es-GT" noProof="0" dirty="0"/>
        </a:p>
      </dgm:t>
    </dgm:pt>
    <dgm:pt modelId="{5CFC1209-FA9D-46B5-A868-0A3F33CB196C}" type="parTrans" cxnId="{D136F9BF-6A1F-4DB7-B8A9-F31C42111E9A}">
      <dgm:prSet/>
      <dgm:spPr/>
      <dgm:t>
        <a:bodyPr/>
        <a:lstStyle/>
        <a:p>
          <a:endParaRPr lang="es-GT"/>
        </a:p>
      </dgm:t>
    </dgm:pt>
    <dgm:pt modelId="{1FAF5476-8C09-4118-8B92-C595AFA67386}" type="sibTrans" cxnId="{D136F9BF-6A1F-4DB7-B8A9-F31C42111E9A}">
      <dgm:prSet/>
      <dgm:spPr/>
      <dgm:t>
        <a:bodyPr/>
        <a:lstStyle/>
        <a:p>
          <a:endParaRPr lang="es-GT"/>
        </a:p>
      </dgm:t>
    </dgm:pt>
    <dgm:pt modelId="{826226C7-D488-4631-908B-564EE71AEADF}">
      <dgm:prSet/>
      <dgm:spPr/>
      <dgm:t>
        <a:bodyPr/>
        <a:lstStyle/>
        <a:p>
          <a:r>
            <a:rPr lang="es-GT" noProof="0" dirty="0" smtClean="0"/>
            <a:t>Perfiles de seguridad</a:t>
          </a:r>
          <a:endParaRPr lang="es-GT" noProof="0" dirty="0"/>
        </a:p>
      </dgm:t>
    </dgm:pt>
    <dgm:pt modelId="{C3BBCBCD-1882-4EC5-9A4B-7FFB3853B740}" type="parTrans" cxnId="{18992BA2-1D0E-4641-9D57-388BE440613E}">
      <dgm:prSet/>
      <dgm:spPr/>
      <dgm:t>
        <a:bodyPr/>
        <a:lstStyle/>
        <a:p>
          <a:endParaRPr lang="es-GT"/>
        </a:p>
      </dgm:t>
    </dgm:pt>
    <dgm:pt modelId="{8F403C0A-84D5-4BFA-A08A-613ABCD483AC}" type="sibTrans" cxnId="{18992BA2-1D0E-4641-9D57-388BE440613E}">
      <dgm:prSet/>
      <dgm:spPr/>
      <dgm:t>
        <a:bodyPr/>
        <a:lstStyle/>
        <a:p>
          <a:endParaRPr lang="es-GT"/>
        </a:p>
      </dgm:t>
    </dgm:pt>
    <dgm:pt modelId="{751E2DA1-760D-415A-94A7-94C9FAA5ED0F}">
      <dgm:prSet/>
      <dgm:spPr/>
      <dgm:t>
        <a:bodyPr/>
        <a:lstStyle/>
        <a:p>
          <a:r>
            <a:rPr lang="es-GT" noProof="0" dirty="0" smtClean="0"/>
            <a:t>Registro de consumo de </a:t>
          </a:r>
          <a:r>
            <a:rPr lang="es-GT" noProof="0" dirty="0" smtClean="0"/>
            <a:t>agua, energía y combustible</a:t>
          </a:r>
          <a:endParaRPr lang="es-GT" noProof="0" dirty="0"/>
        </a:p>
      </dgm:t>
    </dgm:pt>
    <dgm:pt modelId="{BDABE548-2A0E-4623-828A-D6DBD7FEC30F}" type="parTrans" cxnId="{925C2C7B-4BEE-46AF-B996-D985DCA926DB}">
      <dgm:prSet/>
      <dgm:spPr/>
      <dgm:t>
        <a:bodyPr/>
        <a:lstStyle/>
        <a:p>
          <a:endParaRPr lang="es-GT"/>
        </a:p>
      </dgm:t>
    </dgm:pt>
    <dgm:pt modelId="{C7A49773-2C11-4AF9-98D7-382EADE0778E}" type="sibTrans" cxnId="{925C2C7B-4BEE-46AF-B996-D985DCA926DB}">
      <dgm:prSet/>
      <dgm:spPr/>
      <dgm:t>
        <a:bodyPr/>
        <a:lstStyle/>
        <a:p>
          <a:endParaRPr lang="es-GT"/>
        </a:p>
      </dgm:t>
    </dgm:pt>
    <dgm:pt modelId="{9B73BBFB-0AD5-408E-AC2B-AEC84F548B8F}">
      <dgm:prSet/>
      <dgm:spPr/>
      <dgm:t>
        <a:bodyPr/>
        <a:lstStyle/>
        <a:p>
          <a:r>
            <a:rPr lang="es-GT" noProof="0" dirty="0" smtClean="0"/>
            <a:t>Informe de </a:t>
          </a:r>
          <a:r>
            <a:rPr lang="es-GT" noProof="0" dirty="0" smtClean="0"/>
            <a:t>consumo </a:t>
          </a:r>
          <a:r>
            <a:rPr lang="es-GT" noProof="0" dirty="0" smtClean="0"/>
            <a:t>de agua </a:t>
          </a:r>
          <a:r>
            <a:rPr lang="es-GT" noProof="0" dirty="0" smtClean="0"/>
            <a:t>, energía  y combustible individual</a:t>
          </a:r>
          <a:endParaRPr lang="es-GT" noProof="0" dirty="0"/>
        </a:p>
      </dgm:t>
    </dgm:pt>
    <dgm:pt modelId="{162FFB7B-4848-4A56-91C1-7451BF461CA2}" type="parTrans" cxnId="{861AA3A9-7A74-405F-ABB3-967F61A05A67}">
      <dgm:prSet/>
      <dgm:spPr/>
      <dgm:t>
        <a:bodyPr/>
        <a:lstStyle/>
        <a:p>
          <a:endParaRPr lang="es-GT"/>
        </a:p>
      </dgm:t>
    </dgm:pt>
    <dgm:pt modelId="{3EF04429-2250-4F9B-9099-82F66AF25067}" type="sibTrans" cxnId="{861AA3A9-7A74-405F-ABB3-967F61A05A67}">
      <dgm:prSet/>
      <dgm:spPr/>
      <dgm:t>
        <a:bodyPr/>
        <a:lstStyle/>
        <a:p>
          <a:endParaRPr lang="es-GT"/>
        </a:p>
      </dgm:t>
    </dgm:pt>
    <dgm:pt modelId="{106CD56B-8A9C-4442-8640-339983ED1CC6}">
      <dgm:prSet/>
      <dgm:spPr/>
      <dgm:t>
        <a:bodyPr/>
        <a:lstStyle/>
        <a:p>
          <a:r>
            <a:rPr lang="es-GT" noProof="0" dirty="0" smtClean="0"/>
            <a:t>Informe de  </a:t>
          </a:r>
          <a:r>
            <a:rPr lang="es-GT" noProof="0" dirty="0" smtClean="0"/>
            <a:t>emisiones </a:t>
          </a:r>
          <a:r>
            <a:rPr lang="es-GT" noProof="0" dirty="0" smtClean="0"/>
            <a:t>de CO2</a:t>
          </a:r>
          <a:endParaRPr lang="es-GT" noProof="0" dirty="0"/>
        </a:p>
      </dgm:t>
    </dgm:pt>
    <dgm:pt modelId="{15937FD1-AB13-4863-A0C2-85456C6A03B6}" type="parTrans" cxnId="{1E02192B-FC20-492E-AB48-CB235FB702C7}">
      <dgm:prSet/>
      <dgm:spPr/>
      <dgm:t>
        <a:bodyPr/>
        <a:lstStyle/>
        <a:p>
          <a:endParaRPr lang="es-GT"/>
        </a:p>
      </dgm:t>
    </dgm:pt>
    <dgm:pt modelId="{C1247758-4C9A-4C30-8848-49E57E157184}" type="sibTrans" cxnId="{1E02192B-FC20-492E-AB48-CB235FB702C7}">
      <dgm:prSet/>
      <dgm:spPr/>
      <dgm:t>
        <a:bodyPr/>
        <a:lstStyle/>
        <a:p>
          <a:endParaRPr lang="es-GT"/>
        </a:p>
      </dgm:t>
    </dgm:pt>
    <dgm:pt modelId="{C6FF75FC-DFF9-4168-9550-CE3137168E0F}">
      <dgm:prSet/>
      <dgm:spPr/>
      <dgm:t>
        <a:bodyPr/>
        <a:lstStyle/>
        <a:p>
          <a:r>
            <a:rPr lang="es-GT" noProof="0" dirty="0" smtClean="0"/>
            <a:t>Metas de indicador</a:t>
          </a:r>
          <a:endParaRPr lang="es-GT" noProof="0" dirty="0"/>
        </a:p>
      </dgm:t>
    </dgm:pt>
    <dgm:pt modelId="{487A8088-1681-456B-B9B5-53828EB39A97}" type="parTrans" cxnId="{E9ED0911-673F-409C-AC07-5525E6D72103}">
      <dgm:prSet/>
      <dgm:spPr/>
      <dgm:t>
        <a:bodyPr/>
        <a:lstStyle/>
        <a:p>
          <a:endParaRPr lang="es-GT"/>
        </a:p>
      </dgm:t>
    </dgm:pt>
    <dgm:pt modelId="{3EA0DEE8-AA6C-4029-BF7D-9790A2A935CD}" type="sibTrans" cxnId="{E9ED0911-673F-409C-AC07-5525E6D72103}">
      <dgm:prSet/>
      <dgm:spPr/>
      <dgm:t>
        <a:bodyPr/>
        <a:lstStyle/>
        <a:p>
          <a:endParaRPr lang="es-GT"/>
        </a:p>
      </dgm:t>
    </dgm:pt>
    <dgm:pt modelId="{20179E61-2E9B-4D52-B2BF-54AEEE1FE2D3}">
      <dgm:prSet/>
      <dgm:spPr/>
      <dgm:t>
        <a:bodyPr/>
        <a:lstStyle/>
        <a:p>
          <a:r>
            <a:rPr lang="es-GT" noProof="0" dirty="0" smtClean="0"/>
            <a:t>Informe de </a:t>
          </a:r>
          <a:r>
            <a:rPr lang="es-GT" noProof="0" dirty="0" smtClean="0"/>
            <a:t>usuarios</a:t>
          </a:r>
          <a:endParaRPr lang="es-GT" noProof="0" dirty="0"/>
        </a:p>
      </dgm:t>
    </dgm:pt>
    <dgm:pt modelId="{1888948E-3E10-4624-97CB-CF41666F3D14}" type="parTrans" cxnId="{A0F87D87-9875-47CB-8481-CEEA80028BD2}">
      <dgm:prSet/>
      <dgm:spPr/>
      <dgm:t>
        <a:bodyPr/>
        <a:lstStyle/>
        <a:p>
          <a:endParaRPr lang="es-GT"/>
        </a:p>
      </dgm:t>
    </dgm:pt>
    <dgm:pt modelId="{5F4C69A8-26C4-4D2F-876F-F5F951110EE4}" type="sibTrans" cxnId="{A0F87D87-9875-47CB-8481-CEEA80028BD2}">
      <dgm:prSet/>
      <dgm:spPr/>
      <dgm:t>
        <a:bodyPr/>
        <a:lstStyle/>
        <a:p>
          <a:endParaRPr lang="es-GT"/>
        </a:p>
      </dgm:t>
    </dgm:pt>
    <dgm:pt modelId="{094A0B74-E31B-459E-B3F5-868BA5811199}">
      <dgm:prSet/>
      <dgm:spPr/>
      <dgm:t>
        <a:bodyPr/>
        <a:lstStyle/>
        <a:p>
          <a:r>
            <a:rPr lang="es-GT" noProof="0" dirty="0" smtClean="0"/>
            <a:t>Informe de </a:t>
          </a:r>
          <a:r>
            <a:rPr lang="es-GT" noProof="0" dirty="0" smtClean="0"/>
            <a:t>estadísticas </a:t>
          </a:r>
          <a:r>
            <a:rPr lang="es-GT" noProof="0" dirty="0" smtClean="0"/>
            <a:t>de uso</a:t>
          </a:r>
          <a:endParaRPr lang="es-GT" noProof="0" dirty="0"/>
        </a:p>
      </dgm:t>
    </dgm:pt>
    <dgm:pt modelId="{43F09368-B96A-46CB-9A72-B1AEB881955B}" type="parTrans" cxnId="{258C6684-B8C0-40B6-ADE2-FEA5B8ACFDC0}">
      <dgm:prSet/>
      <dgm:spPr/>
      <dgm:t>
        <a:bodyPr/>
        <a:lstStyle/>
        <a:p>
          <a:endParaRPr lang="es-GT"/>
        </a:p>
      </dgm:t>
    </dgm:pt>
    <dgm:pt modelId="{7C7C6454-F52B-435D-A384-798B0D50ED7E}" type="sibTrans" cxnId="{258C6684-B8C0-40B6-ADE2-FEA5B8ACFDC0}">
      <dgm:prSet/>
      <dgm:spPr/>
      <dgm:t>
        <a:bodyPr/>
        <a:lstStyle/>
        <a:p>
          <a:endParaRPr lang="es-GT"/>
        </a:p>
      </dgm:t>
    </dgm:pt>
    <dgm:pt modelId="{5C25AC08-7E6B-468F-91A3-B7C8BA1132B2}">
      <dgm:prSet/>
      <dgm:spPr/>
      <dgm:t>
        <a:bodyPr/>
        <a:lstStyle/>
        <a:p>
          <a:r>
            <a:rPr lang="es-GT" noProof="0" dirty="0" smtClean="0"/>
            <a:t>Informe de </a:t>
          </a:r>
          <a:r>
            <a:rPr lang="es-GT" noProof="0" dirty="0" smtClean="0"/>
            <a:t>consumo </a:t>
          </a:r>
          <a:r>
            <a:rPr lang="es-GT" noProof="0" dirty="0" smtClean="0"/>
            <a:t>individual promedio de </a:t>
          </a:r>
          <a:r>
            <a:rPr lang="es-GT" noProof="0" dirty="0" smtClean="0"/>
            <a:t>energía y consumo C02</a:t>
          </a:r>
          <a:endParaRPr lang="es-GT" noProof="0" dirty="0"/>
        </a:p>
      </dgm:t>
    </dgm:pt>
    <dgm:pt modelId="{C6F4CA49-FAC7-427F-BE1F-963510606F5B}" type="parTrans" cxnId="{8554034A-C42F-4164-A936-9268918FD13F}">
      <dgm:prSet/>
      <dgm:spPr/>
      <dgm:t>
        <a:bodyPr/>
        <a:lstStyle/>
        <a:p>
          <a:endParaRPr lang="es-GT"/>
        </a:p>
      </dgm:t>
    </dgm:pt>
    <dgm:pt modelId="{52723F56-AEAF-4DED-A533-A7B638DF9E76}" type="sibTrans" cxnId="{8554034A-C42F-4164-A936-9268918FD13F}">
      <dgm:prSet/>
      <dgm:spPr/>
      <dgm:t>
        <a:bodyPr/>
        <a:lstStyle/>
        <a:p>
          <a:endParaRPr lang="es-GT"/>
        </a:p>
      </dgm:t>
    </dgm:pt>
    <dgm:pt modelId="{F7A03073-1EE4-42C2-89F0-7B650468FE44}">
      <dgm:prSet/>
      <dgm:spPr/>
      <dgm:t>
        <a:bodyPr/>
        <a:lstStyle/>
        <a:p>
          <a:r>
            <a:rPr lang="es-GT" noProof="0" dirty="0" smtClean="0"/>
            <a:t>Informe de Generación de CO2 Individual</a:t>
          </a:r>
          <a:endParaRPr lang="es-GT" noProof="0" dirty="0"/>
        </a:p>
      </dgm:t>
    </dgm:pt>
    <dgm:pt modelId="{F51B12C3-610F-44FC-B3AD-BE685645FBA9}" type="parTrans" cxnId="{7ADEF2B7-7982-4C90-8791-03F17A297761}">
      <dgm:prSet/>
      <dgm:spPr/>
      <dgm:t>
        <a:bodyPr/>
        <a:lstStyle/>
        <a:p>
          <a:endParaRPr lang="es-GT"/>
        </a:p>
      </dgm:t>
    </dgm:pt>
    <dgm:pt modelId="{50D29B4E-7DAA-4E44-BC68-7FE0BFF0B061}" type="sibTrans" cxnId="{7ADEF2B7-7982-4C90-8791-03F17A297761}">
      <dgm:prSet/>
      <dgm:spPr/>
      <dgm:t>
        <a:bodyPr/>
        <a:lstStyle/>
        <a:p>
          <a:endParaRPr lang="es-GT"/>
        </a:p>
      </dgm:t>
    </dgm:pt>
    <dgm:pt modelId="{3D954D36-F1DE-493E-A06A-BD4DB3DEAB84}" type="pres">
      <dgm:prSet presAssocID="{A3679E4E-B45A-454F-BDA7-BA77B1FC417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GT"/>
        </a:p>
      </dgm:t>
    </dgm:pt>
    <dgm:pt modelId="{1AC989E3-4CC6-4DC4-B74D-F0600D462AA0}" type="pres">
      <dgm:prSet presAssocID="{85E1BDA6-4375-4323-9231-10F9ECF999B6}" presName="parentText_1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83866FE5-1C7F-4B5C-BF07-CAE46AA025A7}" type="pres">
      <dgm:prSet presAssocID="{85E1BDA6-4375-4323-9231-10F9ECF999B6}" presName="childText_1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458B947D-9CBA-4BF2-AC7A-1986104A1B2D}" type="pres">
      <dgm:prSet presAssocID="{85E1BDA6-4375-4323-9231-10F9ECF999B6}" presName="accentShape_1" presStyleCnt="0"/>
      <dgm:spPr/>
    </dgm:pt>
    <dgm:pt modelId="{4BB07782-2BA0-4A8B-BEE7-3745847314D4}" type="pres">
      <dgm:prSet presAssocID="{85E1BDA6-4375-4323-9231-10F9ECF999B6}" presName="imageRepeatNode" presStyleLbl="node1" presStyleIdx="0" presStyleCnt="2"/>
      <dgm:spPr/>
      <dgm:t>
        <a:bodyPr/>
        <a:lstStyle/>
        <a:p>
          <a:endParaRPr lang="es-GT"/>
        </a:p>
      </dgm:t>
    </dgm:pt>
    <dgm:pt modelId="{7819C53C-7432-448E-A6CD-3C92AE7204CA}" type="pres">
      <dgm:prSet presAssocID="{68B05C93-FE6F-4A45-AA75-E9E8318B0094}" presName="parentText_2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6614AD33-FF91-44C5-91D4-3F76419685BA}" type="pres">
      <dgm:prSet presAssocID="{68B05C93-FE6F-4A45-AA75-E9E8318B0094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1EBC4A9-A082-439E-8A23-4B6D86F781FA}" type="pres">
      <dgm:prSet presAssocID="{68B05C93-FE6F-4A45-AA75-E9E8318B0094}" presName="accentShape_2" presStyleCnt="0"/>
      <dgm:spPr/>
    </dgm:pt>
    <dgm:pt modelId="{1B0173AE-3CA1-4A34-93F0-2D9FF4BFDC98}" type="pres">
      <dgm:prSet presAssocID="{68B05C93-FE6F-4A45-AA75-E9E8318B0094}" presName="imageRepeatNode" presStyleLbl="node1" presStyleIdx="1" presStyleCnt="2"/>
      <dgm:spPr/>
      <dgm:t>
        <a:bodyPr/>
        <a:lstStyle/>
        <a:p>
          <a:endParaRPr lang="es-GT"/>
        </a:p>
      </dgm:t>
    </dgm:pt>
  </dgm:ptLst>
  <dgm:cxnLst>
    <dgm:cxn modelId="{A4940910-EE28-41C9-BF83-36AD5F2A64EC}" type="presOf" srcId="{20179E61-2E9B-4D52-B2BF-54AEEE1FE2D3}" destId="{6614AD33-FF91-44C5-91D4-3F76419685BA}" srcOrd="0" destOrd="3" presId="urn:microsoft.com/office/officeart/2009/3/layout/BlockDescendingList"/>
    <dgm:cxn modelId="{4FEED902-AD30-4C57-951D-4B19B4211003}" type="presOf" srcId="{C6FF75FC-DFF9-4168-9550-CE3137168E0F}" destId="{6614AD33-FF91-44C5-91D4-3F76419685BA}" srcOrd="0" destOrd="2" presId="urn:microsoft.com/office/officeart/2009/3/layout/BlockDescendingList"/>
    <dgm:cxn modelId="{B1723F6A-92B4-48D9-AEB5-483CC8FA5EA9}" type="presOf" srcId="{F7A03073-1EE4-42C2-89F0-7B650468FE44}" destId="{6614AD33-FF91-44C5-91D4-3F76419685BA}" srcOrd="0" destOrd="6" presId="urn:microsoft.com/office/officeart/2009/3/layout/BlockDescendingList"/>
    <dgm:cxn modelId="{A24BF380-751C-4E3F-85A0-7D3235B05157}" type="presOf" srcId="{106CD56B-8A9C-4442-8640-339983ED1CC6}" destId="{83866FE5-1C7F-4B5C-BF07-CAE46AA025A7}" srcOrd="0" destOrd="4" presId="urn:microsoft.com/office/officeart/2009/3/layout/BlockDescendingList"/>
    <dgm:cxn modelId="{6B718E90-5398-4D64-BAFD-608B2F1F2DE7}" type="presOf" srcId="{5C25AC08-7E6B-468F-91A3-B7C8BA1132B2}" destId="{6614AD33-FF91-44C5-91D4-3F76419685BA}" srcOrd="0" destOrd="5" presId="urn:microsoft.com/office/officeart/2009/3/layout/BlockDescendingList"/>
    <dgm:cxn modelId="{39C1942C-86A2-4EBD-BD59-5FA0BD531967}" type="presOf" srcId="{3B0CFA57-F9DC-42D7-87A8-61C6028A7C41}" destId="{6614AD33-FF91-44C5-91D4-3F76419685BA}" srcOrd="0" destOrd="0" presId="urn:microsoft.com/office/officeart/2009/3/layout/BlockDescendingList"/>
    <dgm:cxn modelId="{1D88434A-878F-4384-A47F-267791CB3ECF}" srcId="{68B05C93-FE6F-4A45-AA75-E9E8318B0094}" destId="{3B0CFA57-F9DC-42D7-87A8-61C6028A7C41}" srcOrd="0" destOrd="0" parTransId="{740087A8-BB0B-4A4B-8D12-B479D6D6C7CE}" sibTransId="{89BB7141-677A-4B62-8C39-E21F4536EC55}"/>
    <dgm:cxn modelId="{1B7BE102-F1AF-4E72-9FF0-F0E8B7ED13A9}" srcId="{A3679E4E-B45A-454F-BDA7-BA77B1FC4179}" destId="{68B05C93-FE6F-4A45-AA75-E9E8318B0094}" srcOrd="1" destOrd="0" parTransId="{B9157809-B665-4B08-A5E0-6E4EBACE4351}" sibTransId="{5C57497C-1F02-4AB1-B17A-59ABD6D949EA}"/>
    <dgm:cxn modelId="{A2F6EAB1-0FBF-498A-AC49-F358DD534783}" type="presOf" srcId="{85E1BDA6-4375-4323-9231-10F9ECF999B6}" destId="{4BB07782-2BA0-4A8B-BEE7-3745847314D4}" srcOrd="1" destOrd="0" presId="urn:microsoft.com/office/officeart/2009/3/layout/BlockDescendingList"/>
    <dgm:cxn modelId="{477E084B-D4E1-48EC-8884-878FF7665B67}" type="presOf" srcId="{85E1BDA6-4375-4323-9231-10F9ECF999B6}" destId="{1AC989E3-4CC6-4DC4-B74D-F0600D462AA0}" srcOrd="0" destOrd="0" presId="urn:microsoft.com/office/officeart/2009/3/layout/BlockDescendingList"/>
    <dgm:cxn modelId="{E9ED0911-673F-409C-AC07-5525E6D72103}" srcId="{68B05C93-FE6F-4A45-AA75-E9E8318B0094}" destId="{C6FF75FC-DFF9-4168-9550-CE3137168E0F}" srcOrd="2" destOrd="0" parTransId="{487A8088-1681-456B-B9B5-53828EB39A97}" sibTransId="{3EA0DEE8-AA6C-4029-BF7D-9790A2A935CD}"/>
    <dgm:cxn modelId="{925C2C7B-4BEE-46AF-B996-D985DCA926DB}" srcId="{85E1BDA6-4375-4323-9231-10F9ECF999B6}" destId="{751E2DA1-760D-415A-94A7-94C9FAA5ED0F}" srcOrd="2" destOrd="0" parTransId="{BDABE548-2A0E-4623-828A-D6DBD7FEC30F}" sibTransId="{C7A49773-2C11-4AF9-98D7-382EADE0778E}"/>
    <dgm:cxn modelId="{ADF80317-B547-4F5C-B7D6-36651340DE5D}" type="presOf" srcId="{826226C7-D488-4631-908B-564EE71AEADF}" destId="{83866FE5-1C7F-4B5C-BF07-CAE46AA025A7}" srcOrd="0" destOrd="1" presId="urn:microsoft.com/office/officeart/2009/3/layout/BlockDescendingList"/>
    <dgm:cxn modelId="{1BEC2FD0-58C3-4BD2-B0DB-32F209E12C4B}" type="presOf" srcId="{9B73BBFB-0AD5-408E-AC2B-AEC84F548B8F}" destId="{83866FE5-1C7F-4B5C-BF07-CAE46AA025A7}" srcOrd="0" destOrd="3" presId="urn:microsoft.com/office/officeart/2009/3/layout/BlockDescendingList"/>
    <dgm:cxn modelId="{0795D09C-0DBE-4BDD-A4A1-E1B52F34E1DE}" type="presOf" srcId="{094A0B74-E31B-459E-B3F5-868BA5811199}" destId="{6614AD33-FF91-44C5-91D4-3F76419685BA}" srcOrd="0" destOrd="4" presId="urn:microsoft.com/office/officeart/2009/3/layout/BlockDescendingList"/>
    <dgm:cxn modelId="{1E02192B-FC20-492E-AB48-CB235FB702C7}" srcId="{85E1BDA6-4375-4323-9231-10F9ECF999B6}" destId="{106CD56B-8A9C-4442-8640-339983ED1CC6}" srcOrd="4" destOrd="0" parTransId="{15937FD1-AB13-4863-A0C2-85456C6A03B6}" sibTransId="{C1247758-4C9A-4C30-8848-49E57E157184}"/>
    <dgm:cxn modelId="{7ADEF2B7-7982-4C90-8791-03F17A297761}" srcId="{68B05C93-FE6F-4A45-AA75-E9E8318B0094}" destId="{F7A03073-1EE4-42C2-89F0-7B650468FE44}" srcOrd="6" destOrd="0" parTransId="{F51B12C3-610F-44FC-B3AD-BE685645FBA9}" sibTransId="{50D29B4E-7DAA-4E44-BC68-7FE0BFF0B061}"/>
    <dgm:cxn modelId="{9D7C6521-31A6-4EEC-8402-813688BFBB75}" type="presOf" srcId="{CD3DD001-E8B4-4B67-B7C8-C7FD54906531}" destId="{6614AD33-FF91-44C5-91D4-3F76419685BA}" srcOrd="0" destOrd="1" presId="urn:microsoft.com/office/officeart/2009/3/layout/BlockDescendingList"/>
    <dgm:cxn modelId="{8554034A-C42F-4164-A936-9268918FD13F}" srcId="{68B05C93-FE6F-4A45-AA75-E9E8318B0094}" destId="{5C25AC08-7E6B-468F-91A3-B7C8BA1132B2}" srcOrd="5" destOrd="0" parTransId="{C6F4CA49-FAC7-427F-BE1F-963510606F5B}" sibTransId="{52723F56-AEAF-4DED-A533-A7B638DF9E76}"/>
    <dgm:cxn modelId="{4A5CDDBA-93F3-4875-9160-4C4E6E3D2717}" type="presOf" srcId="{A3679E4E-B45A-454F-BDA7-BA77B1FC4179}" destId="{3D954D36-F1DE-493E-A06A-BD4DB3DEAB84}" srcOrd="0" destOrd="0" presId="urn:microsoft.com/office/officeart/2009/3/layout/BlockDescendingList"/>
    <dgm:cxn modelId="{D136F9BF-6A1F-4DB7-B8A9-F31C42111E9A}" srcId="{68B05C93-FE6F-4A45-AA75-E9E8318B0094}" destId="{CD3DD001-E8B4-4B67-B7C8-C7FD54906531}" srcOrd="1" destOrd="0" parTransId="{5CFC1209-FA9D-46B5-A868-0A3F33CB196C}" sibTransId="{1FAF5476-8C09-4118-8B92-C595AFA67386}"/>
    <dgm:cxn modelId="{F5D1710F-9446-4356-B382-C6B12A484409}" srcId="{85E1BDA6-4375-4323-9231-10F9ECF999B6}" destId="{CA8A1747-4F60-44A5-AE18-19588D2AA480}" srcOrd="0" destOrd="0" parTransId="{44A43645-106F-4136-A458-ACCEDE0AA01B}" sibTransId="{370C5D9F-38F6-43BB-B68F-5A7EBF7BC32B}"/>
    <dgm:cxn modelId="{18992BA2-1D0E-4641-9D57-388BE440613E}" srcId="{85E1BDA6-4375-4323-9231-10F9ECF999B6}" destId="{826226C7-D488-4631-908B-564EE71AEADF}" srcOrd="1" destOrd="0" parTransId="{C3BBCBCD-1882-4EC5-9A4B-7FFB3853B740}" sibTransId="{8F403C0A-84D5-4BFA-A08A-613ABCD483AC}"/>
    <dgm:cxn modelId="{CBB289F8-5825-435D-83C0-E8A8E48C8C53}" srcId="{A3679E4E-B45A-454F-BDA7-BA77B1FC4179}" destId="{85E1BDA6-4375-4323-9231-10F9ECF999B6}" srcOrd="0" destOrd="0" parTransId="{A081995E-FA75-4C62-90F5-9B03C74067E1}" sibTransId="{5EA8C9B0-6E9B-41C4-BE06-486D7D3E2FB9}"/>
    <dgm:cxn modelId="{0CFBBAEC-8924-491E-84BD-5FD2FE343D9C}" type="presOf" srcId="{CA8A1747-4F60-44A5-AE18-19588D2AA480}" destId="{83866FE5-1C7F-4B5C-BF07-CAE46AA025A7}" srcOrd="0" destOrd="0" presId="urn:microsoft.com/office/officeart/2009/3/layout/BlockDescendingList"/>
    <dgm:cxn modelId="{861AA3A9-7A74-405F-ABB3-967F61A05A67}" srcId="{85E1BDA6-4375-4323-9231-10F9ECF999B6}" destId="{9B73BBFB-0AD5-408E-AC2B-AEC84F548B8F}" srcOrd="3" destOrd="0" parTransId="{162FFB7B-4848-4A56-91C1-7451BF461CA2}" sibTransId="{3EF04429-2250-4F9B-9099-82F66AF25067}"/>
    <dgm:cxn modelId="{C2DCD9A1-68B6-4ACC-A29D-40FF55E7C5D2}" type="presOf" srcId="{68B05C93-FE6F-4A45-AA75-E9E8318B0094}" destId="{7819C53C-7432-448E-A6CD-3C92AE7204CA}" srcOrd="0" destOrd="0" presId="urn:microsoft.com/office/officeart/2009/3/layout/BlockDescendingList"/>
    <dgm:cxn modelId="{1BBD91C7-F7B7-45AA-9E4E-90F80593C092}" type="presOf" srcId="{68B05C93-FE6F-4A45-AA75-E9E8318B0094}" destId="{1B0173AE-3CA1-4A34-93F0-2D9FF4BFDC98}" srcOrd="1" destOrd="0" presId="urn:microsoft.com/office/officeart/2009/3/layout/BlockDescendingList"/>
    <dgm:cxn modelId="{258C6684-B8C0-40B6-ADE2-FEA5B8ACFDC0}" srcId="{68B05C93-FE6F-4A45-AA75-E9E8318B0094}" destId="{094A0B74-E31B-459E-B3F5-868BA5811199}" srcOrd="4" destOrd="0" parTransId="{43F09368-B96A-46CB-9A72-B1AEB881955B}" sibTransId="{7C7C6454-F52B-435D-A384-798B0D50ED7E}"/>
    <dgm:cxn modelId="{A0F87D87-9875-47CB-8481-CEEA80028BD2}" srcId="{68B05C93-FE6F-4A45-AA75-E9E8318B0094}" destId="{20179E61-2E9B-4D52-B2BF-54AEEE1FE2D3}" srcOrd="3" destOrd="0" parTransId="{1888948E-3E10-4624-97CB-CF41666F3D14}" sibTransId="{5F4C69A8-26C4-4D2F-876F-F5F951110EE4}"/>
    <dgm:cxn modelId="{05A70E3E-70CF-4D63-A0AA-B17DFD815B8A}" type="presOf" srcId="{751E2DA1-760D-415A-94A7-94C9FAA5ED0F}" destId="{83866FE5-1C7F-4B5C-BF07-CAE46AA025A7}" srcOrd="0" destOrd="2" presId="urn:microsoft.com/office/officeart/2009/3/layout/BlockDescendingList"/>
    <dgm:cxn modelId="{6E382D9D-F86E-43B7-99A2-C07EFDB47F27}" type="presParOf" srcId="{3D954D36-F1DE-493E-A06A-BD4DB3DEAB84}" destId="{1AC989E3-4CC6-4DC4-B74D-F0600D462AA0}" srcOrd="0" destOrd="0" presId="urn:microsoft.com/office/officeart/2009/3/layout/BlockDescendingList"/>
    <dgm:cxn modelId="{101DADAB-D029-43E8-A136-177387637CCD}" type="presParOf" srcId="{3D954D36-F1DE-493E-A06A-BD4DB3DEAB84}" destId="{83866FE5-1C7F-4B5C-BF07-CAE46AA025A7}" srcOrd="1" destOrd="0" presId="urn:microsoft.com/office/officeart/2009/3/layout/BlockDescendingList"/>
    <dgm:cxn modelId="{9E0AA6DE-897E-434B-BA2C-AD3AAAF76D88}" type="presParOf" srcId="{3D954D36-F1DE-493E-A06A-BD4DB3DEAB84}" destId="{458B947D-9CBA-4BF2-AC7A-1986104A1B2D}" srcOrd="2" destOrd="0" presId="urn:microsoft.com/office/officeart/2009/3/layout/BlockDescendingList"/>
    <dgm:cxn modelId="{71DDAAA7-DE85-42E3-A1B2-6480434D9C8C}" type="presParOf" srcId="{458B947D-9CBA-4BF2-AC7A-1986104A1B2D}" destId="{4BB07782-2BA0-4A8B-BEE7-3745847314D4}" srcOrd="0" destOrd="0" presId="urn:microsoft.com/office/officeart/2009/3/layout/BlockDescendingList"/>
    <dgm:cxn modelId="{E1183D91-378E-4A19-9660-0285DD9BE772}" type="presParOf" srcId="{3D954D36-F1DE-493E-A06A-BD4DB3DEAB84}" destId="{7819C53C-7432-448E-A6CD-3C92AE7204CA}" srcOrd="3" destOrd="0" presId="urn:microsoft.com/office/officeart/2009/3/layout/BlockDescendingList"/>
    <dgm:cxn modelId="{33BD9773-F517-4E16-B637-C81430DF18CF}" type="presParOf" srcId="{3D954D36-F1DE-493E-A06A-BD4DB3DEAB84}" destId="{6614AD33-FF91-44C5-91D4-3F76419685BA}" srcOrd="4" destOrd="0" presId="urn:microsoft.com/office/officeart/2009/3/layout/BlockDescendingList"/>
    <dgm:cxn modelId="{024D9027-0369-495A-83A8-36F3559FEAB4}" type="presParOf" srcId="{3D954D36-F1DE-493E-A06A-BD4DB3DEAB84}" destId="{71EBC4A9-A082-439E-8A23-4B6D86F781FA}" srcOrd="5" destOrd="0" presId="urn:microsoft.com/office/officeart/2009/3/layout/BlockDescendingList"/>
    <dgm:cxn modelId="{0CD3B074-B6A1-469C-8473-7A7FA1A0EC2C}" type="presParOf" srcId="{71EBC4A9-A082-439E-8A23-4B6D86F781FA}" destId="{1B0173AE-3CA1-4A34-93F0-2D9FF4BFDC98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679E4E-B45A-454F-BDA7-BA77B1FC4179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GT"/>
        </a:p>
      </dgm:t>
    </dgm:pt>
    <dgm:pt modelId="{46CD9E7F-86E0-4A7A-B19D-6D3FC98A8A3E}">
      <dgm:prSet phldrT="[Text]"/>
      <dgm:spPr/>
      <dgm:t>
        <a:bodyPr/>
        <a:lstStyle/>
        <a:p>
          <a:r>
            <a:rPr lang="es-GT" noProof="0" dirty="0" smtClean="0"/>
            <a:t>Fase 3</a:t>
          </a:r>
          <a:endParaRPr lang="es-GT" noProof="0" dirty="0"/>
        </a:p>
      </dgm:t>
    </dgm:pt>
    <dgm:pt modelId="{BE76566E-891D-4086-BD7B-D52AE3F219C6}" type="parTrans" cxnId="{620DE258-A4AA-4AF5-BA9F-E80670CDB600}">
      <dgm:prSet/>
      <dgm:spPr/>
      <dgm:t>
        <a:bodyPr/>
        <a:lstStyle/>
        <a:p>
          <a:endParaRPr lang="es-GT"/>
        </a:p>
      </dgm:t>
    </dgm:pt>
    <dgm:pt modelId="{CDE6E193-B120-49B0-8643-2570FA2A2A36}" type="sibTrans" cxnId="{620DE258-A4AA-4AF5-BA9F-E80670CDB600}">
      <dgm:prSet/>
      <dgm:spPr/>
      <dgm:t>
        <a:bodyPr/>
        <a:lstStyle/>
        <a:p>
          <a:endParaRPr lang="es-GT"/>
        </a:p>
      </dgm:t>
    </dgm:pt>
    <dgm:pt modelId="{33EC0117-B8A1-4AD0-A602-06192736A126}">
      <dgm:prSet phldrT="[Text]"/>
      <dgm:spPr/>
      <dgm:t>
        <a:bodyPr/>
        <a:lstStyle/>
        <a:p>
          <a:r>
            <a:rPr lang="es-GT" noProof="0" dirty="0" smtClean="0"/>
            <a:t>Consumo de agua vs </a:t>
          </a:r>
          <a:r>
            <a:rPr lang="es-GT" noProof="0" dirty="0" smtClean="0"/>
            <a:t>meta e industria</a:t>
          </a:r>
          <a:endParaRPr lang="es-GT" noProof="0" dirty="0"/>
        </a:p>
      </dgm:t>
    </dgm:pt>
    <dgm:pt modelId="{0A04A357-FD3B-4D2F-AB13-B23CD031839B}" type="parTrans" cxnId="{C1A70C26-34C2-40D1-9083-330633FDE9FE}">
      <dgm:prSet/>
      <dgm:spPr/>
      <dgm:t>
        <a:bodyPr/>
        <a:lstStyle/>
        <a:p>
          <a:endParaRPr lang="es-GT"/>
        </a:p>
      </dgm:t>
    </dgm:pt>
    <dgm:pt modelId="{D02DECA2-9FA0-4998-ACF2-FD179440F861}" type="sibTrans" cxnId="{C1A70C26-34C2-40D1-9083-330633FDE9FE}">
      <dgm:prSet/>
      <dgm:spPr/>
      <dgm:t>
        <a:bodyPr/>
        <a:lstStyle/>
        <a:p>
          <a:endParaRPr lang="es-GT"/>
        </a:p>
      </dgm:t>
    </dgm:pt>
    <dgm:pt modelId="{AB42B17D-1CAD-4473-975F-E6EFE985B438}">
      <dgm:prSet phldrT="[Text]"/>
      <dgm:spPr/>
      <dgm:t>
        <a:bodyPr/>
        <a:lstStyle/>
        <a:p>
          <a:r>
            <a:rPr lang="es-GT" noProof="0" dirty="0" smtClean="0"/>
            <a:t>Fase 4</a:t>
          </a:r>
          <a:endParaRPr lang="es-GT" noProof="0" dirty="0"/>
        </a:p>
      </dgm:t>
    </dgm:pt>
    <dgm:pt modelId="{B1389928-2EA0-427C-B0B3-3B40DC59971A}" type="parTrans" cxnId="{3FBEAD78-6636-4150-B3B3-D26AD014B109}">
      <dgm:prSet/>
      <dgm:spPr/>
      <dgm:t>
        <a:bodyPr/>
        <a:lstStyle/>
        <a:p>
          <a:endParaRPr lang="es-GT"/>
        </a:p>
      </dgm:t>
    </dgm:pt>
    <dgm:pt modelId="{885497FB-3DA7-4388-9DC5-CDACE156F7B9}" type="sibTrans" cxnId="{3FBEAD78-6636-4150-B3B3-D26AD014B109}">
      <dgm:prSet/>
      <dgm:spPr/>
      <dgm:t>
        <a:bodyPr/>
        <a:lstStyle/>
        <a:p>
          <a:endParaRPr lang="es-GT"/>
        </a:p>
      </dgm:t>
    </dgm:pt>
    <dgm:pt modelId="{5D4AB612-144E-486C-9086-4619D4392CA8}">
      <dgm:prSet phldrT="[Text]"/>
      <dgm:spPr/>
      <dgm:t>
        <a:bodyPr/>
        <a:lstStyle/>
        <a:p>
          <a:r>
            <a:rPr lang="es-GT" noProof="0" dirty="0" smtClean="0"/>
            <a:t>Fase 5</a:t>
          </a:r>
          <a:endParaRPr lang="es-GT" noProof="0" dirty="0"/>
        </a:p>
      </dgm:t>
    </dgm:pt>
    <dgm:pt modelId="{FFE104F5-AFAB-4A27-BB90-7FBFD49BA54A}" type="parTrans" cxnId="{0965FDD1-B840-4E02-B366-C7502188D9AA}">
      <dgm:prSet/>
      <dgm:spPr/>
      <dgm:t>
        <a:bodyPr/>
        <a:lstStyle/>
        <a:p>
          <a:endParaRPr lang="es-GT"/>
        </a:p>
      </dgm:t>
    </dgm:pt>
    <dgm:pt modelId="{3477E2F6-41C6-424F-B85D-1C17FD034D09}" type="sibTrans" cxnId="{0965FDD1-B840-4E02-B366-C7502188D9AA}">
      <dgm:prSet/>
      <dgm:spPr/>
      <dgm:t>
        <a:bodyPr/>
        <a:lstStyle/>
        <a:p>
          <a:endParaRPr lang="es-GT"/>
        </a:p>
      </dgm:t>
    </dgm:pt>
    <dgm:pt modelId="{368DCB9C-F2FA-40ED-99E1-4D78E4A118E4}">
      <dgm:prSet phldrT="[Text]"/>
      <dgm:spPr/>
      <dgm:t>
        <a:bodyPr/>
        <a:lstStyle/>
        <a:p>
          <a:r>
            <a:rPr lang="es-GT" noProof="0" dirty="0" smtClean="0"/>
            <a:t>Unidades de medida</a:t>
          </a:r>
          <a:endParaRPr lang="es-GT" noProof="0" dirty="0"/>
        </a:p>
      </dgm:t>
    </dgm:pt>
    <dgm:pt modelId="{75A73E05-C207-4102-B02F-6E16453A7B2B}" type="parTrans" cxnId="{3252E8D3-0054-4966-9E75-0A6827DBD7B2}">
      <dgm:prSet/>
      <dgm:spPr/>
      <dgm:t>
        <a:bodyPr/>
        <a:lstStyle/>
        <a:p>
          <a:endParaRPr lang="es-GT"/>
        </a:p>
      </dgm:t>
    </dgm:pt>
    <dgm:pt modelId="{C0AE831F-F217-4894-8FD0-B1D97423F7E7}" type="sibTrans" cxnId="{3252E8D3-0054-4966-9E75-0A6827DBD7B2}">
      <dgm:prSet/>
      <dgm:spPr/>
      <dgm:t>
        <a:bodyPr/>
        <a:lstStyle/>
        <a:p>
          <a:endParaRPr lang="es-GT"/>
        </a:p>
      </dgm:t>
    </dgm:pt>
    <dgm:pt modelId="{16A0F622-EB32-433B-BF90-3DE1C619B332}">
      <dgm:prSet phldrT="[Text]"/>
      <dgm:spPr/>
      <dgm:t>
        <a:bodyPr/>
        <a:lstStyle/>
        <a:p>
          <a:r>
            <a:rPr lang="es-GT" noProof="0" dirty="0" smtClean="0"/>
            <a:t>Tipos de industria</a:t>
          </a:r>
          <a:endParaRPr lang="es-GT" noProof="0" dirty="0"/>
        </a:p>
      </dgm:t>
    </dgm:pt>
    <dgm:pt modelId="{3265A8FA-BED4-445F-A82E-CF4CFD08D04E}" type="parTrans" cxnId="{67E3F556-28FB-404A-A304-5652943F81BB}">
      <dgm:prSet/>
      <dgm:spPr/>
      <dgm:t>
        <a:bodyPr/>
        <a:lstStyle/>
        <a:p>
          <a:endParaRPr lang="es-GT"/>
        </a:p>
      </dgm:t>
    </dgm:pt>
    <dgm:pt modelId="{A767776F-77A7-47A1-89F2-BD7655C6E5FB}" type="sibTrans" cxnId="{67E3F556-28FB-404A-A304-5652943F81BB}">
      <dgm:prSet/>
      <dgm:spPr/>
      <dgm:t>
        <a:bodyPr/>
        <a:lstStyle/>
        <a:p>
          <a:endParaRPr lang="es-GT"/>
        </a:p>
      </dgm:t>
    </dgm:pt>
    <dgm:pt modelId="{45A5C314-2319-4E92-BC36-7015DBD61808}">
      <dgm:prSet phldrT="[Text]"/>
      <dgm:spPr/>
      <dgm:t>
        <a:bodyPr/>
        <a:lstStyle/>
        <a:p>
          <a:r>
            <a:rPr lang="es-GT" noProof="0" dirty="0" smtClean="0"/>
            <a:t>Eventos</a:t>
          </a:r>
          <a:endParaRPr lang="es-GT" noProof="0" dirty="0"/>
        </a:p>
      </dgm:t>
    </dgm:pt>
    <dgm:pt modelId="{0D5264B5-E7DA-4F4A-A19D-9D2ABCEB0034}" type="parTrans" cxnId="{0C60B528-8470-4088-94F7-BA1055556899}">
      <dgm:prSet/>
      <dgm:spPr/>
      <dgm:t>
        <a:bodyPr/>
        <a:lstStyle/>
        <a:p>
          <a:endParaRPr lang="es-GT"/>
        </a:p>
      </dgm:t>
    </dgm:pt>
    <dgm:pt modelId="{6336A908-AA7F-4D11-8666-D5A95D78096C}" type="sibTrans" cxnId="{0C60B528-8470-4088-94F7-BA1055556899}">
      <dgm:prSet/>
      <dgm:spPr/>
      <dgm:t>
        <a:bodyPr/>
        <a:lstStyle/>
        <a:p>
          <a:endParaRPr lang="es-GT"/>
        </a:p>
      </dgm:t>
    </dgm:pt>
    <dgm:pt modelId="{FD8C1E15-3155-4828-BBB5-18511645B473}">
      <dgm:prSet phldrT="[Text]"/>
      <dgm:spPr/>
      <dgm:t>
        <a:bodyPr/>
        <a:lstStyle/>
        <a:p>
          <a:r>
            <a:rPr lang="es-GT" noProof="0" dirty="0" smtClean="0"/>
            <a:t>Noticias</a:t>
          </a:r>
          <a:endParaRPr lang="es-GT" noProof="0" dirty="0"/>
        </a:p>
      </dgm:t>
    </dgm:pt>
    <dgm:pt modelId="{F7A218BC-F564-48DA-8226-592AF09B4B18}" type="parTrans" cxnId="{2DBA5BBA-89F2-4C4D-84C5-4D99060BA5BD}">
      <dgm:prSet/>
      <dgm:spPr/>
      <dgm:t>
        <a:bodyPr/>
        <a:lstStyle/>
        <a:p>
          <a:endParaRPr lang="es-GT"/>
        </a:p>
      </dgm:t>
    </dgm:pt>
    <dgm:pt modelId="{4E818CB9-AD55-4213-9D7C-9C991DEA1B0B}" type="sibTrans" cxnId="{2DBA5BBA-89F2-4C4D-84C5-4D99060BA5BD}">
      <dgm:prSet/>
      <dgm:spPr/>
      <dgm:t>
        <a:bodyPr/>
        <a:lstStyle/>
        <a:p>
          <a:endParaRPr lang="es-GT"/>
        </a:p>
      </dgm:t>
    </dgm:pt>
    <dgm:pt modelId="{1CC9537E-8D97-4493-91EE-24A4312BA08A}">
      <dgm:prSet phldrT="[Text]"/>
      <dgm:spPr/>
      <dgm:t>
        <a:bodyPr/>
        <a:lstStyle/>
        <a:p>
          <a:r>
            <a:rPr lang="es-GT" noProof="0" dirty="0" smtClean="0"/>
            <a:t>Consumo de energía eléctrica vs </a:t>
          </a:r>
          <a:r>
            <a:rPr lang="es-GT" noProof="0" dirty="0" smtClean="0"/>
            <a:t>meta e industria</a:t>
          </a:r>
          <a:endParaRPr lang="es-GT" noProof="0" dirty="0"/>
        </a:p>
      </dgm:t>
    </dgm:pt>
    <dgm:pt modelId="{2FC5E601-4D99-47E9-A213-CC751B89752F}" type="parTrans" cxnId="{B178D0EC-2AAA-4878-A76C-712584EAFD9E}">
      <dgm:prSet/>
      <dgm:spPr/>
      <dgm:t>
        <a:bodyPr/>
        <a:lstStyle/>
        <a:p>
          <a:endParaRPr lang="es-GT"/>
        </a:p>
      </dgm:t>
    </dgm:pt>
    <dgm:pt modelId="{57BB50BA-F246-41D4-B26F-83FD0284D379}" type="sibTrans" cxnId="{B178D0EC-2AAA-4878-A76C-712584EAFD9E}">
      <dgm:prSet/>
      <dgm:spPr/>
      <dgm:t>
        <a:bodyPr/>
        <a:lstStyle/>
        <a:p>
          <a:endParaRPr lang="es-GT"/>
        </a:p>
      </dgm:t>
    </dgm:pt>
    <dgm:pt modelId="{5B1DCF05-C730-4746-AB07-200A6DA41FD5}">
      <dgm:prSet phldrT="[Text]"/>
      <dgm:spPr/>
      <dgm:t>
        <a:bodyPr/>
        <a:lstStyle/>
        <a:p>
          <a:r>
            <a:rPr lang="es-GT" noProof="0" dirty="0" smtClean="0"/>
            <a:t>Generación de CO2 vs </a:t>
          </a:r>
          <a:r>
            <a:rPr lang="es-GT" noProof="0" dirty="0" smtClean="0"/>
            <a:t>meta e industria</a:t>
          </a:r>
          <a:endParaRPr lang="es-GT" noProof="0" dirty="0"/>
        </a:p>
      </dgm:t>
    </dgm:pt>
    <dgm:pt modelId="{9C46744B-9062-413C-AC47-756D2CB817C4}" type="parTrans" cxnId="{5EF8D7DE-0BE8-40E9-8057-30B3526D0CE1}">
      <dgm:prSet/>
      <dgm:spPr/>
      <dgm:t>
        <a:bodyPr/>
        <a:lstStyle/>
        <a:p>
          <a:endParaRPr lang="es-GT"/>
        </a:p>
      </dgm:t>
    </dgm:pt>
    <dgm:pt modelId="{B18D126B-0D99-42C5-B25A-DA85444450FF}" type="sibTrans" cxnId="{5EF8D7DE-0BE8-40E9-8057-30B3526D0CE1}">
      <dgm:prSet/>
      <dgm:spPr/>
      <dgm:t>
        <a:bodyPr/>
        <a:lstStyle/>
        <a:p>
          <a:endParaRPr lang="es-GT"/>
        </a:p>
      </dgm:t>
    </dgm:pt>
    <dgm:pt modelId="{6920F237-CB15-4081-948B-C99374ED1CFB}">
      <dgm:prSet phldrT="[Text]"/>
      <dgm:spPr/>
      <dgm:t>
        <a:bodyPr/>
        <a:lstStyle/>
        <a:p>
          <a:r>
            <a:rPr lang="es-GT" noProof="0" dirty="0" smtClean="0"/>
            <a:t>Consumo de combustible vs </a:t>
          </a:r>
          <a:r>
            <a:rPr lang="es-GT" noProof="0" dirty="0" smtClean="0"/>
            <a:t>meta e industria</a:t>
          </a:r>
          <a:endParaRPr lang="es-GT" noProof="0" dirty="0"/>
        </a:p>
      </dgm:t>
    </dgm:pt>
    <dgm:pt modelId="{7EFD735E-4E7F-4F0F-9E5A-2FD0C97F40FA}" type="parTrans" cxnId="{62DD0625-C555-4460-8877-67F8850100A7}">
      <dgm:prSet/>
      <dgm:spPr/>
      <dgm:t>
        <a:bodyPr/>
        <a:lstStyle/>
        <a:p>
          <a:endParaRPr lang="es-GT"/>
        </a:p>
      </dgm:t>
    </dgm:pt>
    <dgm:pt modelId="{9FCC997A-BFB2-4DEB-BA57-DFEEC1C39E48}" type="sibTrans" cxnId="{62DD0625-C555-4460-8877-67F8850100A7}">
      <dgm:prSet/>
      <dgm:spPr/>
      <dgm:t>
        <a:bodyPr/>
        <a:lstStyle/>
        <a:p>
          <a:endParaRPr lang="es-GT"/>
        </a:p>
      </dgm:t>
    </dgm:pt>
    <dgm:pt modelId="{20D08F41-3536-4EFB-8A79-8D8DAC723ADB}">
      <dgm:prSet phldrT="[Text]"/>
      <dgm:spPr/>
      <dgm:t>
        <a:bodyPr/>
        <a:lstStyle/>
        <a:p>
          <a:r>
            <a:rPr lang="es-GT" noProof="0" dirty="0" smtClean="0"/>
            <a:t>Tipos de centro de trabajo</a:t>
          </a:r>
          <a:endParaRPr lang="es-GT" noProof="0" dirty="0"/>
        </a:p>
      </dgm:t>
    </dgm:pt>
    <dgm:pt modelId="{B07DFAEC-298A-4D3E-BC9F-52DC68AF4CF6}" type="parTrans" cxnId="{0EB085CC-B662-468C-9BC0-5477DBB324DC}">
      <dgm:prSet/>
      <dgm:spPr/>
      <dgm:t>
        <a:bodyPr/>
        <a:lstStyle/>
        <a:p>
          <a:endParaRPr lang="es-GT"/>
        </a:p>
      </dgm:t>
    </dgm:pt>
    <dgm:pt modelId="{0F669D76-AF2D-41F6-8F86-1BB3F321BC47}" type="sibTrans" cxnId="{0EB085CC-B662-468C-9BC0-5477DBB324DC}">
      <dgm:prSet/>
      <dgm:spPr/>
      <dgm:t>
        <a:bodyPr/>
        <a:lstStyle/>
        <a:p>
          <a:endParaRPr lang="es-GT"/>
        </a:p>
      </dgm:t>
    </dgm:pt>
    <dgm:pt modelId="{B157B475-F959-4D96-8163-98DC2F7A5D4B}">
      <dgm:prSet phldrT="[Text]"/>
      <dgm:spPr/>
      <dgm:t>
        <a:bodyPr/>
        <a:lstStyle/>
        <a:p>
          <a:r>
            <a:rPr lang="es-GT" noProof="0" dirty="0" smtClean="0"/>
            <a:t>Tipos de combustibles</a:t>
          </a:r>
          <a:endParaRPr lang="es-GT" noProof="0" dirty="0"/>
        </a:p>
      </dgm:t>
    </dgm:pt>
    <dgm:pt modelId="{D6D9F32C-89DA-44CF-98F1-5F5345EC62BC}" type="parTrans" cxnId="{5D803C86-A3D7-4359-944E-147C85BCAF79}">
      <dgm:prSet/>
      <dgm:spPr/>
      <dgm:t>
        <a:bodyPr/>
        <a:lstStyle/>
        <a:p>
          <a:endParaRPr lang="es-GT"/>
        </a:p>
      </dgm:t>
    </dgm:pt>
    <dgm:pt modelId="{6F8DCFE1-C9F6-432E-B342-31E7CD33C9EE}" type="sibTrans" cxnId="{5D803C86-A3D7-4359-944E-147C85BCAF79}">
      <dgm:prSet/>
      <dgm:spPr/>
      <dgm:t>
        <a:bodyPr/>
        <a:lstStyle/>
        <a:p>
          <a:endParaRPr lang="es-GT"/>
        </a:p>
      </dgm:t>
    </dgm:pt>
    <dgm:pt modelId="{E1D8C403-E4B9-45F1-92A0-223CE3E13251}">
      <dgm:prSet phldrT="[Text]"/>
      <dgm:spPr/>
      <dgm:t>
        <a:bodyPr/>
        <a:lstStyle/>
        <a:p>
          <a:r>
            <a:rPr lang="es-GT" noProof="0" dirty="0" smtClean="0"/>
            <a:t>Factor de emisión</a:t>
          </a:r>
          <a:endParaRPr lang="es-GT" noProof="0" dirty="0"/>
        </a:p>
      </dgm:t>
    </dgm:pt>
    <dgm:pt modelId="{26BAA543-7E01-4C76-AA81-B0F460A3DE9F}" type="parTrans" cxnId="{567B5DC7-302F-4786-9D3C-8EC24EB53059}">
      <dgm:prSet/>
      <dgm:spPr/>
      <dgm:t>
        <a:bodyPr/>
        <a:lstStyle/>
        <a:p>
          <a:endParaRPr lang="es-GT"/>
        </a:p>
      </dgm:t>
    </dgm:pt>
    <dgm:pt modelId="{D39788DF-2284-4F6B-BF01-D430CA1B43D2}" type="sibTrans" cxnId="{567B5DC7-302F-4786-9D3C-8EC24EB53059}">
      <dgm:prSet/>
      <dgm:spPr/>
      <dgm:t>
        <a:bodyPr/>
        <a:lstStyle/>
        <a:p>
          <a:endParaRPr lang="es-GT"/>
        </a:p>
      </dgm:t>
    </dgm:pt>
    <dgm:pt modelId="{B3FB6ECA-1D79-436D-BFB7-4C9DAE014D5B}">
      <dgm:prSet phldrT="[Text]"/>
      <dgm:spPr/>
      <dgm:t>
        <a:bodyPr/>
        <a:lstStyle/>
        <a:p>
          <a:r>
            <a:rPr lang="es-GT" noProof="0" smtClean="0"/>
            <a:t>Notificaciones</a:t>
          </a:r>
          <a:endParaRPr lang="es-GT" noProof="0" dirty="0"/>
        </a:p>
      </dgm:t>
    </dgm:pt>
    <dgm:pt modelId="{6640EEE8-5461-469A-9B48-1D78408F9F4D}" type="parTrans" cxnId="{D271978A-0AE7-47DA-A74C-01936A092990}">
      <dgm:prSet/>
      <dgm:spPr/>
      <dgm:t>
        <a:bodyPr/>
        <a:lstStyle/>
        <a:p>
          <a:endParaRPr lang="es-GT"/>
        </a:p>
      </dgm:t>
    </dgm:pt>
    <dgm:pt modelId="{6B8DA28F-AAC8-488B-83E1-9C6A09BE9DE3}" type="sibTrans" cxnId="{D271978A-0AE7-47DA-A74C-01936A092990}">
      <dgm:prSet/>
      <dgm:spPr/>
      <dgm:t>
        <a:bodyPr/>
        <a:lstStyle/>
        <a:p>
          <a:endParaRPr lang="es-GT"/>
        </a:p>
      </dgm:t>
    </dgm:pt>
    <dgm:pt modelId="{3D954D36-F1DE-493E-A06A-BD4DB3DEAB84}" type="pres">
      <dgm:prSet presAssocID="{A3679E4E-B45A-454F-BDA7-BA77B1FC417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GT"/>
        </a:p>
      </dgm:t>
    </dgm:pt>
    <dgm:pt modelId="{80BE5CD2-FE5A-440D-A9C9-3D44C6F8F11C}" type="pres">
      <dgm:prSet presAssocID="{46CD9E7F-86E0-4A7A-B19D-6D3FC98A8A3E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DD1E953-356B-4BF8-AE15-B174F42709BB}" type="pres">
      <dgm:prSet presAssocID="{46CD9E7F-86E0-4A7A-B19D-6D3FC98A8A3E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39FE794-7179-4ACE-97B2-EA61657BAE36}" type="pres">
      <dgm:prSet presAssocID="{46CD9E7F-86E0-4A7A-B19D-6D3FC98A8A3E}" presName="accentShape_1" presStyleCnt="0"/>
      <dgm:spPr/>
    </dgm:pt>
    <dgm:pt modelId="{FFFE285B-EC3A-489F-82CD-29F1A2319D94}" type="pres">
      <dgm:prSet presAssocID="{46CD9E7F-86E0-4A7A-B19D-6D3FC98A8A3E}" presName="imageRepeatNode" presStyleLbl="node1" presStyleIdx="0" presStyleCnt="3"/>
      <dgm:spPr/>
      <dgm:t>
        <a:bodyPr/>
        <a:lstStyle/>
        <a:p>
          <a:endParaRPr lang="es-GT"/>
        </a:p>
      </dgm:t>
    </dgm:pt>
    <dgm:pt modelId="{6ECA4273-D4F7-4AF9-A887-D6D7F24CBFBF}" type="pres">
      <dgm:prSet presAssocID="{AB42B17D-1CAD-4473-975F-E6EFE985B438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1AA4F21-7C1E-4579-B3E8-8625CFE67AA9}" type="pres">
      <dgm:prSet presAssocID="{AB42B17D-1CAD-4473-975F-E6EFE985B438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385DAC7-8766-4BEC-A60F-C3A19DABA25C}" type="pres">
      <dgm:prSet presAssocID="{AB42B17D-1CAD-4473-975F-E6EFE985B438}" presName="accentShape_2" presStyleCnt="0"/>
      <dgm:spPr/>
    </dgm:pt>
    <dgm:pt modelId="{13EBFFDE-AA79-4645-A069-78B4F8D1B301}" type="pres">
      <dgm:prSet presAssocID="{AB42B17D-1CAD-4473-975F-E6EFE985B438}" presName="imageRepeatNode" presStyleLbl="node1" presStyleIdx="1" presStyleCnt="3"/>
      <dgm:spPr/>
      <dgm:t>
        <a:bodyPr/>
        <a:lstStyle/>
        <a:p>
          <a:endParaRPr lang="es-GT"/>
        </a:p>
      </dgm:t>
    </dgm:pt>
    <dgm:pt modelId="{555DBE04-C838-4317-BF1D-B732BE6BDB5C}" type="pres">
      <dgm:prSet presAssocID="{5D4AB612-144E-486C-9086-4619D4392CA8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6B5E2C2-BC96-46F8-A9FD-84E6C2FB9EA5}" type="pres">
      <dgm:prSet presAssocID="{5D4AB612-144E-486C-9086-4619D4392CA8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D31041A-A31A-488B-B777-E3070A89D821}" type="pres">
      <dgm:prSet presAssocID="{5D4AB612-144E-486C-9086-4619D4392CA8}" presName="accentShape_3" presStyleCnt="0"/>
      <dgm:spPr/>
    </dgm:pt>
    <dgm:pt modelId="{2A0BA490-CCD5-4422-B604-69FECEDD0D46}" type="pres">
      <dgm:prSet presAssocID="{5D4AB612-144E-486C-9086-4619D4392CA8}" presName="imageRepeatNode" presStyleLbl="node1" presStyleIdx="2" presStyleCnt="3"/>
      <dgm:spPr/>
      <dgm:t>
        <a:bodyPr/>
        <a:lstStyle/>
        <a:p>
          <a:endParaRPr lang="es-GT"/>
        </a:p>
      </dgm:t>
    </dgm:pt>
  </dgm:ptLst>
  <dgm:cxnLst>
    <dgm:cxn modelId="{B178D0EC-2AAA-4878-A76C-712584EAFD9E}" srcId="{46CD9E7F-86E0-4A7A-B19D-6D3FC98A8A3E}" destId="{1CC9537E-8D97-4493-91EE-24A4312BA08A}" srcOrd="1" destOrd="0" parTransId="{2FC5E601-4D99-47E9-A213-CC751B89752F}" sibTransId="{57BB50BA-F246-41D4-B26F-83FD0284D379}"/>
    <dgm:cxn modelId="{5293464C-8D20-439C-9037-4AE0CDCDA99E}" type="presOf" srcId="{5D4AB612-144E-486C-9086-4619D4392CA8}" destId="{2A0BA490-CCD5-4422-B604-69FECEDD0D46}" srcOrd="1" destOrd="0" presId="urn:microsoft.com/office/officeart/2009/3/layout/BlockDescendingList"/>
    <dgm:cxn modelId="{67E3F556-28FB-404A-A304-5652943F81BB}" srcId="{AB42B17D-1CAD-4473-975F-E6EFE985B438}" destId="{16A0F622-EB32-433B-BF90-3DE1C619B332}" srcOrd="1" destOrd="0" parTransId="{3265A8FA-BED4-445F-A82E-CF4CFD08D04E}" sibTransId="{A767776F-77A7-47A1-89F2-BD7655C6E5FB}"/>
    <dgm:cxn modelId="{6095FE5C-21AB-421C-8495-0029766A59B9}" type="presOf" srcId="{33EC0117-B8A1-4AD0-A602-06192736A126}" destId="{DDD1E953-356B-4BF8-AE15-B174F42709BB}" srcOrd="0" destOrd="0" presId="urn:microsoft.com/office/officeart/2009/3/layout/BlockDescendingList"/>
    <dgm:cxn modelId="{5EF8D7DE-0BE8-40E9-8057-30B3526D0CE1}" srcId="{46CD9E7F-86E0-4A7A-B19D-6D3FC98A8A3E}" destId="{5B1DCF05-C730-4746-AB07-200A6DA41FD5}" srcOrd="2" destOrd="0" parTransId="{9C46744B-9062-413C-AC47-756D2CB817C4}" sibTransId="{B18D126B-0D99-42C5-B25A-DA85444450FF}"/>
    <dgm:cxn modelId="{F8B13578-01B7-400E-BB3A-EBFDCB78EDD4}" type="presOf" srcId="{46CD9E7F-86E0-4A7A-B19D-6D3FC98A8A3E}" destId="{FFFE285B-EC3A-489F-82CD-29F1A2319D94}" srcOrd="1" destOrd="0" presId="urn:microsoft.com/office/officeart/2009/3/layout/BlockDescendingList"/>
    <dgm:cxn modelId="{1FF5B7F2-1CD8-4CCA-8854-083EFA907AAB}" type="presOf" srcId="{45A5C314-2319-4E92-BC36-7015DBD61808}" destId="{96B5E2C2-BC96-46F8-A9FD-84E6C2FB9EA5}" srcOrd="0" destOrd="1" presId="urn:microsoft.com/office/officeart/2009/3/layout/BlockDescendingList"/>
    <dgm:cxn modelId="{3FBEAD78-6636-4150-B3B3-D26AD014B109}" srcId="{A3679E4E-B45A-454F-BDA7-BA77B1FC4179}" destId="{AB42B17D-1CAD-4473-975F-E6EFE985B438}" srcOrd="1" destOrd="0" parTransId="{B1389928-2EA0-427C-B0B3-3B40DC59971A}" sibTransId="{885497FB-3DA7-4388-9DC5-CDACE156F7B9}"/>
    <dgm:cxn modelId="{56444241-E3D3-43E1-A078-885F2F2FE20E}" type="presOf" srcId="{16A0F622-EB32-433B-BF90-3DE1C619B332}" destId="{91AA4F21-7C1E-4579-B3E8-8625CFE67AA9}" srcOrd="0" destOrd="1" presId="urn:microsoft.com/office/officeart/2009/3/layout/BlockDescendingList"/>
    <dgm:cxn modelId="{5B2DA817-1E8D-405D-B110-178475328BE9}" type="presOf" srcId="{1CC9537E-8D97-4493-91EE-24A4312BA08A}" destId="{DDD1E953-356B-4BF8-AE15-B174F42709BB}" srcOrd="0" destOrd="1" presId="urn:microsoft.com/office/officeart/2009/3/layout/BlockDescendingList"/>
    <dgm:cxn modelId="{D271978A-0AE7-47DA-A74C-01936A092990}" srcId="{AB42B17D-1CAD-4473-975F-E6EFE985B438}" destId="{B3FB6ECA-1D79-436D-BFB7-4C9DAE014D5B}" srcOrd="5" destOrd="0" parTransId="{6640EEE8-5461-469A-9B48-1D78408F9F4D}" sibTransId="{6B8DA28F-AAC8-488B-83E1-9C6A09BE9DE3}"/>
    <dgm:cxn modelId="{2DBA5BBA-89F2-4C4D-84C5-4D99060BA5BD}" srcId="{5D4AB612-144E-486C-9086-4619D4392CA8}" destId="{FD8C1E15-3155-4828-BBB5-18511645B473}" srcOrd="0" destOrd="0" parTransId="{F7A218BC-F564-48DA-8226-592AF09B4B18}" sibTransId="{4E818CB9-AD55-4213-9D7C-9C991DEA1B0B}"/>
    <dgm:cxn modelId="{C1A70C26-34C2-40D1-9083-330633FDE9FE}" srcId="{46CD9E7F-86E0-4A7A-B19D-6D3FC98A8A3E}" destId="{33EC0117-B8A1-4AD0-A602-06192736A126}" srcOrd="0" destOrd="0" parTransId="{0A04A357-FD3B-4D2F-AB13-B23CD031839B}" sibTransId="{D02DECA2-9FA0-4998-ACF2-FD179440F861}"/>
    <dgm:cxn modelId="{9615306D-D7E7-4486-9786-0AC58BD3B042}" type="presOf" srcId="{5D4AB612-144E-486C-9086-4619D4392CA8}" destId="{555DBE04-C838-4317-BF1D-B732BE6BDB5C}" srcOrd="0" destOrd="0" presId="urn:microsoft.com/office/officeart/2009/3/layout/BlockDescendingList"/>
    <dgm:cxn modelId="{3252E8D3-0054-4966-9E75-0A6827DBD7B2}" srcId="{AB42B17D-1CAD-4473-975F-E6EFE985B438}" destId="{368DCB9C-F2FA-40ED-99E1-4D78E4A118E4}" srcOrd="0" destOrd="0" parTransId="{75A73E05-C207-4102-B02F-6E16453A7B2B}" sibTransId="{C0AE831F-F217-4894-8FD0-B1D97423F7E7}"/>
    <dgm:cxn modelId="{0EB085CC-B662-468C-9BC0-5477DBB324DC}" srcId="{AB42B17D-1CAD-4473-975F-E6EFE985B438}" destId="{20D08F41-3536-4EFB-8A79-8D8DAC723ADB}" srcOrd="2" destOrd="0" parTransId="{B07DFAEC-298A-4D3E-BC9F-52DC68AF4CF6}" sibTransId="{0F669D76-AF2D-41F6-8F86-1BB3F321BC47}"/>
    <dgm:cxn modelId="{EB986421-7A21-4CDC-AF30-1F6EAB705AB2}" type="presOf" srcId="{E1D8C403-E4B9-45F1-92A0-223CE3E13251}" destId="{91AA4F21-7C1E-4579-B3E8-8625CFE67AA9}" srcOrd="0" destOrd="4" presId="urn:microsoft.com/office/officeart/2009/3/layout/BlockDescendingList"/>
    <dgm:cxn modelId="{0965FDD1-B840-4E02-B366-C7502188D9AA}" srcId="{A3679E4E-B45A-454F-BDA7-BA77B1FC4179}" destId="{5D4AB612-144E-486C-9086-4619D4392CA8}" srcOrd="2" destOrd="0" parTransId="{FFE104F5-AFAB-4A27-BB90-7FBFD49BA54A}" sibTransId="{3477E2F6-41C6-424F-B85D-1C17FD034D09}"/>
    <dgm:cxn modelId="{62DD0625-C555-4460-8877-67F8850100A7}" srcId="{46CD9E7F-86E0-4A7A-B19D-6D3FC98A8A3E}" destId="{6920F237-CB15-4081-948B-C99374ED1CFB}" srcOrd="3" destOrd="0" parTransId="{7EFD735E-4E7F-4F0F-9E5A-2FD0C97F40FA}" sibTransId="{9FCC997A-BFB2-4DEB-BA57-DFEEC1C39E48}"/>
    <dgm:cxn modelId="{BC68C9FF-4A24-410E-8F11-3851F48241C5}" type="presOf" srcId="{5B1DCF05-C730-4746-AB07-200A6DA41FD5}" destId="{DDD1E953-356B-4BF8-AE15-B174F42709BB}" srcOrd="0" destOrd="2" presId="urn:microsoft.com/office/officeart/2009/3/layout/BlockDescendingList"/>
    <dgm:cxn modelId="{620DE258-A4AA-4AF5-BA9F-E80670CDB600}" srcId="{A3679E4E-B45A-454F-BDA7-BA77B1FC4179}" destId="{46CD9E7F-86E0-4A7A-B19D-6D3FC98A8A3E}" srcOrd="0" destOrd="0" parTransId="{BE76566E-891D-4086-BD7B-D52AE3F219C6}" sibTransId="{CDE6E193-B120-49B0-8643-2570FA2A2A36}"/>
    <dgm:cxn modelId="{16E899C4-ADB8-4908-86E6-A74E0DB798C4}" type="presOf" srcId="{B157B475-F959-4D96-8163-98DC2F7A5D4B}" destId="{91AA4F21-7C1E-4579-B3E8-8625CFE67AA9}" srcOrd="0" destOrd="3" presId="urn:microsoft.com/office/officeart/2009/3/layout/BlockDescendingList"/>
    <dgm:cxn modelId="{5D803C86-A3D7-4359-944E-147C85BCAF79}" srcId="{AB42B17D-1CAD-4473-975F-E6EFE985B438}" destId="{B157B475-F959-4D96-8163-98DC2F7A5D4B}" srcOrd="3" destOrd="0" parTransId="{D6D9F32C-89DA-44CF-98F1-5F5345EC62BC}" sibTransId="{6F8DCFE1-C9F6-432E-B342-31E7CD33C9EE}"/>
    <dgm:cxn modelId="{5129812C-EB48-4A96-ABC2-1C9CF0CC9CFA}" type="presOf" srcId="{20D08F41-3536-4EFB-8A79-8D8DAC723ADB}" destId="{91AA4F21-7C1E-4579-B3E8-8625CFE67AA9}" srcOrd="0" destOrd="2" presId="urn:microsoft.com/office/officeart/2009/3/layout/BlockDescendingList"/>
    <dgm:cxn modelId="{0C60B528-8470-4088-94F7-BA1055556899}" srcId="{5D4AB612-144E-486C-9086-4619D4392CA8}" destId="{45A5C314-2319-4E92-BC36-7015DBD61808}" srcOrd="1" destOrd="0" parTransId="{0D5264B5-E7DA-4F4A-A19D-9D2ABCEB0034}" sibTransId="{6336A908-AA7F-4D11-8666-D5A95D78096C}"/>
    <dgm:cxn modelId="{A9E4F80B-C34E-4891-B20E-9CD7BED32202}" type="presOf" srcId="{46CD9E7F-86E0-4A7A-B19D-6D3FC98A8A3E}" destId="{80BE5CD2-FE5A-440D-A9C9-3D44C6F8F11C}" srcOrd="0" destOrd="0" presId="urn:microsoft.com/office/officeart/2009/3/layout/BlockDescendingList"/>
    <dgm:cxn modelId="{567B5DC7-302F-4786-9D3C-8EC24EB53059}" srcId="{AB42B17D-1CAD-4473-975F-E6EFE985B438}" destId="{E1D8C403-E4B9-45F1-92A0-223CE3E13251}" srcOrd="4" destOrd="0" parTransId="{26BAA543-7E01-4C76-AA81-B0F460A3DE9F}" sibTransId="{D39788DF-2284-4F6B-BF01-D430CA1B43D2}"/>
    <dgm:cxn modelId="{0C3FA968-04A2-44EF-BAEA-21D86213F0C5}" type="presOf" srcId="{FD8C1E15-3155-4828-BBB5-18511645B473}" destId="{96B5E2C2-BC96-46F8-A9FD-84E6C2FB9EA5}" srcOrd="0" destOrd="0" presId="urn:microsoft.com/office/officeart/2009/3/layout/BlockDescendingList"/>
    <dgm:cxn modelId="{ACC74E5B-3387-49E4-8DCD-7B92D198F082}" type="presOf" srcId="{A3679E4E-B45A-454F-BDA7-BA77B1FC4179}" destId="{3D954D36-F1DE-493E-A06A-BD4DB3DEAB84}" srcOrd="0" destOrd="0" presId="urn:microsoft.com/office/officeart/2009/3/layout/BlockDescendingList"/>
    <dgm:cxn modelId="{7C464F02-3E97-4D1F-BC0C-6A538312E4E8}" type="presOf" srcId="{AB42B17D-1CAD-4473-975F-E6EFE985B438}" destId="{6ECA4273-D4F7-4AF9-A887-D6D7F24CBFBF}" srcOrd="0" destOrd="0" presId="urn:microsoft.com/office/officeart/2009/3/layout/BlockDescendingList"/>
    <dgm:cxn modelId="{6D2CEAE5-E572-4FA5-AF01-B548110279AF}" type="presOf" srcId="{B3FB6ECA-1D79-436D-BFB7-4C9DAE014D5B}" destId="{91AA4F21-7C1E-4579-B3E8-8625CFE67AA9}" srcOrd="0" destOrd="5" presId="urn:microsoft.com/office/officeart/2009/3/layout/BlockDescendingList"/>
    <dgm:cxn modelId="{72A4752E-6612-499F-BFA2-9943D75806B9}" type="presOf" srcId="{6920F237-CB15-4081-948B-C99374ED1CFB}" destId="{DDD1E953-356B-4BF8-AE15-B174F42709BB}" srcOrd="0" destOrd="3" presId="urn:microsoft.com/office/officeart/2009/3/layout/BlockDescendingList"/>
    <dgm:cxn modelId="{ECD7A26C-F428-49C5-A177-4ADC3EDAF451}" type="presOf" srcId="{368DCB9C-F2FA-40ED-99E1-4D78E4A118E4}" destId="{91AA4F21-7C1E-4579-B3E8-8625CFE67AA9}" srcOrd="0" destOrd="0" presId="urn:microsoft.com/office/officeart/2009/3/layout/BlockDescendingList"/>
    <dgm:cxn modelId="{27E9CA7D-5922-483D-B004-7385F15557B3}" type="presOf" srcId="{AB42B17D-1CAD-4473-975F-E6EFE985B438}" destId="{13EBFFDE-AA79-4645-A069-78B4F8D1B301}" srcOrd="1" destOrd="0" presId="urn:microsoft.com/office/officeart/2009/3/layout/BlockDescendingList"/>
    <dgm:cxn modelId="{5C7CFF0B-F3BA-4475-86B9-BA55F0E56AD8}" type="presParOf" srcId="{3D954D36-F1DE-493E-A06A-BD4DB3DEAB84}" destId="{80BE5CD2-FE5A-440D-A9C9-3D44C6F8F11C}" srcOrd="0" destOrd="0" presId="urn:microsoft.com/office/officeart/2009/3/layout/BlockDescendingList"/>
    <dgm:cxn modelId="{07261F7F-C186-4F9C-B149-45ED0DC6C090}" type="presParOf" srcId="{3D954D36-F1DE-493E-A06A-BD4DB3DEAB84}" destId="{DDD1E953-356B-4BF8-AE15-B174F42709BB}" srcOrd="1" destOrd="0" presId="urn:microsoft.com/office/officeart/2009/3/layout/BlockDescendingList"/>
    <dgm:cxn modelId="{1573363A-3012-4387-89C5-08308FB166E7}" type="presParOf" srcId="{3D954D36-F1DE-493E-A06A-BD4DB3DEAB84}" destId="{939FE794-7179-4ACE-97B2-EA61657BAE36}" srcOrd="2" destOrd="0" presId="urn:microsoft.com/office/officeart/2009/3/layout/BlockDescendingList"/>
    <dgm:cxn modelId="{2C47C88C-B39E-4ABD-96F3-19B94869B415}" type="presParOf" srcId="{939FE794-7179-4ACE-97B2-EA61657BAE36}" destId="{FFFE285B-EC3A-489F-82CD-29F1A2319D94}" srcOrd="0" destOrd="0" presId="urn:microsoft.com/office/officeart/2009/3/layout/BlockDescendingList"/>
    <dgm:cxn modelId="{52392F5B-D958-458E-AD8E-6EDBE1582B1F}" type="presParOf" srcId="{3D954D36-F1DE-493E-A06A-BD4DB3DEAB84}" destId="{6ECA4273-D4F7-4AF9-A887-D6D7F24CBFBF}" srcOrd="3" destOrd="0" presId="urn:microsoft.com/office/officeart/2009/3/layout/BlockDescendingList"/>
    <dgm:cxn modelId="{F081707C-C5CE-4902-97BD-47CA5D5DF26E}" type="presParOf" srcId="{3D954D36-F1DE-493E-A06A-BD4DB3DEAB84}" destId="{91AA4F21-7C1E-4579-B3E8-8625CFE67AA9}" srcOrd="4" destOrd="0" presId="urn:microsoft.com/office/officeart/2009/3/layout/BlockDescendingList"/>
    <dgm:cxn modelId="{F4541519-0507-47F6-9E50-29E9056780C6}" type="presParOf" srcId="{3D954D36-F1DE-493E-A06A-BD4DB3DEAB84}" destId="{7385DAC7-8766-4BEC-A60F-C3A19DABA25C}" srcOrd="5" destOrd="0" presId="urn:microsoft.com/office/officeart/2009/3/layout/BlockDescendingList"/>
    <dgm:cxn modelId="{A0AC56A6-A4B3-4D7C-A0DA-1ECCDD61CA8D}" type="presParOf" srcId="{7385DAC7-8766-4BEC-A60F-C3A19DABA25C}" destId="{13EBFFDE-AA79-4645-A069-78B4F8D1B301}" srcOrd="0" destOrd="0" presId="urn:microsoft.com/office/officeart/2009/3/layout/BlockDescendingList"/>
    <dgm:cxn modelId="{F70C1AA5-D070-4D73-8139-CC1C65C02CE9}" type="presParOf" srcId="{3D954D36-F1DE-493E-A06A-BD4DB3DEAB84}" destId="{555DBE04-C838-4317-BF1D-B732BE6BDB5C}" srcOrd="6" destOrd="0" presId="urn:microsoft.com/office/officeart/2009/3/layout/BlockDescendingList"/>
    <dgm:cxn modelId="{ADA26025-2203-4279-95C5-E97AF0352805}" type="presParOf" srcId="{3D954D36-F1DE-493E-A06A-BD4DB3DEAB84}" destId="{96B5E2C2-BC96-46F8-A9FD-84E6C2FB9EA5}" srcOrd="7" destOrd="0" presId="urn:microsoft.com/office/officeart/2009/3/layout/BlockDescendingList"/>
    <dgm:cxn modelId="{06BC8268-3811-4EEB-9F6B-3EDED100C53F}" type="presParOf" srcId="{3D954D36-F1DE-493E-A06A-BD4DB3DEAB84}" destId="{3D31041A-A31A-488B-B777-E3070A89D821}" srcOrd="8" destOrd="0" presId="urn:microsoft.com/office/officeart/2009/3/layout/BlockDescendingList"/>
    <dgm:cxn modelId="{BECF8325-A1B8-4147-B49B-4DE14A014C4F}" type="presParOf" srcId="{3D31041A-A31A-488B-B777-E3070A89D821}" destId="{2A0BA490-CCD5-4422-B604-69FECEDD0D46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969DE0-9101-4E89-8FEA-8E42FE61A78B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421A73D2-78A6-4502-9641-9B9B66CA3494}">
      <dgm:prSet phldrT="[Text]"/>
      <dgm:spPr/>
      <dgm:t>
        <a:bodyPr/>
        <a:lstStyle/>
        <a:p>
          <a:r>
            <a:rPr lang="es-GT" noProof="0" dirty="0" smtClean="0"/>
            <a:t>Rotación de equipo de trabajo</a:t>
          </a:r>
          <a:endParaRPr lang="es-GT" noProof="0" dirty="0"/>
        </a:p>
      </dgm:t>
    </dgm:pt>
    <dgm:pt modelId="{FF35E468-5ECF-4B2D-959C-86679B6C98A2}" type="parTrans" cxnId="{FBFE24DF-9F36-4C2E-BF8A-6B020F639CE5}">
      <dgm:prSet/>
      <dgm:spPr/>
      <dgm:t>
        <a:bodyPr/>
        <a:lstStyle/>
        <a:p>
          <a:endParaRPr lang="es-GT"/>
        </a:p>
      </dgm:t>
    </dgm:pt>
    <dgm:pt modelId="{B4F12830-3C81-4F91-A582-B540835F1409}" type="sibTrans" cxnId="{FBFE24DF-9F36-4C2E-BF8A-6B020F639CE5}">
      <dgm:prSet/>
      <dgm:spPr/>
      <dgm:t>
        <a:bodyPr/>
        <a:lstStyle/>
        <a:p>
          <a:endParaRPr lang="es-GT"/>
        </a:p>
      </dgm:t>
    </dgm:pt>
    <dgm:pt modelId="{1492DAA6-D77B-49A4-9A25-4BFDC332C878}">
      <dgm:prSet phldrT="[Text]"/>
      <dgm:spPr/>
      <dgm:t>
        <a:bodyPr/>
        <a:lstStyle/>
        <a:p>
          <a:r>
            <a:rPr lang="es-GT" noProof="0" dirty="0" smtClean="0"/>
            <a:t>Este riesgo no se puede mitigar por lo que se acepta.</a:t>
          </a:r>
          <a:endParaRPr lang="es-GT" noProof="0" dirty="0"/>
        </a:p>
      </dgm:t>
    </dgm:pt>
    <dgm:pt modelId="{CBB664BC-9C72-4ACE-A577-F5D0FF32479A}" type="parTrans" cxnId="{27D5CC15-D17B-44A9-9EAA-169144FFC5A1}">
      <dgm:prSet/>
      <dgm:spPr/>
      <dgm:t>
        <a:bodyPr/>
        <a:lstStyle/>
        <a:p>
          <a:endParaRPr lang="es-GT"/>
        </a:p>
      </dgm:t>
    </dgm:pt>
    <dgm:pt modelId="{93E843D7-6D84-4792-A7F5-95995D2A7D8E}" type="sibTrans" cxnId="{27D5CC15-D17B-44A9-9EAA-169144FFC5A1}">
      <dgm:prSet/>
      <dgm:spPr/>
      <dgm:t>
        <a:bodyPr/>
        <a:lstStyle/>
        <a:p>
          <a:endParaRPr lang="es-GT"/>
        </a:p>
      </dgm:t>
    </dgm:pt>
    <dgm:pt modelId="{72D0832B-9B9A-4941-8EDA-55DD1A0676E6}">
      <dgm:prSet phldrT="[Text]"/>
      <dgm:spPr/>
      <dgm:t>
        <a:bodyPr/>
        <a:lstStyle/>
        <a:p>
          <a:r>
            <a:rPr lang="es-GT" noProof="0" dirty="0" smtClean="0"/>
            <a:t>Cambio de requerimientos</a:t>
          </a:r>
          <a:endParaRPr lang="es-GT" noProof="0" dirty="0"/>
        </a:p>
      </dgm:t>
    </dgm:pt>
    <dgm:pt modelId="{D84FA02B-85D6-43CE-9BD9-6FE52E6FDE1F}" type="parTrans" cxnId="{DF71BE06-0DBF-4FAC-BA42-387B4B7AAF07}">
      <dgm:prSet/>
      <dgm:spPr/>
      <dgm:t>
        <a:bodyPr/>
        <a:lstStyle/>
        <a:p>
          <a:endParaRPr lang="es-GT"/>
        </a:p>
      </dgm:t>
    </dgm:pt>
    <dgm:pt modelId="{19555F79-651A-4A5A-9E38-A27D64723615}" type="sibTrans" cxnId="{DF71BE06-0DBF-4FAC-BA42-387B4B7AAF07}">
      <dgm:prSet/>
      <dgm:spPr/>
      <dgm:t>
        <a:bodyPr/>
        <a:lstStyle/>
        <a:p>
          <a:endParaRPr lang="es-GT"/>
        </a:p>
      </dgm:t>
    </dgm:pt>
    <dgm:pt modelId="{765085BE-AD3B-4B30-B817-B13E4C51331F}">
      <dgm:prSet phldrT="[Text]"/>
      <dgm:spPr/>
      <dgm:t>
        <a:bodyPr/>
        <a:lstStyle/>
        <a:p>
          <a:r>
            <a:rPr lang="es-GT" noProof="0" dirty="0" smtClean="0"/>
            <a:t>Iteraciones cortas</a:t>
          </a:r>
          <a:endParaRPr lang="es-GT" noProof="0" dirty="0"/>
        </a:p>
      </dgm:t>
    </dgm:pt>
    <dgm:pt modelId="{A494DABF-C381-404C-8CDF-0F5A6C996947}" type="parTrans" cxnId="{1D982EAA-8FD8-4306-B680-3344DA9D9488}">
      <dgm:prSet/>
      <dgm:spPr/>
      <dgm:t>
        <a:bodyPr/>
        <a:lstStyle/>
        <a:p>
          <a:endParaRPr lang="es-GT"/>
        </a:p>
      </dgm:t>
    </dgm:pt>
    <dgm:pt modelId="{12DE1DBB-40ED-4911-85FD-C7CE8A581AA4}" type="sibTrans" cxnId="{1D982EAA-8FD8-4306-B680-3344DA9D9488}">
      <dgm:prSet/>
      <dgm:spPr/>
      <dgm:t>
        <a:bodyPr/>
        <a:lstStyle/>
        <a:p>
          <a:endParaRPr lang="es-GT"/>
        </a:p>
      </dgm:t>
    </dgm:pt>
    <dgm:pt modelId="{EAC910D4-909F-4917-8491-A60E5D1FAF66}">
      <dgm:prSet phldrT="[Text]"/>
      <dgm:spPr/>
      <dgm:t>
        <a:bodyPr/>
        <a:lstStyle/>
        <a:p>
          <a:r>
            <a:rPr lang="es-GT" noProof="0" dirty="0" smtClean="0"/>
            <a:t>Cambios en prototipos previos a aplicarse al desarrollo.</a:t>
          </a:r>
          <a:endParaRPr lang="es-GT" noProof="0" dirty="0"/>
        </a:p>
      </dgm:t>
    </dgm:pt>
    <dgm:pt modelId="{2B40EB32-C36A-44F5-9B23-D804D9B3E5E9}" type="parTrans" cxnId="{0896475A-5B77-4EEB-A3C2-7BE250C416B3}">
      <dgm:prSet/>
      <dgm:spPr/>
      <dgm:t>
        <a:bodyPr/>
        <a:lstStyle/>
        <a:p>
          <a:endParaRPr lang="es-GT"/>
        </a:p>
      </dgm:t>
    </dgm:pt>
    <dgm:pt modelId="{CC1689A0-6722-4609-AA21-80159C20BC0B}" type="sibTrans" cxnId="{0896475A-5B77-4EEB-A3C2-7BE250C416B3}">
      <dgm:prSet/>
      <dgm:spPr/>
      <dgm:t>
        <a:bodyPr/>
        <a:lstStyle/>
        <a:p>
          <a:endParaRPr lang="es-GT"/>
        </a:p>
      </dgm:t>
    </dgm:pt>
    <dgm:pt modelId="{C26E88AE-2AFA-441E-B61A-5BA1E9E5899A}">
      <dgm:prSet phldrT="[Text]"/>
      <dgm:spPr/>
      <dgm:t>
        <a:bodyPr/>
        <a:lstStyle/>
        <a:p>
          <a:r>
            <a:rPr lang="es-GT" noProof="0" dirty="0" smtClean="0"/>
            <a:t>Desconocimiento de la tecnología</a:t>
          </a:r>
          <a:endParaRPr lang="es-GT" noProof="0" dirty="0"/>
        </a:p>
      </dgm:t>
    </dgm:pt>
    <dgm:pt modelId="{B8E4C7E8-3BFF-4E8C-A26D-20F901E8433E}" type="parTrans" cxnId="{783F0A06-E0B2-47EF-B1EE-9B864E4005B8}">
      <dgm:prSet/>
      <dgm:spPr/>
      <dgm:t>
        <a:bodyPr/>
        <a:lstStyle/>
        <a:p>
          <a:endParaRPr lang="es-GT"/>
        </a:p>
      </dgm:t>
    </dgm:pt>
    <dgm:pt modelId="{F99FAB7A-C941-4371-82AB-6E72B1A4D945}" type="sibTrans" cxnId="{783F0A06-E0B2-47EF-B1EE-9B864E4005B8}">
      <dgm:prSet/>
      <dgm:spPr/>
      <dgm:t>
        <a:bodyPr/>
        <a:lstStyle/>
        <a:p>
          <a:endParaRPr lang="es-GT"/>
        </a:p>
      </dgm:t>
    </dgm:pt>
    <dgm:pt modelId="{C3E5DA6A-DB33-4383-A60E-049EF275784F}">
      <dgm:prSet phldrT="[Text]"/>
      <dgm:spPr/>
      <dgm:t>
        <a:bodyPr/>
        <a:lstStyle/>
        <a:p>
          <a:r>
            <a:rPr lang="es-GT" noProof="0" dirty="0" smtClean="0"/>
            <a:t>Capacitación por parte de CGP+L</a:t>
          </a:r>
          <a:endParaRPr lang="es-GT" noProof="0" dirty="0"/>
        </a:p>
      </dgm:t>
    </dgm:pt>
    <dgm:pt modelId="{1403580C-3BC4-41D2-8E1A-A255AF7EEB7A}" type="parTrans" cxnId="{8F339D7A-A485-44EA-9863-B0FB60BA9A85}">
      <dgm:prSet/>
      <dgm:spPr/>
      <dgm:t>
        <a:bodyPr/>
        <a:lstStyle/>
        <a:p>
          <a:endParaRPr lang="es-GT"/>
        </a:p>
      </dgm:t>
    </dgm:pt>
    <dgm:pt modelId="{41B07CF0-A57E-4C77-9F3F-579CD121E076}" type="sibTrans" cxnId="{8F339D7A-A485-44EA-9863-B0FB60BA9A85}">
      <dgm:prSet/>
      <dgm:spPr/>
      <dgm:t>
        <a:bodyPr/>
        <a:lstStyle/>
        <a:p>
          <a:endParaRPr lang="es-GT"/>
        </a:p>
      </dgm:t>
    </dgm:pt>
    <dgm:pt modelId="{C51B7FD0-8546-4582-9BA3-3A805AC525F4}">
      <dgm:prSet phldrT="[Text]"/>
      <dgm:spPr/>
      <dgm:t>
        <a:bodyPr/>
        <a:lstStyle/>
        <a:p>
          <a:r>
            <a:rPr lang="es-GT" noProof="0" dirty="0" smtClean="0"/>
            <a:t>Ser autodidacta</a:t>
          </a:r>
          <a:endParaRPr lang="es-GT" noProof="0" dirty="0"/>
        </a:p>
      </dgm:t>
    </dgm:pt>
    <dgm:pt modelId="{EAAB5C94-99C9-4531-969A-60EC8C22A0F9}" type="parTrans" cxnId="{EFAA468B-0EC6-4B61-8E82-76E0CF607690}">
      <dgm:prSet/>
      <dgm:spPr/>
    </dgm:pt>
    <dgm:pt modelId="{05361B11-302F-4829-8657-CBDF63F621A0}" type="sibTrans" cxnId="{EFAA468B-0EC6-4B61-8E82-76E0CF607690}">
      <dgm:prSet/>
      <dgm:spPr/>
    </dgm:pt>
    <dgm:pt modelId="{DB133FD3-B6F9-4BB6-A84F-51C5371421A3}" type="pres">
      <dgm:prSet presAssocID="{BF969DE0-9101-4E89-8FEA-8E42FE61A78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GT"/>
        </a:p>
      </dgm:t>
    </dgm:pt>
    <dgm:pt modelId="{4D1640D1-216E-4F78-BF99-7A1B89B321F1}" type="pres">
      <dgm:prSet presAssocID="{421A73D2-78A6-4502-9641-9B9B66CA3494}" presName="linNode" presStyleCnt="0"/>
      <dgm:spPr/>
    </dgm:pt>
    <dgm:pt modelId="{C5CC4B7B-CA1E-4F83-8909-B2C9E60AAE92}" type="pres">
      <dgm:prSet presAssocID="{421A73D2-78A6-4502-9641-9B9B66CA3494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5A89C2C7-29FC-46FB-863C-183E50686DD9}" type="pres">
      <dgm:prSet presAssocID="{421A73D2-78A6-4502-9641-9B9B66CA3494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66D18276-4EB5-4F41-9A63-3F07E76FE6E2}" type="pres">
      <dgm:prSet presAssocID="{B4F12830-3C81-4F91-A582-B540835F1409}" presName="spacing" presStyleCnt="0"/>
      <dgm:spPr/>
    </dgm:pt>
    <dgm:pt modelId="{229C598D-6C4B-4C53-AB67-D79A029C2870}" type="pres">
      <dgm:prSet presAssocID="{72D0832B-9B9A-4941-8EDA-55DD1A0676E6}" presName="linNode" presStyleCnt="0"/>
      <dgm:spPr/>
    </dgm:pt>
    <dgm:pt modelId="{389EFFB2-E613-46FA-9D3E-9821BE715ECC}" type="pres">
      <dgm:prSet presAssocID="{72D0832B-9B9A-4941-8EDA-55DD1A0676E6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B1A7A50-F86B-441E-984A-AA1CBCC9635A}" type="pres">
      <dgm:prSet presAssocID="{72D0832B-9B9A-4941-8EDA-55DD1A0676E6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41BF511-68BF-45E6-BA37-53D7333C4023}" type="pres">
      <dgm:prSet presAssocID="{19555F79-651A-4A5A-9E38-A27D64723615}" presName="spacing" presStyleCnt="0"/>
      <dgm:spPr/>
    </dgm:pt>
    <dgm:pt modelId="{01BBC8CD-A3FC-4E57-8994-0B7C4E2CCA47}" type="pres">
      <dgm:prSet presAssocID="{C26E88AE-2AFA-441E-B61A-5BA1E9E5899A}" presName="linNode" presStyleCnt="0"/>
      <dgm:spPr/>
    </dgm:pt>
    <dgm:pt modelId="{4FA5FD0B-3002-489A-900D-1466B2775A60}" type="pres">
      <dgm:prSet presAssocID="{C26E88AE-2AFA-441E-B61A-5BA1E9E5899A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B5F262EF-7F86-410D-8245-2E1DBC4ED2A5}" type="pres">
      <dgm:prSet presAssocID="{C26E88AE-2AFA-441E-B61A-5BA1E9E5899A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27EA63FA-CD26-46FF-AC70-14B35F9CEBF7}" type="presOf" srcId="{C3E5DA6A-DB33-4383-A60E-049EF275784F}" destId="{B5F262EF-7F86-410D-8245-2E1DBC4ED2A5}" srcOrd="0" destOrd="0" presId="urn:microsoft.com/office/officeart/2005/8/layout/vList6"/>
    <dgm:cxn modelId="{783F0A06-E0B2-47EF-B1EE-9B864E4005B8}" srcId="{BF969DE0-9101-4E89-8FEA-8E42FE61A78B}" destId="{C26E88AE-2AFA-441E-B61A-5BA1E9E5899A}" srcOrd="2" destOrd="0" parTransId="{B8E4C7E8-3BFF-4E8C-A26D-20F901E8433E}" sibTransId="{F99FAB7A-C941-4371-82AB-6E72B1A4D945}"/>
    <dgm:cxn modelId="{EFAA468B-0EC6-4B61-8E82-76E0CF607690}" srcId="{C26E88AE-2AFA-441E-B61A-5BA1E9E5899A}" destId="{C51B7FD0-8546-4582-9BA3-3A805AC525F4}" srcOrd="1" destOrd="0" parTransId="{EAAB5C94-99C9-4531-969A-60EC8C22A0F9}" sibTransId="{05361B11-302F-4829-8657-CBDF63F621A0}"/>
    <dgm:cxn modelId="{DF71BE06-0DBF-4FAC-BA42-387B4B7AAF07}" srcId="{BF969DE0-9101-4E89-8FEA-8E42FE61A78B}" destId="{72D0832B-9B9A-4941-8EDA-55DD1A0676E6}" srcOrd="1" destOrd="0" parTransId="{D84FA02B-85D6-43CE-9BD9-6FE52E6FDE1F}" sibTransId="{19555F79-651A-4A5A-9E38-A27D64723615}"/>
    <dgm:cxn modelId="{975C03DC-3707-482E-A0E7-8DDC1347EF31}" type="presOf" srcId="{1492DAA6-D77B-49A4-9A25-4BFDC332C878}" destId="{5A89C2C7-29FC-46FB-863C-183E50686DD9}" srcOrd="0" destOrd="0" presId="urn:microsoft.com/office/officeart/2005/8/layout/vList6"/>
    <dgm:cxn modelId="{59469F8A-23F4-41C6-8239-02607322A101}" type="presOf" srcId="{BF969DE0-9101-4E89-8FEA-8E42FE61A78B}" destId="{DB133FD3-B6F9-4BB6-A84F-51C5371421A3}" srcOrd="0" destOrd="0" presId="urn:microsoft.com/office/officeart/2005/8/layout/vList6"/>
    <dgm:cxn modelId="{E1A7D8C4-0A1F-4DFB-B00B-85FC3F2B1B57}" type="presOf" srcId="{C26E88AE-2AFA-441E-B61A-5BA1E9E5899A}" destId="{4FA5FD0B-3002-489A-900D-1466B2775A60}" srcOrd="0" destOrd="0" presId="urn:microsoft.com/office/officeart/2005/8/layout/vList6"/>
    <dgm:cxn modelId="{0987CC88-936A-4B51-90B9-299A54439C5D}" type="presOf" srcId="{72D0832B-9B9A-4941-8EDA-55DD1A0676E6}" destId="{389EFFB2-E613-46FA-9D3E-9821BE715ECC}" srcOrd="0" destOrd="0" presId="urn:microsoft.com/office/officeart/2005/8/layout/vList6"/>
    <dgm:cxn modelId="{49B5E9BA-9451-4F3D-9057-0978A47652DA}" type="presOf" srcId="{C51B7FD0-8546-4582-9BA3-3A805AC525F4}" destId="{B5F262EF-7F86-410D-8245-2E1DBC4ED2A5}" srcOrd="0" destOrd="1" presId="urn:microsoft.com/office/officeart/2005/8/layout/vList6"/>
    <dgm:cxn modelId="{449821A6-A09A-4C19-AE4B-98E48E30282C}" type="presOf" srcId="{EAC910D4-909F-4917-8491-A60E5D1FAF66}" destId="{DB1A7A50-F86B-441E-984A-AA1CBCC9635A}" srcOrd="0" destOrd="1" presId="urn:microsoft.com/office/officeart/2005/8/layout/vList6"/>
    <dgm:cxn modelId="{63A7045E-4CA8-4A31-963C-3AF3A1B95648}" type="presOf" srcId="{421A73D2-78A6-4502-9641-9B9B66CA3494}" destId="{C5CC4B7B-CA1E-4F83-8909-B2C9E60AAE92}" srcOrd="0" destOrd="0" presId="urn:microsoft.com/office/officeart/2005/8/layout/vList6"/>
    <dgm:cxn modelId="{8F339D7A-A485-44EA-9863-B0FB60BA9A85}" srcId="{C26E88AE-2AFA-441E-B61A-5BA1E9E5899A}" destId="{C3E5DA6A-DB33-4383-A60E-049EF275784F}" srcOrd="0" destOrd="0" parTransId="{1403580C-3BC4-41D2-8E1A-A255AF7EEB7A}" sibTransId="{41B07CF0-A57E-4C77-9F3F-579CD121E076}"/>
    <dgm:cxn modelId="{1D982EAA-8FD8-4306-B680-3344DA9D9488}" srcId="{72D0832B-9B9A-4941-8EDA-55DD1A0676E6}" destId="{765085BE-AD3B-4B30-B817-B13E4C51331F}" srcOrd="0" destOrd="0" parTransId="{A494DABF-C381-404C-8CDF-0F5A6C996947}" sibTransId="{12DE1DBB-40ED-4911-85FD-C7CE8A581AA4}"/>
    <dgm:cxn modelId="{7D51F495-8E43-4FF2-B120-57F94E0236DC}" type="presOf" srcId="{765085BE-AD3B-4B30-B817-B13E4C51331F}" destId="{DB1A7A50-F86B-441E-984A-AA1CBCC9635A}" srcOrd="0" destOrd="0" presId="urn:microsoft.com/office/officeart/2005/8/layout/vList6"/>
    <dgm:cxn modelId="{27D5CC15-D17B-44A9-9EAA-169144FFC5A1}" srcId="{421A73D2-78A6-4502-9641-9B9B66CA3494}" destId="{1492DAA6-D77B-49A4-9A25-4BFDC332C878}" srcOrd="0" destOrd="0" parTransId="{CBB664BC-9C72-4ACE-A577-F5D0FF32479A}" sibTransId="{93E843D7-6D84-4792-A7F5-95995D2A7D8E}"/>
    <dgm:cxn modelId="{0896475A-5B77-4EEB-A3C2-7BE250C416B3}" srcId="{72D0832B-9B9A-4941-8EDA-55DD1A0676E6}" destId="{EAC910D4-909F-4917-8491-A60E5D1FAF66}" srcOrd="1" destOrd="0" parTransId="{2B40EB32-C36A-44F5-9B23-D804D9B3E5E9}" sibTransId="{CC1689A0-6722-4609-AA21-80159C20BC0B}"/>
    <dgm:cxn modelId="{FBFE24DF-9F36-4C2E-BF8A-6B020F639CE5}" srcId="{BF969DE0-9101-4E89-8FEA-8E42FE61A78B}" destId="{421A73D2-78A6-4502-9641-9B9B66CA3494}" srcOrd="0" destOrd="0" parTransId="{FF35E468-5ECF-4B2D-959C-86679B6C98A2}" sibTransId="{B4F12830-3C81-4F91-A582-B540835F1409}"/>
    <dgm:cxn modelId="{68C31B52-EE7A-43B2-8151-5DEF82985C41}" type="presParOf" srcId="{DB133FD3-B6F9-4BB6-A84F-51C5371421A3}" destId="{4D1640D1-216E-4F78-BF99-7A1B89B321F1}" srcOrd="0" destOrd="0" presId="urn:microsoft.com/office/officeart/2005/8/layout/vList6"/>
    <dgm:cxn modelId="{79AA7464-FEA8-4496-987F-22330E65AC47}" type="presParOf" srcId="{4D1640D1-216E-4F78-BF99-7A1B89B321F1}" destId="{C5CC4B7B-CA1E-4F83-8909-B2C9E60AAE92}" srcOrd="0" destOrd="0" presId="urn:microsoft.com/office/officeart/2005/8/layout/vList6"/>
    <dgm:cxn modelId="{6715F710-EDB0-4B6C-9A61-35A78649D425}" type="presParOf" srcId="{4D1640D1-216E-4F78-BF99-7A1B89B321F1}" destId="{5A89C2C7-29FC-46FB-863C-183E50686DD9}" srcOrd="1" destOrd="0" presId="urn:microsoft.com/office/officeart/2005/8/layout/vList6"/>
    <dgm:cxn modelId="{F7EFE32C-97A1-47FF-83FC-995A63C4A458}" type="presParOf" srcId="{DB133FD3-B6F9-4BB6-A84F-51C5371421A3}" destId="{66D18276-4EB5-4F41-9A63-3F07E76FE6E2}" srcOrd="1" destOrd="0" presId="urn:microsoft.com/office/officeart/2005/8/layout/vList6"/>
    <dgm:cxn modelId="{52260140-6BAC-49BB-A32F-18A3CEDF7E64}" type="presParOf" srcId="{DB133FD3-B6F9-4BB6-A84F-51C5371421A3}" destId="{229C598D-6C4B-4C53-AB67-D79A029C2870}" srcOrd="2" destOrd="0" presId="urn:microsoft.com/office/officeart/2005/8/layout/vList6"/>
    <dgm:cxn modelId="{53FB9C7A-6ED4-405D-ADBF-A2471E450BD1}" type="presParOf" srcId="{229C598D-6C4B-4C53-AB67-D79A029C2870}" destId="{389EFFB2-E613-46FA-9D3E-9821BE715ECC}" srcOrd="0" destOrd="0" presId="urn:microsoft.com/office/officeart/2005/8/layout/vList6"/>
    <dgm:cxn modelId="{232F2312-0408-4B2C-9F68-D44A3D9FE987}" type="presParOf" srcId="{229C598D-6C4B-4C53-AB67-D79A029C2870}" destId="{DB1A7A50-F86B-441E-984A-AA1CBCC9635A}" srcOrd="1" destOrd="0" presId="urn:microsoft.com/office/officeart/2005/8/layout/vList6"/>
    <dgm:cxn modelId="{A521AC6B-D90D-413D-B4F6-8EB59D22F809}" type="presParOf" srcId="{DB133FD3-B6F9-4BB6-A84F-51C5371421A3}" destId="{341BF511-68BF-45E6-BA37-53D7333C4023}" srcOrd="3" destOrd="0" presId="urn:microsoft.com/office/officeart/2005/8/layout/vList6"/>
    <dgm:cxn modelId="{2483CA9D-E343-40C2-8315-F9F2EEFA4269}" type="presParOf" srcId="{DB133FD3-B6F9-4BB6-A84F-51C5371421A3}" destId="{01BBC8CD-A3FC-4E57-8994-0B7C4E2CCA47}" srcOrd="4" destOrd="0" presId="urn:microsoft.com/office/officeart/2005/8/layout/vList6"/>
    <dgm:cxn modelId="{349725E6-BF14-4FA4-86E6-2BB0979EC23E}" type="presParOf" srcId="{01BBC8CD-A3FC-4E57-8994-0B7C4E2CCA47}" destId="{4FA5FD0B-3002-489A-900D-1466B2775A60}" srcOrd="0" destOrd="0" presId="urn:microsoft.com/office/officeart/2005/8/layout/vList6"/>
    <dgm:cxn modelId="{C7EB162E-1FD1-4AA1-9444-4E05960C94F0}" type="presParOf" srcId="{01BBC8CD-A3FC-4E57-8994-0B7C4E2CCA47}" destId="{B5F262EF-7F86-410D-8245-2E1DBC4ED2A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E10C915-8853-4BB2-A092-48B098037EE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GT"/>
        </a:p>
      </dgm:t>
    </dgm:pt>
    <dgm:pt modelId="{8D4FC8DF-A335-4440-93A9-1A12B83473FD}">
      <dgm:prSet phldrT="[Text]"/>
      <dgm:spPr/>
      <dgm:t>
        <a:bodyPr/>
        <a:lstStyle/>
        <a:p>
          <a:r>
            <a:rPr lang="es-GT" noProof="0" dirty="0" smtClean="0"/>
            <a:t>Marcos de trabajo</a:t>
          </a:r>
          <a:endParaRPr lang="es-GT" noProof="0" dirty="0"/>
        </a:p>
      </dgm:t>
    </dgm:pt>
    <dgm:pt modelId="{E6A2D8B8-7790-4BAD-81A7-5FBECA28794C}" type="parTrans" cxnId="{12587CDA-1C6D-45AA-8BBC-1FC25EE49627}">
      <dgm:prSet/>
      <dgm:spPr/>
      <dgm:t>
        <a:bodyPr/>
        <a:lstStyle/>
        <a:p>
          <a:endParaRPr lang="es-GT"/>
        </a:p>
      </dgm:t>
    </dgm:pt>
    <dgm:pt modelId="{B14CBF51-CA59-43D2-96E3-E26CC3A5F665}" type="sibTrans" cxnId="{12587CDA-1C6D-45AA-8BBC-1FC25EE49627}">
      <dgm:prSet/>
      <dgm:spPr/>
      <dgm:t>
        <a:bodyPr/>
        <a:lstStyle/>
        <a:p>
          <a:endParaRPr lang="es-GT"/>
        </a:p>
      </dgm:t>
    </dgm:pt>
    <dgm:pt modelId="{EF916782-93A1-4BC3-B782-8DF6F55DD089}">
      <dgm:prSet phldrT="[Text]"/>
      <dgm:spPr/>
      <dgm:t>
        <a:bodyPr/>
        <a:lstStyle/>
        <a:p>
          <a:r>
            <a:rPr lang="es-GT" noProof="0" dirty="0" err="1" smtClean="0"/>
            <a:t>Laravel</a:t>
          </a:r>
          <a:r>
            <a:rPr lang="es-GT" noProof="0" dirty="0" smtClean="0"/>
            <a:t> 5</a:t>
          </a:r>
          <a:endParaRPr lang="es-GT" noProof="0" dirty="0"/>
        </a:p>
      </dgm:t>
    </dgm:pt>
    <dgm:pt modelId="{FD00E8C5-9C69-435D-BB25-845B146DA2E3}" type="parTrans" cxnId="{29DC069D-FB36-4F60-8848-94B195C96AB1}">
      <dgm:prSet/>
      <dgm:spPr/>
      <dgm:t>
        <a:bodyPr/>
        <a:lstStyle/>
        <a:p>
          <a:endParaRPr lang="es-GT"/>
        </a:p>
      </dgm:t>
    </dgm:pt>
    <dgm:pt modelId="{F37B3C14-99CE-490C-BD81-6FDACF1B3ADE}" type="sibTrans" cxnId="{29DC069D-FB36-4F60-8848-94B195C96AB1}">
      <dgm:prSet/>
      <dgm:spPr/>
      <dgm:t>
        <a:bodyPr/>
        <a:lstStyle/>
        <a:p>
          <a:endParaRPr lang="es-GT"/>
        </a:p>
      </dgm:t>
    </dgm:pt>
    <dgm:pt modelId="{F2D48283-C839-4E12-A1E8-DC8924E44015}">
      <dgm:prSet phldrT="[Text]"/>
      <dgm:spPr/>
      <dgm:t>
        <a:bodyPr/>
        <a:lstStyle/>
        <a:p>
          <a:r>
            <a:rPr lang="es-GT" noProof="0" dirty="0" smtClean="0"/>
            <a:t>Angular JS</a:t>
          </a:r>
          <a:endParaRPr lang="es-GT" noProof="0" dirty="0"/>
        </a:p>
      </dgm:t>
    </dgm:pt>
    <dgm:pt modelId="{C2C1EB74-56EA-4731-94E6-DF11012AF7D8}" type="parTrans" cxnId="{3261B662-C55A-4333-9907-498A26DF4928}">
      <dgm:prSet/>
      <dgm:spPr/>
      <dgm:t>
        <a:bodyPr/>
        <a:lstStyle/>
        <a:p>
          <a:endParaRPr lang="es-GT"/>
        </a:p>
      </dgm:t>
    </dgm:pt>
    <dgm:pt modelId="{C65592C9-9410-4107-8F4C-6600C0BDC839}" type="sibTrans" cxnId="{3261B662-C55A-4333-9907-498A26DF4928}">
      <dgm:prSet/>
      <dgm:spPr/>
      <dgm:t>
        <a:bodyPr/>
        <a:lstStyle/>
        <a:p>
          <a:endParaRPr lang="es-GT"/>
        </a:p>
      </dgm:t>
    </dgm:pt>
    <dgm:pt modelId="{8E270BB6-E3BE-44A7-975B-505CEA799395}">
      <dgm:prSet phldrT="[Text]"/>
      <dgm:spPr/>
      <dgm:t>
        <a:bodyPr/>
        <a:lstStyle/>
        <a:p>
          <a:r>
            <a:rPr lang="es-GT" noProof="0" dirty="0" smtClean="0"/>
            <a:t>Plataforma</a:t>
          </a:r>
          <a:endParaRPr lang="es-GT" noProof="0" dirty="0"/>
        </a:p>
      </dgm:t>
    </dgm:pt>
    <dgm:pt modelId="{E2AB3777-F9AD-4925-B47C-EECE0AA3571E}" type="parTrans" cxnId="{AD3FE448-12E4-4CB6-B7D2-CBE16194C966}">
      <dgm:prSet/>
      <dgm:spPr/>
      <dgm:t>
        <a:bodyPr/>
        <a:lstStyle/>
        <a:p>
          <a:endParaRPr lang="es-GT"/>
        </a:p>
      </dgm:t>
    </dgm:pt>
    <dgm:pt modelId="{7A189748-7515-4C12-AD43-91A246A37BF9}" type="sibTrans" cxnId="{AD3FE448-12E4-4CB6-B7D2-CBE16194C966}">
      <dgm:prSet/>
      <dgm:spPr/>
      <dgm:t>
        <a:bodyPr/>
        <a:lstStyle/>
        <a:p>
          <a:endParaRPr lang="es-GT"/>
        </a:p>
      </dgm:t>
    </dgm:pt>
    <dgm:pt modelId="{EF8E105E-7CDA-43A6-8419-206936D41E27}">
      <dgm:prSet phldrT="[Text]"/>
      <dgm:spPr/>
      <dgm:t>
        <a:bodyPr/>
        <a:lstStyle/>
        <a:p>
          <a:r>
            <a:rPr lang="es-GT" noProof="0" dirty="0" smtClean="0"/>
            <a:t>CENTOS</a:t>
          </a:r>
          <a:endParaRPr lang="es-GT" noProof="0" dirty="0"/>
        </a:p>
      </dgm:t>
    </dgm:pt>
    <dgm:pt modelId="{1AA4DAB1-F73F-4083-8C43-C78FE3573AD0}" type="parTrans" cxnId="{F21EF348-47F8-4F1B-88AE-4ADBFB66A732}">
      <dgm:prSet/>
      <dgm:spPr/>
      <dgm:t>
        <a:bodyPr/>
        <a:lstStyle/>
        <a:p>
          <a:endParaRPr lang="es-GT"/>
        </a:p>
      </dgm:t>
    </dgm:pt>
    <dgm:pt modelId="{687D3D88-FD5E-405E-84CE-74773BB117A3}" type="sibTrans" cxnId="{F21EF348-47F8-4F1B-88AE-4ADBFB66A732}">
      <dgm:prSet/>
      <dgm:spPr/>
      <dgm:t>
        <a:bodyPr/>
        <a:lstStyle/>
        <a:p>
          <a:endParaRPr lang="es-GT"/>
        </a:p>
      </dgm:t>
    </dgm:pt>
    <dgm:pt modelId="{58BD39E9-8C5A-47EE-8F5A-BBFE2DB4A051}">
      <dgm:prSet phldrT="[Text]"/>
      <dgm:spPr/>
      <dgm:t>
        <a:bodyPr/>
        <a:lstStyle/>
        <a:p>
          <a:r>
            <a:rPr lang="es-GT" noProof="0" dirty="0" smtClean="0"/>
            <a:t>Apache Server</a:t>
          </a:r>
          <a:endParaRPr lang="es-GT" noProof="0" dirty="0"/>
        </a:p>
      </dgm:t>
    </dgm:pt>
    <dgm:pt modelId="{AC8F3FD5-A9E1-4DE7-81EA-3B44AED650A9}" type="parTrans" cxnId="{530A21A4-EF59-483E-B1D5-979A1CCC5CE6}">
      <dgm:prSet/>
      <dgm:spPr/>
      <dgm:t>
        <a:bodyPr/>
        <a:lstStyle/>
        <a:p>
          <a:endParaRPr lang="es-GT"/>
        </a:p>
      </dgm:t>
    </dgm:pt>
    <dgm:pt modelId="{DB0D1E5D-5C98-4FD8-A8FF-35E24EC9AA47}" type="sibTrans" cxnId="{530A21A4-EF59-483E-B1D5-979A1CCC5CE6}">
      <dgm:prSet/>
      <dgm:spPr/>
      <dgm:t>
        <a:bodyPr/>
        <a:lstStyle/>
        <a:p>
          <a:endParaRPr lang="es-GT"/>
        </a:p>
      </dgm:t>
    </dgm:pt>
    <dgm:pt modelId="{F67571D2-22B3-4AC8-8704-6C28D96D42B0}">
      <dgm:prSet phldrT="[Text]"/>
      <dgm:spPr/>
      <dgm:t>
        <a:bodyPr/>
        <a:lstStyle/>
        <a:p>
          <a:r>
            <a:rPr lang="es-GT" noProof="0" dirty="0" err="1" smtClean="0"/>
            <a:t>PostgreSQL</a:t>
          </a:r>
          <a:endParaRPr lang="es-GT" noProof="0" dirty="0"/>
        </a:p>
      </dgm:t>
    </dgm:pt>
    <dgm:pt modelId="{73496BFF-0724-4574-A58B-54FA73D6DA0D}" type="parTrans" cxnId="{647A8CD7-ACCD-4B8A-80A5-080727E54261}">
      <dgm:prSet/>
      <dgm:spPr/>
    </dgm:pt>
    <dgm:pt modelId="{EFA5DB62-036B-4BDF-B9CB-0015C6A4493B}" type="sibTrans" cxnId="{647A8CD7-ACCD-4B8A-80A5-080727E54261}">
      <dgm:prSet/>
      <dgm:spPr/>
    </dgm:pt>
    <dgm:pt modelId="{F4937016-6011-4397-AE0E-450488D2FD79}" type="pres">
      <dgm:prSet presAssocID="{4E10C915-8853-4BB2-A092-48B098037E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4349E53B-A43E-4F84-87FD-13E0046B3B22}" type="pres">
      <dgm:prSet presAssocID="{8D4FC8DF-A335-4440-93A9-1A12B83473FD}" presName="composite" presStyleCnt="0"/>
      <dgm:spPr/>
    </dgm:pt>
    <dgm:pt modelId="{0434B2F2-C4B0-4C4B-B061-A60CB9399453}" type="pres">
      <dgm:prSet presAssocID="{8D4FC8DF-A335-4440-93A9-1A12B83473F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C83F31D-C69F-48B7-9156-54F4C7195770}" type="pres">
      <dgm:prSet presAssocID="{8D4FC8DF-A335-4440-93A9-1A12B83473F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BA20BCCA-5E13-4641-A2E5-16A576DBBABA}" type="pres">
      <dgm:prSet presAssocID="{B14CBF51-CA59-43D2-96E3-E26CC3A5F665}" presName="space" presStyleCnt="0"/>
      <dgm:spPr/>
    </dgm:pt>
    <dgm:pt modelId="{0710363D-ABA5-453A-B03F-7C5CEAE5E559}" type="pres">
      <dgm:prSet presAssocID="{8E270BB6-E3BE-44A7-975B-505CEA799395}" presName="composite" presStyleCnt="0"/>
      <dgm:spPr/>
    </dgm:pt>
    <dgm:pt modelId="{E227BF9C-22E8-4F83-A973-77D85585B365}" type="pres">
      <dgm:prSet presAssocID="{8E270BB6-E3BE-44A7-975B-505CEA79939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6769FF68-8FB0-4C78-B4C3-CAEDD2A2DA80}" type="pres">
      <dgm:prSet presAssocID="{8E270BB6-E3BE-44A7-975B-505CEA79939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F21EF348-47F8-4F1B-88AE-4ADBFB66A732}" srcId="{8E270BB6-E3BE-44A7-975B-505CEA799395}" destId="{EF8E105E-7CDA-43A6-8419-206936D41E27}" srcOrd="0" destOrd="0" parTransId="{1AA4DAB1-F73F-4083-8C43-C78FE3573AD0}" sibTransId="{687D3D88-FD5E-405E-84CE-74773BB117A3}"/>
    <dgm:cxn modelId="{12587CDA-1C6D-45AA-8BBC-1FC25EE49627}" srcId="{4E10C915-8853-4BB2-A092-48B098037EE3}" destId="{8D4FC8DF-A335-4440-93A9-1A12B83473FD}" srcOrd="0" destOrd="0" parTransId="{E6A2D8B8-7790-4BAD-81A7-5FBECA28794C}" sibTransId="{B14CBF51-CA59-43D2-96E3-E26CC3A5F665}"/>
    <dgm:cxn modelId="{5838FB00-224F-4E4C-81B5-6EF5660E6451}" type="presOf" srcId="{EF916782-93A1-4BC3-B782-8DF6F55DD089}" destId="{CC83F31D-C69F-48B7-9156-54F4C7195770}" srcOrd="0" destOrd="0" presId="urn:microsoft.com/office/officeart/2005/8/layout/hList1"/>
    <dgm:cxn modelId="{29DC069D-FB36-4F60-8848-94B195C96AB1}" srcId="{8D4FC8DF-A335-4440-93A9-1A12B83473FD}" destId="{EF916782-93A1-4BC3-B782-8DF6F55DD089}" srcOrd="0" destOrd="0" parTransId="{FD00E8C5-9C69-435D-BB25-845B146DA2E3}" sibTransId="{F37B3C14-99CE-490C-BD81-6FDACF1B3ADE}"/>
    <dgm:cxn modelId="{A523FF6D-D658-42CB-BE9B-E99243DCFEFC}" type="presOf" srcId="{4E10C915-8853-4BB2-A092-48B098037EE3}" destId="{F4937016-6011-4397-AE0E-450488D2FD79}" srcOrd="0" destOrd="0" presId="urn:microsoft.com/office/officeart/2005/8/layout/hList1"/>
    <dgm:cxn modelId="{647A8CD7-ACCD-4B8A-80A5-080727E54261}" srcId="{8E270BB6-E3BE-44A7-975B-505CEA799395}" destId="{F67571D2-22B3-4AC8-8704-6C28D96D42B0}" srcOrd="2" destOrd="0" parTransId="{73496BFF-0724-4574-A58B-54FA73D6DA0D}" sibTransId="{EFA5DB62-036B-4BDF-B9CB-0015C6A4493B}"/>
    <dgm:cxn modelId="{FF8CF027-F468-4585-8781-F2651647B897}" type="presOf" srcId="{58BD39E9-8C5A-47EE-8F5A-BBFE2DB4A051}" destId="{6769FF68-8FB0-4C78-B4C3-CAEDD2A2DA80}" srcOrd="0" destOrd="1" presId="urn:microsoft.com/office/officeart/2005/8/layout/hList1"/>
    <dgm:cxn modelId="{8DE5EF3D-E13B-436F-8F3C-87C196D37AA9}" type="presOf" srcId="{F67571D2-22B3-4AC8-8704-6C28D96D42B0}" destId="{6769FF68-8FB0-4C78-B4C3-CAEDD2A2DA80}" srcOrd="0" destOrd="2" presId="urn:microsoft.com/office/officeart/2005/8/layout/hList1"/>
    <dgm:cxn modelId="{348849D3-D3DF-49E1-AF2C-A50844C25F3E}" type="presOf" srcId="{F2D48283-C839-4E12-A1E8-DC8924E44015}" destId="{CC83F31D-C69F-48B7-9156-54F4C7195770}" srcOrd="0" destOrd="1" presId="urn:microsoft.com/office/officeart/2005/8/layout/hList1"/>
    <dgm:cxn modelId="{3261B662-C55A-4333-9907-498A26DF4928}" srcId="{8D4FC8DF-A335-4440-93A9-1A12B83473FD}" destId="{F2D48283-C839-4E12-A1E8-DC8924E44015}" srcOrd="1" destOrd="0" parTransId="{C2C1EB74-56EA-4731-94E6-DF11012AF7D8}" sibTransId="{C65592C9-9410-4107-8F4C-6600C0BDC839}"/>
    <dgm:cxn modelId="{35134379-9E7D-4080-A531-833265FC5788}" type="presOf" srcId="{EF8E105E-7CDA-43A6-8419-206936D41E27}" destId="{6769FF68-8FB0-4C78-B4C3-CAEDD2A2DA80}" srcOrd="0" destOrd="0" presId="urn:microsoft.com/office/officeart/2005/8/layout/hList1"/>
    <dgm:cxn modelId="{AD47E784-57ED-4C18-8CF3-D0BDE6D13297}" type="presOf" srcId="{8E270BB6-E3BE-44A7-975B-505CEA799395}" destId="{E227BF9C-22E8-4F83-A973-77D85585B365}" srcOrd="0" destOrd="0" presId="urn:microsoft.com/office/officeart/2005/8/layout/hList1"/>
    <dgm:cxn modelId="{AD3FE448-12E4-4CB6-B7D2-CBE16194C966}" srcId="{4E10C915-8853-4BB2-A092-48B098037EE3}" destId="{8E270BB6-E3BE-44A7-975B-505CEA799395}" srcOrd="1" destOrd="0" parTransId="{E2AB3777-F9AD-4925-B47C-EECE0AA3571E}" sibTransId="{7A189748-7515-4C12-AD43-91A246A37BF9}"/>
    <dgm:cxn modelId="{530A21A4-EF59-483E-B1D5-979A1CCC5CE6}" srcId="{8E270BB6-E3BE-44A7-975B-505CEA799395}" destId="{58BD39E9-8C5A-47EE-8F5A-BBFE2DB4A051}" srcOrd="1" destOrd="0" parTransId="{AC8F3FD5-A9E1-4DE7-81EA-3B44AED650A9}" sibTransId="{DB0D1E5D-5C98-4FD8-A8FF-35E24EC9AA47}"/>
    <dgm:cxn modelId="{1B30D3E2-E783-4B29-8E50-FCC6536043F1}" type="presOf" srcId="{8D4FC8DF-A335-4440-93A9-1A12B83473FD}" destId="{0434B2F2-C4B0-4C4B-B061-A60CB9399453}" srcOrd="0" destOrd="0" presId="urn:microsoft.com/office/officeart/2005/8/layout/hList1"/>
    <dgm:cxn modelId="{25305E17-1E0D-42E3-A61C-FE343E8F638C}" type="presParOf" srcId="{F4937016-6011-4397-AE0E-450488D2FD79}" destId="{4349E53B-A43E-4F84-87FD-13E0046B3B22}" srcOrd="0" destOrd="0" presId="urn:microsoft.com/office/officeart/2005/8/layout/hList1"/>
    <dgm:cxn modelId="{1A11EF94-2E5C-484C-8802-AAEAD469A1EF}" type="presParOf" srcId="{4349E53B-A43E-4F84-87FD-13E0046B3B22}" destId="{0434B2F2-C4B0-4C4B-B061-A60CB9399453}" srcOrd="0" destOrd="0" presId="urn:microsoft.com/office/officeart/2005/8/layout/hList1"/>
    <dgm:cxn modelId="{6FE5B2CB-A309-46A2-8D26-67793D9A98E6}" type="presParOf" srcId="{4349E53B-A43E-4F84-87FD-13E0046B3B22}" destId="{CC83F31D-C69F-48B7-9156-54F4C7195770}" srcOrd="1" destOrd="0" presId="urn:microsoft.com/office/officeart/2005/8/layout/hList1"/>
    <dgm:cxn modelId="{B6560913-B945-4E99-80F8-CE702F878EEE}" type="presParOf" srcId="{F4937016-6011-4397-AE0E-450488D2FD79}" destId="{BA20BCCA-5E13-4641-A2E5-16A576DBBABA}" srcOrd="1" destOrd="0" presId="urn:microsoft.com/office/officeart/2005/8/layout/hList1"/>
    <dgm:cxn modelId="{CE8DCA4D-2432-420F-8354-3B7C2EE5FB61}" type="presParOf" srcId="{F4937016-6011-4397-AE0E-450488D2FD79}" destId="{0710363D-ABA5-453A-B03F-7C5CEAE5E559}" srcOrd="2" destOrd="0" presId="urn:microsoft.com/office/officeart/2005/8/layout/hList1"/>
    <dgm:cxn modelId="{DC3DE714-ABA4-4E89-9F8C-399D21945139}" type="presParOf" srcId="{0710363D-ABA5-453A-B03F-7C5CEAE5E559}" destId="{E227BF9C-22E8-4F83-A973-77D85585B365}" srcOrd="0" destOrd="0" presId="urn:microsoft.com/office/officeart/2005/8/layout/hList1"/>
    <dgm:cxn modelId="{1FE57141-BA8E-433C-8BE4-E22708FA83FB}" type="presParOf" srcId="{0710363D-ABA5-453A-B03F-7C5CEAE5E559}" destId="{6769FF68-8FB0-4C78-B4C3-CAEDD2A2DA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0A7A6E-0557-4CFD-AB3D-A630123933CD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EF47D388-5678-4B10-983C-7B3719D944A9}">
      <dgm:prSet phldrT="[Text]"/>
      <dgm:spPr/>
      <dgm:t>
        <a:bodyPr/>
        <a:lstStyle/>
        <a:p>
          <a:r>
            <a:rPr lang="es-GT" noProof="0" dirty="0" smtClean="0"/>
            <a:t>Catálogos</a:t>
          </a:r>
          <a:endParaRPr lang="es-GT" noProof="0" dirty="0"/>
        </a:p>
      </dgm:t>
    </dgm:pt>
    <dgm:pt modelId="{3ECA647D-BEA6-477F-AF24-0F1C321782A5}" type="parTrans" cxnId="{262B16AB-3879-4054-A7E4-F25E834AFBF5}">
      <dgm:prSet/>
      <dgm:spPr/>
      <dgm:t>
        <a:bodyPr/>
        <a:lstStyle/>
        <a:p>
          <a:endParaRPr lang="es-GT"/>
        </a:p>
      </dgm:t>
    </dgm:pt>
    <dgm:pt modelId="{029B152C-3E75-4679-9953-C428A0FCA582}" type="sibTrans" cxnId="{262B16AB-3879-4054-A7E4-F25E834AFBF5}">
      <dgm:prSet/>
      <dgm:spPr/>
      <dgm:t>
        <a:bodyPr/>
        <a:lstStyle/>
        <a:p>
          <a:endParaRPr lang="es-GT"/>
        </a:p>
      </dgm:t>
    </dgm:pt>
    <dgm:pt modelId="{2743D45B-6004-4753-929F-2DDB14ADCCB6}">
      <dgm:prSet phldrT="[Text]"/>
      <dgm:spPr/>
      <dgm:t>
        <a:bodyPr/>
        <a:lstStyle/>
        <a:p>
          <a:r>
            <a:rPr lang="es-GT" noProof="0" dirty="0" smtClean="0"/>
            <a:t>Unidades de medida</a:t>
          </a:r>
          <a:endParaRPr lang="es-GT" noProof="0" dirty="0"/>
        </a:p>
      </dgm:t>
    </dgm:pt>
    <dgm:pt modelId="{AFD463B3-38BA-4C3D-B29D-0AB3D809F042}" type="parTrans" cxnId="{F5314B10-B51F-4539-AEC3-D28F3A431247}">
      <dgm:prSet/>
      <dgm:spPr/>
      <dgm:t>
        <a:bodyPr/>
        <a:lstStyle/>
        <a:p>
          <a:endParaRPr lang="es-GT"/>
        </a:p>
      </dgm:t>
    </dgm:pt>
    <dgm:pt modelId="{007C86CC-6B0A-4045-8263-628C6EA23B86}" type="sibTrans" cxnId="{F5314B10-B51F-4539-AEC3-D28F3A431247}">
      <dgm:prSet/>
      <dgm:spPr/>
      <dgm:t>
        <a:bodyPr/>
        <a:lstStyle/>
        <a:p>
          <a:endParaRPr lang="es-GT"/>
        </a:p>
      </dgm:t>
    </dgm:pt>
    <dgm:pt modelId="{BF0DD1C2-90FA-4B1B-A959-52A16ACB87F3}">
      <dgm:prSet phldrT="[Text]"/>
      <dgm:spPr/>
      <dgm:t>
        <a:bodyPr/>
        <a:lstStyle/>
        <a:p>
          <a:r>
            <a:rPr lang="es-GT" noProof="0" dirty="0" smtClean="0"/>
            <a:t>Tipos de industria</a:t>
          </a:r>
          <a:endParaRPr lang="es-GT" noProof="0" dirty="0"/>
        </a:p>
      </dgm:t>
    </dgm:pt>
    <dgm:pt modelId="{22265F87-FA3C-40B4-9E9C-4B65971FAA10}" type="parTrans" cxnId="{C08DC571-C4BA-47D5-8819-FEBAE9B390AD}">
      <dgm:prSet/>
      <dgm:spPr/>
      <dgm:t>
        <a:bodyPr/>
        <a:lstStyle/>
        <a:p>
          <a:endParaRPr lang="es-GT"/>
        </a:p>
      </dgm:t>
    </dgm:pt>
    <dgm:pt modelId="{96962DD6-053B-47C7-A10D-B21AD704DD04}" type="sibTrans" cxnId="{C08DC571-C4BA-47D5-8819-FEBAE9B390AD}">
      <dgm:prSet/>
      <dgm:spPr/>
      <dgm:t>
        <a:bodyPr/>
        <a:lstStyle/>
        <a:p>
          <a:endParaRPr lang="es-GT"/>
        </a:p>
      </dgm:t>
    </dgm:pt>
    <dgm:pt modelId="{701B949A-2F52-4C92-A7DC-5A3AB6D73241}">
      <dgm:prSet phldrT="[Text]"/>
      <dgm:spPr/>
      <dgm:t>
        <a:bodyPr/>
        <a:lstStyle/>
        <a:p>
          <a:r>
            <a:rPr lang="es-GT" noProof="0" dirty="0" smtClean="0"/>
            <a:t>Indicadores</a:t>
          </a:r>
          <a:endParaRPr lang="es-GT" noProof="0" dirty="0"/>
        </a:p>
      </dgm:t>
    </dgm:pt>
    <dgm:pt modelId="{D14D63F5-1E57-4D18-BAB8-246FA7B73E17}" type="parTrans" cxnId="{9BD5DB4C-F9E5-4B92-B861-7C1FCFEEFF84}">
      <dgm:prSet/>
      <dgm:spPr/>
      <dgm:t>
        <a:bodyPr/>
        <a:lstStyle/>
        <a:p>
          <a:endParaRPr lang="es-GT"/>
        </a:p>
      </dgm:t>
    </dgm:pt>
    <dgm:pt modelId="{B1597191-EF39-47CC-9740-CE40E87AB134}" type="sibTrans" cxnId="{9BD5DB4C-F9E5-4B92-B861-7C1FCFEEFF84}">
      <dgm:prSet/>
      <dgm:spPr/>
      <dgm:t>
        <a:bodyPr/>
        <a:lstStyle/>
        <a:p>
          <a:endParaRPr lang="es-GT"/>
        </a:p>
      </dgm:t>
    </dgm:pt>
    <dgm:pt modelId="{24D62FFD-1D00-49FC-A40D-12A69CBE326E}">
      <dgm:prSet phldrT="[Text]"/>
      <dgm:spPr/>
      <dgm:t>
        <a:bodyPr/>
        <a:lstStyle/>
        <a:p>
          <a:r>
            <a:rPr lang="es-GT" noProof="0" dirty="0" err="1" smtClean="0"/>
            <a:t>Reigstro</a:t>
          </a:r>
          <a:endParaRPr lang="es-GT" noProof="0" dirty="0"/>
        </a:p>
      </dgm:t>
    </dgm:pt>
    <dgm:pt modelId="{EB77480A-16C3-41E5-ACB0-F781BE047B7A}" type="parTrans" cxnId="{503042EC-8CD1-41F5-8B4C-79BC7B21ED2D}">
      <dgm:prSet/>
      <dgm:spPr/>
      <dgm:t>
        <a:bodyPr/>
        <a:lstStyle/>
        <a:p>
          <a:endParaRPr lang="es-GT"/>
        </a:p>
      </dgm:t>
    </dgm:pt>
    <dgm:pt modelId="{8C3C5FE4-5C1D-45EA-89F4-8BF9E6BF0C6C}" type="sibTrans" cxnId="{503042EC-8CD1-41F5-8B4C-79BC7B21ED2D}">
      <dgm:prSet/>
      <dgm:spPr/>
      <dgm:t>
        <a:bodyPr/>
        <a:lstStyle/>
        <a:p>
          <a:endParaRPr lang="es-GT"/>
        </a:p>
      </dgm:t>
    </dgm:pt>
    <dgm:pt modelId="{6F869259-7DBB-4F9F-A932-BCBC879773FD}">
      <dgm:prSet phldrT="[Text]"/>
      <dgm:spPr/>
      <dgm:t>
        <a:bodyPr/>
        <a:lstStyle/>
        <a:p>
          <a:r>
            <a:rPr lang="es-GT" noProof="0" dirty="0" smtClean="0"/>
            <a:t>Metas</a:t>
          </a:r>
          <a:endParaRPr lang="es-GT" noProof="0" dirty="0"/>
        </a:p>
      </dgm:t>
    </dgm:pt>
    <dgm:pt modelId="{C17FD30C-6E96-402E-8601-4D812122E530}" type="parTrans" cxnId="{042405F5-F0CC-45E6-8B84-2BD4F0C8EE24}">
      <dgm:prSet/>
      <dgm:spPr/>
      <dgm:t>
        <a:bodyPr/>
        <a:lstStyle/>
        <a:p>
          <a:endParaRPr lang="es-GT"/>
        </a:p>
      </dgm:t>
    </dgm:pt>
    <dgm:pt modelId="{9A54A1A4-F99D-4AB5-A66F-322738A5E6BE}" type="sibTrans" cxnId="{042405F5-F0CC-45E6-8B84-2BD4F0C8EE24}">
      <dgm:prSet/>
      <dgm:spPr/>
      <dgm:t>
        <a:bodyPr/>
        <a:lstStyle/>
        <a:p>
          <a:endParaRPr lang="es-GT"/>
        </a:p>
      </dgm:t>
    </dgm:pt>
    <dgm:pt modelId="{29DBEF73-F1F2-4EF7-A80B-D754A0A4B410}">
      <dgm:prSet phldrT="[Text]"/>
      <dgm:spPr/>
      <dgm:t>
        <a:bodyPr/>
        <a:lstStyle/>
        <a:p>
          <a:r>
            <a:rPr lang="es-GT" noProof="0" dirty="0" smtClean="0"/>
            <a:t>Usuarios</a:t>
          </a:r>
          <a:endParaRPr lang="es-GT" noProof="0" dirty="0"/>
        </a:p>
      </dgm:t>
    </dgm:pt>
    <dgm:pt modelId="{2CC62EE9-A68C-4827-A1E8-9633F4EEDD67}" type="parTrans" cxnId="{E849199F-581D-47E0-AE1F-7D9D475BE2C0}">
      <dgm:prSet/>
      <dgm:spPr/>
      <dgm:t>
        <a:bodyPr/>
        <a:lstStyle/>
        <a:p>
          <a:endParaRPr lang="es-GT"/>
        </a:p>
      </dgm:t>
    </dgm:pt>
    <dgm:pt modelId="{210D25BE-4CC1-409E-A8CF-8FBBFC8A1D55}" type="sibTrans" cxnId="{E849199F-581D-47E0-AE1F-7D9D475BE2C0}">
      <dgm:prSet/>
      <dgm:spPr/>
      <dgm:t>
        <a:bodyPr/>
        <a:lstStyle/>
        <a:p>
          <a:endParaRPr lang="es-GT"/>
        </a:p>
      </dgm:t>
    </dgm:pt>
    <dgm:pt modelId="{BE000CCC-DD09-4AD4-B50D-A500B81F1387}">
      <dgm:prSet phldrT="[Text]"/>
      <dgm:spPr/>
      <dgm:t>
        <a:bodyPr/>
        <a:lstStyle/>
        <a:p>
          <a:r>
            <a:rPr lang="es-GT" noProof="0" dirty="0" smtClean="0"/>
            <a:t>Individuales</a:t>
          </a:r>
          <a:endParaRPr lang="es-GT" noProof="0" dirty="0"/>
        </a:p>
      </dgm:t>
    </dgm:pt>
    <dgm:pt modelId="{2797619A-7148-45E8-B192-BDED18948341}" type="parTrans" cxnId="{95831DE2-DD85-471F-95BA-C906BC449F80}">
      <dgm:prSet/>
      <dgm:spPr/>
      <dgm:t>
        <a:bodyPr/>
        <a:lstStyle/>
        <a:p>
          <a:endParaRPr lang="es-GT"/>
        </a:p>
      </dgm:t>
    </dgm:pt>
    <dgm:pt modelId="{7BDBB951-8A51-4097-91A0-11046E225F25}" type="sibTrans" cxnId="{95831DE2-DD85-471F-95BA-C906BC449F80}">
      <dgm:prSet/>
      <dgm:spPr/>
      <dgm:t>
        <a:bodyPr/>
        <a:lstStyle/>
        <a:p>
          <a:endParaRPr lang="es-GT"/>
        </a:p>
      </dgm:t>
    </dgm:pt>
    <dgm:pt modelId="{C98D87B8-B83D-4404-BED7-79ED794C8E3E}">
      <dgm:prSet phldrT="[Text]"/>
      <dgm:spPr/>
      <dgm:t>
        <a:bodyPr/>
        <a:lstStyle/>
        <a:p>
          <a:r>
            <a:rPr lang="es-GT" noProof="0" dirty="0" smtClean="0"/>
            <a:t>Comunicación</a:t>
          </a:r>
          <a:endParaRPr lang="es-GT" noProof="0" dirty="0"/>
        </a:p>
      </dgm:t>
    </dgm:pt>
    <dgm:pt modelId="{6B2AF86B-813C-4D4B-8940-9401719F6566}" type="parTrans" cxnId="{39E438BE-E59F-401E-B078-5C20725D6A01}">
      <dgm:prSet/>
      <dgm:spPr/>
      <dgm:t>
        <a:bodyPr/>
        <a:lstStyle/>
        <a:p>
          <a:endParaRPr lang="es-GT"/>
        </a:p>
      </dgm:t>
    </dgm:pt>
    <dgm:pt modelId="{F39100A1-277E-4217-AC4E-AC90E67D17B4}" type="sibTrans" cxnId="{39E438BE-E59F-401E-B078-5C20725D6A01}">
      <dgm:prSet/>
      <dgm:spPr/>
      <dgm:t>
        <a:bodyPr/>
        <a:lstStyle/>
        <a:p>
          <a:endParaRPr lang="es-GT"/>
        </a:p>
      </dgm:t>
    </dgm:pt>
    <dgm:pt modelId="{8CDEFDC5-6898-4281-803F-FE92EF018CA6}">
      <dgm:prSet phldrT="[Text]"/>
      <dgm:spPr/>
      <dgm:t>
        <a:bodyPr/>
        <a:lstStyle/>
        <a:p>
          <a:r>
            <a:rPr lang="es-GT" noProof="0" dirty="0" smtClean="0"/>
            <a:t>Noticias</a:t>
          </a:r>
          <a:endParaRPr lang="es-GT" noProof="0" dirty="0"/>
        </a:p>
      </dgm:t>
    </dgm:pt>
    <dgm:pt modelId="{4544B249-4279-433F-93E8-0630CBB0D6FD}" type="parTrans" cxnId="{48E7E45A-EFA8-4DDC-A39D-82693D6505B8}">
      <dgm:prSet/>
      <dgm:spPr/>
      <dgm:t>
        <a:bodyPr/>
        <a:lstStyle/>
        <a:p>
          <a:endParaRPr lang="es-GT"/>
        </a:p>
      </dgm:t>
    </dgm:pt>
    <dgm:pt modelId="{BFBD9D22-FE7B-4867-845C-B5E6C5DACD43}" type="sibTrans" cxnId="{48E7E45A-EFA8-4DDC-A39D-82693D6505B8}">
      <dgm:prSet/>
      <dgm:spPr/>
      <dgm:t>
        <a:bodyPr/>
        <a:lstStyle/>
        <a:p>
          <a:endParaRPr lang="es-GT"/>
        </a:p>
      </dgm:t>
    </dgm:pt>
    <dgm:pt modelId="{0EF25891-6C3F-43E8-8852-45848F628CEA}">
      <dgm:prSet phldrT="[Text]"/>
      <dgm:spPr/>
      <dgm:t>
        <a:bodyPr/>
        <a:lstStyle/>
        <a:p>
          <a:r>
            <a:rPr lang="es-GT" noProof="0" dirty="0" smtClean="0"/>
            <a:t>Eventos</a:t>
          </a:r>
          <a:endParaRPr lang="es-GT" noProof="0" dirty="0"/>
        </a:p>
      </dgm:t>
    </dgm:pt>
    <dgm:pt modelId="{777F6CAE-EF69-4376-B336-5C249CC08252}" type="parTrans" cxnId="{0A42114D-2BC3-45EB-AF35-F6AAD8F3C046}">
      <dgm:prSet/>
      <dgm:spPr/>
      <dgm:t>
        <a:bodyPr/>
        <a:lstStyle/>
        <a:p>
          <a:endParaRPr lang="es-GT"/>
        </a:p>
      </dgm:t>
    </dgm:pt>
    <dgm:pt modelId="{D92E0B0C-4DF5-4616-AC96-F6605117F433}" type="sibTrans" cxnId="{0A42114D-2BC3-45EB-AF35-F6AAD8F3C046}">
      <dgm:prSet/>
      <dgm:spPr/>
      <dgm:t>
        <a:bodyPr/>
        <a:lstStyle/>
        <a:p>
          <a:endParaRPr lang="es-GT"/>
        </a:p>
      </dgm:t>
    </dgm:pt>
    <dgm:pt modelId="{FBDFB690-3950-467D-A336-E39AEA8ECEBB}">
      <dgm:prSet phldrT="[Text]"/>
      <dgm:spPr/>
      <dgm:t>
        <a:bodyPr/>
        <a:lstStyle/>
        <a:p>
          <a:r>
            <a:rPr lang="es-GT" noProof="0" dirty="0" smtClean="0"/>
            <a:t>Notificaciones</a:t>
          </a:r>
          <a:endParaRPr lang="es-GT" noProof="0" dirty="0"/>
        </a:p>
      </dgm:t>
    </dgm:pt>
    <dgm:pt modelId="{39C6AB53-2B25-4685-915F-6C87B04331A9}" type="parTrans" cxnId="{3D3CDA06-57E2-4E16-8EEE-BB2B277D95FB}">
      <dgm:prSet/>
      <dgm:spPr/>
      <dgm:t>
        <a:bodyPr/>
        <a:lstStyle/>
        <a:p>
          <a:endParaRPr lang="es-GT"/>
        </a:p>
      </dgm:t>
    </dgm:pt>
    <dgm:pt modelId="{A3B291A0-847B-4EA7-BC7C-9BE141FA9862}" type="sibTrans" cxnId="{3D3CDA06-57E2-4E16-8EEE-BB2B277D95FB}">
      <dgm:prSet/>
      <dgm:spPr/>
      <dgm:t>
        <a:bodyPr/>
        <a:lstStyle/>
        <a:p>
          <a:endParaRPr lang="es-GT"/>
        </a:p>
      </dgm:t>
    </dgm:pt>
    <dgm:pt modelId="{38BC3FEE-5689-4372-A4D5-921F6BAAE427}">
      <dgm:prSet phldrT="[Text]"/>
      <dgm:spPr/>
      <dgm:t>
        <a:bodyPr/>
        <a:lstStyle/>
        <a:p>
          <a:r>
            <a:rPr lang="es-GT" noProof="0" dirty="0" smtClean="0"/>
            <a:t>Jurídicos</a:t>
          </a:r>
          <a:endParaRPr lang="es-GT" noProof="0" dirty="0"/>
        </a:p>
      </dgm:t>
    </dgm:pt>
    <dgm:pt modelId="{5E31BB15-7D22-4428-99DC-E42B6DCF4A52}" type="parTrans" cxnId="{D8462148-86FD-4946-AD81-576CF80B7064}">
      <dgm:prSet/>
      <dgm:spPr/>
      <dgm:t>
        <a:bodyPr/>
        <a:lstStyle/>
        <a:p>
          <a:endParaRPr lang="es-GT"/>
        </a:p>
      </dgm:t>
    </dgm:pt>
    <dgm:pt modelId="{F5152366-2546-4F31-BD6D-0BF847257108}" type="sibTrans" cxnId="{D8462148-86FD-4946-AD81-576CF80B7064}">
      <dgm:prSet/>
      <dgm:spPr/>
      <dgm:t>
        <a:bodyPr/>
        <a:lstStyle/>
        <a:p>
          <a:endParaRPr lang="es-GT"/>
        </a:p>
      </dgm:t>
    </dgm:pt>
    <dgm:pt modelId="{5F33DBEE-4C9E-41F8-AAE9-886A27AC948F}">
      <dgm:prSet phldrT="[Text]"/>
      <dgm:spPr/>
      <dgm:t>
        <a:bodyPr/>
        <a:lstStyle/>
        <a:p>
          <a:r>
            <a:rPr lang="es-GT" noProof="0" dirty="0" smtClean="0"/>
            <a:t>Seguridad</a:t>
          </a:r>
          <a:endParaRPr lang="es-GT" noProof="0" dirty="0"/>
        </a:p>
      </dgm:t>
    </dgm:pt>
    <dgm:pt modelId="{B1CFE74E-4D28-4C3F-A311-809832029CCC}" type="parTrans" cxnId="{643503EC-01B1-45B6-AF06-4AF6F5D13C7B}">
      <dgm:prSet/>
      <dgm:spPr/>
      <dgm:t>
        <a:bodyPr/>
        <a:lstStyle/>
        <a:p>
          <a:endParaRPr lang="es-GT"/>
        </a:p>
      </dgm:t>
    </dgm:pt>
    <dgm:pt modelId="{F605EAB3-BF24-472A-B4A3-C052DCD58EB1}" type="sibTrans" cxnId="{643503EC-01B1-45B6-AF06-4AF6F5D13C7B}">
      <dgm:prSet/>
      <dgm:spPr/>
      <dgm:t>
        <a:bodyPr/>
        <a:lstStyle/>
        <a:p>
          <a:endParaRPr lang="es-GT"/>
        </a:p>
      </dgm:t>
    </dgm:pt>
    <dgm:pt modelId="{4CF7BA57-68F0-4830-AEDA-186586DA24F8}">
      <dgm:prSet phldrT="[Text]"/>
      <dgm:spPr/>
      <dgm:t>
        <a:bodyPr/>
        <a:lstStyle/>
        <a:p>
          <a:r>
            <a:rPr lang="es-GT" noProof="0" dirty="0" smtClean="0"/>
            <a:t>Escalas</a:t>
          </a:r>
          <a:endParaRPr lang="es-GT" noProof="0" dirty="0"/>
        </a:p>
      </dgm:t>
    </dgm:pt>
    <dgm:pt modelId="{C13718E8-2CC3-4FBD-AC49-30FC24E4CFF5}" type="parTrans" cxnId="{CA846F58-1930-4221-9B59-E4AAC2F12BFF}">
      <dgm:prSet/>
      <dgm:spPr/>
      <dgm:t>
        <a:bodyPr/>
        <a:lstStyle/>
        <a:p>
          <a:endParaRPr lang="es-GT"/>
        </a:p>
      </dgm:t>
    </dgm:pt>
    <dgm:pt modelId="{27252517-E2A2-4542-8E93-E794F0FAB1F1}" type="sibTrans" cxnId="{CA846F58-1930-4221-9B59-E4AAC2F12BFF}">
      <dgm:prSet/>
      <dgm:spPr/>
      <dgm:t>
        <a:bodyPr/>
        <a:lstStyle/>
        <a:p>
          <a:endParaRPr lang="es-GT"/>
        </a:p>
      </dgm:t>
    </dgm:pt>
    <dgm:pt modelId="{E151CEA6-A4BF-458F-87EB-E82BFFA8CF4F}">
      <dgm:prSet phldrT="[Text]"/>
      <dgm:spPr/>
      <dgm:t>
        <a:bodyPr/>
        <a:lstStyle/>
        <a:p>
          <a:r>
            <a:rPr lang="es-GT" noProof="0" dirty="0" smtClean="0"/>
            <a:t>Tipos de centros de trabajo</a:t>
          </a:r>
          <a:endParaRPr lang="es-GT" noProof="0" dirty="0"/>
        </a:p>
      </dgm:t>
    </dgm:pt>
    <dgm:pt modelId="{73DD88D9-DB9C-4B67-BD7A-8FA0351DE1F9}" type="parTrans" cxnId="{A8EF025B-CCDA-4824-B75C-B6C69965B4A9}">
      <dgm:prSet/>
      <dgm:spPr/>
      <dgm:t>
        <a:bodyPr/>
        <a:lstStyle/>
        <a:p>
          <a:endParaRPr lang="es-GT"/>
        </a:p>
      </dgm:t>
    </dgm:pt>
    <dgm:pt modelId="{87701193-C4B6-4818-BCBB-321380CB4A2D}" type="sibTrans" cxnId="{A8EF025B-CCDA-4824-B75C-B6C69965B4A9}">
      <dgm:prSet/>
      <dgm:spPr/>
      <dgm:t>
        <a:bodyPr/>
        <a:lstStyle/>
        <a:p>
          <a:endParaRPr lang="es-GT"/>
        </a:p>
      </dgm:t>
    </dgm:pt>
    <dgm:pt modelId="{8FA4A7A1-E5F8-4E5D-B1EA-7601A10756B5}">
      <dgm:prSet phldrT="[Text]"/>
      <dgm:spPr/>
      <dgm:t>
        <a:bodyPr/>
        <a:lstStyle/>
        <a:p>
          <a:r>
            <a:rPr lang="es-GT" noProof="0" dirty="0" smtClean="0"/>
            <a:t>Tipos de combustibles</a:t>
          </a:r>
          <a:endParaRPr lang="es-GT" noProof="0" dirty="0"/>
        </a:p>
      </dgm:t>
    </dgm:pt>
    <dgm:pt modelId="{C078606F-F150-4804-B510-EE8CF8217902}" type="parTrans" cxnId="{E109162C-C14C-4F9D-8EC1-998BBCA8494B}">
      <dgm:prSet/>
      <dgm:spPr/>
      <dgm:t>
        <a:bodyPr/>
        <a:lstStyle/>
        <a:p>
          <a:endParaRPr lang="es-GT"/>
        </a:p>
      </dgm:t>
    </dgm:pt>
    <dgm:pt modelId="{C6F9794A-D24A-4645-83DF-4A8618AEC4FB}" type="sibTrans" cxnId="{E109162C-C14C-4F9D-8EC1-998BBCA8494B}">
      <dgm:prSet/>
      <dgm:spPr/>
      <dgm:t>
        <a:bodyPr/>
        <a:lstStyle/>
        <a:p>
          <a:endParaRPr lang="es-GT"/>
        </a:p>
      </dgm:t>
    </dgm:pt>
    <dgm:pt modelId="{34637624-CF2A-42AA-8B57-5CFF44753F49}">
      <dgm:prSet phldrT="[Text]"/>
      <dgm:spPr/>
      <dgm:t>
        <a:bodyPr/>
        <a:lstStyle/>
        <a:p>
          <a:r>
            <a:rPr lang="es-GT" noProof="0" dirty="0" smtClean="0"/>
            <a:t>Factor de emisión (CO2)</a:t>
          </a:r>
          <a:endParaRPr lang="es-GT" noProof="0" dirty="0"/>
        </a:p>
      </dgm:t>
    </dgm:pt>
    <dgm:pt modelId="{B738A3E3-B0F3-41AF-AE78-D37D7619ED24}" type="parTrans" cxnId="{B61219AF-4877-405D-A1E7-1021D942244F}">
      <dgm:prSet/>
      <dgm:spPr/>
      <dgm:t>
        <a:bodyPr/>
        <a:lstStyle/>
        <a:p>
          <a:endParaRPr lang="es-GT"/>
        </a:p>
      </dgm:t>
    </dgm:pt>
    <dgm:pt modelId="{C6E212FA-26D3-4B9E-844C-C9FB9B8DD00D}" type="sibTrans" cxnId="{B61219AF-4877-405D-A1E7-1021D942244F}">
      <dgm:prSet/>
      <dgm:spPr/>
      <dgm:t>
        <a:bodyPr/>
        <a:lstStyle/>
        <a:p>
          <a:endParaRPr lang="es-GT"/>
        </a:p>
      </dgm:t>
    </dgm:pt>
    <dgm:pt modelId="{C7495503-F62B-4810-8558-DAAFABF4C29B}" type="pres">
      <dgm:prSet presAssocID="{B40A7A6E-0557-4CFD-AB3D-A630123933C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6515824B-DC64-4967-864F-344EAE621E6A}" type="pres">
      <dgm:prSet presAssocID="{EF47D388-5678-4B10-983C-7B3719D944A9}" presName="compNode" presStyleCnt="0"/>
      <dgm:spPr/>
    </dgm:pt>
    <dgm:pt modelId="{62F5DACF-D648-4946-B756-662B1DBDC6E2}" type="pres">
      <dgm:prSet presAssocID="{EF47D388-5678-4B10-983C-7B3719D944A9}" presName="aNode" presStyleLbl="bgShp" presStyleIdx="0" presStyleCnt="4"/>
      <dgm:spPr/>
      <dgm:t>
        <a:bodyPr/>
        <a:lstStyle/>
        <a:p>
          <a:endParaRPr lang="es-GT"/>
        </a:p>
      </dgm:t>
    </dgm:pt>
    <dgm:pt modelId="{595D020F-A472-4D38-9CE4-53B5A8C1C9F8}" type="pres">
      <dgm:prSet presAssocID="{EF47D388-5678-4B10-983C-7B3719D944A9}" presName="textNode" presStyleLbl="bgShp" presStyleIdx="0" presStyleCnt="4"/>
      <dgm:spPr/>
      <dgm:t>
        <a:bodyPr/>
        <a:lstStyle/>
        <a:p>
          <a:endParaRPr lang="es-GT"/>
        </a:p>
      </dgm:t>
    </dgm:pt>
    <dgm:pt modelId="{E4EBABC2-076B-4670-9746-E9C80F48EFD1}" type="pres">
      <dgm:prSet presAssocID="{EF47D388-5678-4B10-983C-7B3719D944A9}" presName="compChildNode" presStyleCnt="0"/>
      <dgm:spPr/>
    </dgm:pt>
    <dgm:pt modelId="{FD696E2B-9150-4B13-AD00-3D95B97126A2}" type="pres">
      <dgm:prSet presAssocID="{EF47D388-5678-4B10-983C-7B3719D944A9}" presName="theInnerList" presStyleCnt="0"/>
      <dgm:spPr/>
    </dgm:pt>
    <dgm:pt modelId="{D0D314C4-1A23-4CF7-92B7-1AF040726D44}" type="pres">
      <dgm:prSet presAssocID="{2743D45B-6004-4753-929F-2DDB14ADCCB6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85EA20C8-EFE5-4FA6-80AE-3CEC5F06B365}" type="pres">
      <dgm:prSet presAssocID="{2743D45B-6004-4753-929F-2DDB14ADCCB6}" presName="aSpace2" presStyleCnt="0"/>
      <dgm:spPr/>
    </dgm:pt>
    <dgm:pt modelId="{C3F758A3-73A5-4DCE-A9F9-D43C946B5A9C}" type="pres">
      <dgm:prSet presAssocID="{BF0DD1C2-90FA-4B1B-A959-52A16ACB87F3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8BF942C0-C248-42E7-A228-089B4559AA19}" type="pres">
      <dgm:prSet presAssocID="{BF0DD1C2-90FA-4B1B-A959-52A16ACB87F3}" presName="aSpace2" presStyleCnt="0"/>
      <dgm:spPr/>
    </dgm:pt>
    <dgm:pt modelId="{521BFAE5-5700-49E8-9F4A-FA1B25174306}" type="pres">
      <dgm:prSet presAssocID="{E151CEA6-A4BF-458F-87EB-E82BFFA8CF4F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2A0A4FA-AEBF-422A-8606-A84D9D973E6E}" type="pres">
      <dgm:prSet presAssocID="{E151CEA6-A4BF-458F-87EB-E82BFFA8CF4F}" presName="aSpace2" presStyleCnt="0"/>
      <dgm:spPr/>
    </dgm:pt>
    <dgm:pt modelId="{B5134CC0-6F33-43CA-A066-509F73DA6D81}" type="pres">
      <dgm:prSet presAssocID="{8FA4A7A1-E5F8-4E5D-B1EA-7601A10756B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3B0A82D-887E-440A-870F-42834B206E55}" type="pres">
      <dgm:prSet presAssocID="{8FA4A7A1-E5F8-4E5D-B1EA-7601A10756B5}" presName="aSpace2" presStyleCnt="0"/>
      <dgm:spPr/>
    </dgm:pt>
    <dgm:pt modelId="{9319F0B9-EDEB-4523-A3AD-CE339CAF9B18}" type="pres">
      <dgm:prSet presAssocID="{34637624-CF2A-42AA-8B57-5CFF44753F49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89F595B-5744-4864-B8E1-555E8C8ED1BF}" type="pres">
      <dgm:prSet presAssocID="{EF47D388-5678-4B10-983C-7B3719D944A9}" presName="aSpace" presStyleCnt="0"/>
      <dgm:spPr/>
    </dgm:pt>
    <dgm:pt modelId="{D591AF93-D73B-4D96-876D-59815B4E75CE}" type="pres">
      <dgm:prSet presAssocID="{701B949A-2F52-4C92-A7DC-5A3AB6D73241}" presName="compNode" presStyleCnt="0"/>
      <dgm:spPr/>
    </dgm:pt>
    <dgm:pt modelId="{FE2336F0-EC87-4B6D-8640-19E7188F0BFC}" type="pres">
      <dgm:prSet presAssocID="{701B949A-2F52-4C92-A7DC-5A3AB6D73241}" presName="aNode" presStyleLbl="bgShp" presStyleIdx="1" presStyleCnt="4"/>
      <dgm:spPr/>
      <dgm:t>
        <a:bodyPr/>
        <a:lstStyle/>
        <a:p>
          <a:endParaRPr lang="es-GT"/>
        </a:p>
      </dgm:t>
    </dgm:pt>
    <dgm:pt modelId="{AF8FDC3D-C5DB-46DD-8D44-CC3194013777}" type="pres">
      <dgm:prSet presAssocID="{701B949A-2F52-4C92-A7DC-5A3AB6D73241}" presName="textNode" presStyleLbl="bgShp" presStyleIdx="1" presStyleCnt="4"/>
      <dgm:spPr/>
      <dgm:t>
        <a:bodyPr/>
        <a:lstStyle/>
        <a:p>
          <a:endParaRPr lang="es-GT"/>
        </a:p>
      </dgm:t>
    </dgm:pt>
    <dgm:pt modelId="{BB4BD989-1CE9-4DBB-A09E-98BC029F5545}" type="pres">
      <dgm:prSet presAssocID="{701B949A-2F52-4C92-A7DC-5A3AB6D73241}" presName="compChildNode" presStyleCnt="0"/>
      <dgm:spPr/>
    </dgm:pt>
    <dgm:pt modelId="{B7FEDDC9-1872-4D11-B149-6671A576CDD7}" type="pres">
      <dgm:prSet presAssocID="{701B949A-2F52-4C92-A7DC-5A3AB6D73241}" presName="theInnerList" presStyleCnt="0"/>
      <dgm:spPr/>
    </dgm:pt>
    <dgm:pt modelId="{038CE7D1-8A23-4A32-94C1-F20AAFEC1956}" type="pres">
      <dgm:prSet presAssocID="{24D62FFD-1D00-49FC-A40D-12A69CBE326E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791C009-88D3-4B9B-9F09-241368DF0D9F}" type="pres">
      <dgm:prSet presAssocID="{24D62FFD-1D00-49FC-A40D-12A69CBE326E}" presName="aSpace2" presStyleCnt="0"/>
      <dgm:spPr/>
    </dgm:pt>
    <dgm:pt modelId="{D47EFFD6-5115-475E-BB5D-931040183964}" type="pres">
      <dgm:prSet presAssocID="{6F869259-7DBB-4F9F-A932-BCBC879773FD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1FD8FA2-3A8B-437D-94D2-47BDE83CA55E}" type="pres">
      <dgm:prSet presAssocID="{6F869259-7DBB-4F9F-A932-BCBC879773FD}" presName="aSpace2" presStyleCnt="0"/>
      <dgm:spPr/>
    </dgm:pt>
    <dgm:pt modelId="{4EDFB3AE-246A-49B3-80D7-7D855322D879}" type="pres">
      <dgm:prSet presAssocID="{4CF7BA57-68F0-4830-AEDA-186586DA24F8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B60F0BC-5499-46F3-8A1B-E55F51AEBD7E}" type="pres">
      <dgm:prSet presAssocID="{701B949A-2F52-4C92-A7DC-5A3AB6D73241}" presName="aSpace" presStyleCnt="0"/>
      <dgm:spPr/>
    </dgm:pt>
    <dgm:pt modelId="{A106BDAD-F405-4502-B202-AA0286FF39C9}" type="pres">
      <dgm:prSet presAssocID="{29DBEF73-F1F2-4EF7-A80B-D754A0A4B410}" presName="compNode" presStyleCnt="0"/>
      <dgm:spPr/>
    </dgm:pt>
    <dgm:pt modelId="{6B636D95-BF12-4051-8872-FCF6CB83478A}" type="pres">
      <dgm:prSet presAssocID="{29DBEF73-F1F2-4EF7-A80B-D754A0A4B410}" presName="aNode" presStyleLbl="bgShp" presStyleIdx="2" presStyleCnt="4"/>
      <dgm:spPr/>
      <dgm:t>
        <a:bodyPr/>
        <a:lstStyle/>
        <a:p>
          <a:endParaRPr lang="es-GT"/>
        </a:p>
      </dgm:t>
    </dgm:pt>
    <dgm:pt modelId="{43FB5401-5D6C-49D6-A44F-DC3E18EAF649}" type="pres">
      <dgm:prSet presAssocID="{29DBEF73-F1F2-4EF7-A80B-D754A0A4B410}" presName="textNode" presStyleLbl="bgShp" presStyleIdx="2" presStyleCnt="4"/>
      <dgm:spPr/>
      <dgm:t>
        <a:bodyPr/>
        <a:lstStyle/>
        <a:p>
          <a:endParaRPr lang="es-GT"/>
        </a:p>
      </dgm:t>
    </dgm:pt>
    <dgm:pt modelId="{51B2E110-D740-4342-9C95-17A71C22AD75}" type="pres">
      <dgm:prSet presAssocID="{29DBEF73-F1F2-4EF7-A80B-D754A0A4B410}" presName="compChildNode" presStyleCnt="0"/>
      <dgm:spPr/>
    </dgm:pt>
    <dgm:pt modelId="{E2B8A5BF-6E03-49D3-BFBA-7D37E442CC08}" type="pres">
      <dgm:prSet presAssocID="{29DBEF73-F1F2-4EF7-A80B-D754A0A4B410}" presName="theInnerList" presStyleCnt="0"/>
      <dgm:spPr/>
    </dgm:pt>
    <dgm:pt modelId="{53136E0C-E0B1-4AB1-96D0-42446330B7FA}" type="pres">
      <dgm:prSet presAssocID="{BE000CCC-DD09-4AD4-B50D-A500B81F1387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86CC42F-1C93-4EEC-A7ED-A2C145766257}" type="pres">
      <dgm:prSet presAssocID="{BE000CCC-DD09-4AD4-B50D-A500B81F1387}" presName="aSpace2" presStyleCnt="0"/>
      <dgm:spPr/>
    </dgm:pt>
    <dgm:pt modelId="{574183B4-3472-4D06-8FEE-315D8422251B}" type="pres">
      <dgm:prSet presAssocID="{38BC3FEE-5689-4372-A4D5-921F6BAAE427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318265F-9B4D-481B-BB69-AF88BF26B862}" type="pres">
      <dgm:prSet presAssocID="{38BC3FEE-5689-4372-A4D5-921F6BAAE427}" presName="aSpace2" presStyleCnt="0"/>
      <dgm:spPr/>
    </dgm:pt>
    <dgm:pt modelId="{3C1043E5-7D8D-4BF5-8C68-20A2A3569FFC}" type="pres">
      <dgm:prSet presAssocID="{5F33DBEE-4C9E-41F8-AAE9-886A27AC948F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10EFF62A-EE93-487C-BA6D-BCF3207889CC}" type="pres">
      <dgm:prSet presAssocID="{29DBEF73-F1F2-4EF7-A80B-D754A0A4B410}" presName="aSpace" presStyleCnt="0"/>
      <dgm:spPr/>
    </dgm:pt>
    <dgm:pt modelId="{80E7B349-0A27-411B-A931-4DC26794F35B}" type="pres">
      <dgm:prSet presAssocID="{C98D87B8-B83D-4404-BED7-79ED794C8E3E}" presName="compNode" presStyleCnt="0"/>
      <dgm:spPr/>
    </dgm:pt>
    <dgm:pt modelId="{F37C474F-E974-4FC8-B827-CD1D601113A2}" type="pres">
      <dgm:prSet presAssocID="{C98D87B8-B83D-4404-BED7-79ED794C8E3E}" presName="aNode" presStyleLbl="bgShp" presStyleIdx="3" presStyleCnt="4"/>
      <dgm:spPr/>
      <dgm:t>
        <a:bodyPr/>
        <a:lstStyle/>
        <a:p>
          <a:endParaRPr lang="es-GT"/>
        </a:p>
      </dgm:t>
    </dgm:pt>
    <dgm:pt modelId="{ED689EFB-47AB-412A-A456-79A760511C50}" type="pres">
      <dgm:prSet presAssocID="{C98D87B8-B83D-4404-BED7-79ED794C8E3E}" presName="textNode" presStyleLbl="bgShp" presStyleIdx="3" presStyleCnt="4"/>
      <dgm:spPr/>
      <dgm:t>
        <a:bodyPr/>
        <a:lstStyle/>
        <a:p>
          <a:endParaRPr lang="es-GT"/>
        </a:p>
      </dgm:t>
    </dgm:pt>
    <dgm:pt modelId="{80ECF46F-45BB-4ACC-BEFF-85354B50FE61}" type="pres">
      <dgm:prSet presAssocID="{C98D87B8-B83D-4404-BED7-79ED794C8E3E}" presName="compChildNode" presStyleCnt="0"/>
      <dgm:spPr/>
    </dgm:pt>
    <dgm:pt modelId="{96A5ACF2-28CD-4F2B-9193-D20B7541DAD8}" type="pres">
      <dgm:prSet presAssocID="{C98D87B8-B83D-4404-BED7-79ED794C8E3E}" presName="theInnerList" presStyleCnt="0"/>
      <dgm:spPr/>
    </dgm:pt>
    <dgm:pt modelId="{5ECC7D52-2455-4632-8621-0634285C2F63}" type="pres">
      <dgm:prSet presAssocID="{8CDEFDC5-6898-4281-803F-FE92EF018CA6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8EBD2FB-C8B8-4120-8AC7-EED6EB513E3D}" type="pres">
      <dgm:prSet presAssocID="{8CDEFDC5-6898-4281-803F-FE92EF018CA6}" presName="aSpace2" presStyleCnt="0"/>
      <dgm:spPr/>
    </dgm:pt>
    <dgm:pt modelId="{389BD292-1FD0-4180-AAB1-142415B281D3}" type="pres">
      <dgm:prSet presAssocID="{0EF25891-6C3F-43E8-8852-45848F628CEA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2E3043EC-18EF-4BA9-AE18-95AAACA5F4D9}" type="pres">
      <dgm:prSet presAssocID="{0EF25891-6C3F-43E8-8852-45848F628CEA}" presName="aSpace2" presStyleCnt="0"/>
      <dgm:spPr/>
    </dgm:pt>
    <dgm:pt modelId="{B20A1091-9C03-4780-9D45-0AADA80C4E28}" type="pres">
      <dgm:prSet presAssocID="{FBDFB690-3950-467D-A336-E39AEA8ECEBB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39E438BE-E59F-401E-B078-5C20725D6A01}" srcId="{B40A7A6E-0557-4CFD-AB3D-A630123933CD}" destId="{C98D87B8-B83D-4404-BED7-79ED794C8E3E}" srcOrd="3" destOrd="0" parTransId="{6B2AF86B-813C-4D4B-8940-9401719F6566}" sibTransId="{F39100A1-277E-4217-AC4E-AC90E67D17B4}"/>
    <dgm:cxn modelId="{A5F314ED-A542-4111-8568-F90D3FEC474E}" type="presOf" srcId="{8FA4A7A1-E5F8-4E5D-B1EA-7601A10756B5}" destId="{B5134CC0-6F33-43CA-A066-509F73DA6D81}" srcOrd="0" destOrd="0" presId="urn:microsoft.com/office/officeart/2005/8/layout/lProcess2"/>
    <dgm:cxn modelId="{B61219AF-4877-405D-A1E7-1021D942244F}" srcId="{EF47D388-5678-4B10-983C-7B3719D944A9}" destId="{34637624-CF2A-42AA-8B57-5CFF44753F49}" srcOrd="4" destOrd="0" parTransId="{B738A3E3-B0F3-41AF-AE78-D37D7619ED24}" sibTransId="{C6E212FA-26D3-4B9E-844C-C9FB9B8DD00D}"/>
    <dgm:cxn modelId="{253EB0AE-381D-46C1-BEFB-6EED68CC08BA}" type="presOf" srcId="{2743D45B-6004-4753-929F-2DDB14ADCCB6}" destId="{D0D314C4-1A23-4CF7-92B7-1AF040726D44}" srcOrd="0" destOrd="0" presId="urn:microsoft.com/office/officeart/2005/8/layout/lProcess2"/>
    <dgm:cxn modelId="{7153FFE9-A68C-4751-8B71-0C09AA572B49}" type="presOf" srcId="{BE000CCC-DD09-4AD4-B50D-A500B81F1387}" destId="{53136E0C-E0B1-4AB1-96D0-42446330B7FA}" srcOrd="0" destOrd="0" presId="urn:microsoft.com/office/officeart/2005/8/layout/lProcess2"/>
    <dgm:cxn modelId="{41F4D301-CB70-4662-AC87-F5B98498619A}" type="presOf" srcId="{8CDEFDC5-6898-4281-803F-FE92EF018CA6}" destId="{5ECC7D52-2455-4632-8621-0634285C2F63}" srcOrd="0" destOrd="0" presId="urn:microsoft.com/office/officeart/2005/8/layout/lProcess2"/>
    <dgm:cxn modelId="{F5314B10-B51F-4539-AEC3-D28F3A431247}" srcId="{EF47D388-5678-4B10-983C-7B3719D944A9}" destId="{2743D45B-6004-4753-929F-2DDB14ADCCB6}" srcOrd="0" destOrd="0" parTransId="{AFD463B3-38BA-4C3D-B29D-0AB3D809F042}" sibTransId="{007C86CC-6B0A-4045-8263-628C6EA23B86}"/>
    <dgm:cxn modelId="{E849199F-581D-47E0-AE1F-7D9D475BE2C0}" srcId="{B40A7A6E-0557-4CFD-AB3D-A630123933CD}" destId="{29DBEF73-F1F2-4EF7-A80B-D754A0A4B410}" srcOrd="2" destOrd="0" parTransId="{2CC62EE9-A68C-4827-A1E8-9633F4EEDD67}" sibTransId="{210D25BE-4CC1-409E-A8CF-8FBBFC8A1D55}"/>
    <dgm:cxn modelId="{A80C570F-3579-41F8-8986-4F3D7E09D3E0}" type="presOf" srcId="{34637624-CF2A-42AA-8B57-5CFF44753F49}" destId="{9319F0B9-EDEB-4523-A3AD-CE339CAF9B18}" srcOrd="0" destOrd="0" presId="urn:microsoft.com/office/officeart/2005/8/layout/lProcess2"/>
    <dgm:cxn modelId="{48E7E45A-EFA8-4DDC-A39D-82693D6505B8}" srcId="{C98D87B8-B83D-4404-BED7-79ED794C8E3E}" destId="{8CDEFDC5-6898-4281-803F-FE92EF018CA6}" srcOrd="0" destOrd="0" parTransId="{4544B249-4279-433F-93E8-0630CBB0D6FD}" sibTransId="{BFBD9D22-FE7B-4867-845C-B5E6C5DACD43}"/>
    <dgm:cxn modelId="{C10424BE-B7D1-4087-9045-2ACDCC6A316E}" type="presOf" srcId="{EF47D388-5678-4B10-983C-7B3719D944A9}" destId="{62F5DACF-D648-4946-B756-662B1DBDC6E2}" srcOrd="0" destOrd="0" presId="urn:microsoft.com/office/officeart/2005/8/layout/lProcess2"/>
    <dgm:cxn modelId="{6A1C448E-E01C-4847-8601-D272AC4F01DC}" type="presOf" srcId="{FBDFB690-3950-467D-A336-E39AEA8ECEBB}" destId="{B20A1091-9C03-4780-9D45-0AADA80C4E28}" srcOrd="0" destOrd="0" presId="urn:microsoft.com/office/officeart/2005/8/layout/lProcess2"/>
    <dgm:cxn modelId="{643503EC-01B1-45B6-AF06-4AF6F5D13C7B}" srcId="{29DBEF73-F1F2-4EF7-A80B-D754A0A4B410}" destId="{5F33DBEE-4C9E-41F8-AAE9-886A27AC948F}" srcOrd="2" destOrd="0" parTransId="{B1CFE74E-4D28-4C3F-A311-809832029CCC}" sibTransId="{F605EAB3-BF24-472A-B4A3-C052DCD58EB1}"/>
    <dgm:cxn modelId="{50E00829-CEA9-46C3-86D0-736DDB09C8A0}" type="presOf" srcId="{BF0DD1C2-90FA-4B1B-A959-52A16ACB87F3}" destId="{C3F758A3-73A5-4DCE-A9F9-D43C946B5A9C}" srcOrd="0" destOrd="0" presId="urn:microsoft.com/office/officeart/2005/8/layout/lProcess2"/>
    <dgm:cxn modelId="{4190144D-EB60-402D-BC73-8250D297E1C0}" type="presOf" srcId="{701B949A-2F52-4C92-A7DC-5A3AB6D73241}" destId="{AF8FDC3D-C5DB-46DD-8D44-CC3194013777}" srcOrd="1" destOrd="0" presId="urn:microsoft.com/office/officeart/2005/8/layout/lProcess2"/>
    <dgm:cxn modelId="{397260BD-E383-4820-B681-771CF8D9C777}" type="presOf" srcId="{29DBEF73-F1F2-4EF7-A80B-D754A0A4B410}" destId="{43FB5401-5D6C-49D6-A44F-DC3E18EAF649}" srcOrd="1" destOrd="0" presId="urn:microsoft.com/office/officeart/2005/8/layout/lProcess2"/>
    <dgm:cxn modelId="{EC799F04-542F-40A3-8EE9-21446EEC4088}" type="presOf" srcId="{C98D87B8-B83D-4404-BED7-79ED794C8E3E}" destId="{ED689EFB-47AB-412A-A456-79A760511C50}" srcOrd="1" destOrd="0" presId="urn:microsoft.com/office/officeart/2005/8/layout/lProcess2"/>
    <dgm:cxn modelId="{F3AD4FF6-78EE-4875-9D7C-334B5B8B86A0}" type="presOf" srcId="{701B949A-2F52-4C92-A7DC-5A3AB6D73241}" destId="{FE2336F0-EC87-4B6D-8640-19E7188F0BFC}" srcOrd="0" destOrd="0" presId="urn:microsoft.com/office/officeart/2005/8/layout/lProcess2"/>
    <dgm:cxn modelId="{503042EC-8CD1-41F5-8B4C-79BC7B21ED2D}" srcId="{701B949A-2F52-4C92-A7DC-5A3AB6D73241}" destId="{24D62FFD-1D00-49FC-A40D-12A69CBE326E}" srcOrd="0" destOrd="0" parTransId="{EB77480A-16C3-41E5-ACB0-F781BE047B7A}" sibTransId="{8C3C5FE4-5C1D-45EA-89F4-8BF9E6BF0C6C}"/>
    <dgm:cxn modelId="{20B4363A-11E1-4AD4-B96C-6A31E8EE2BFB}" type="presOf" srcId="{C98D87B8-B83D-4404-BED7-79ED794C8E3E}" destId="{F37C474F-E974-4FC8-B827-CD1D601113A2}" srcOrd="0" destOrd="0" presId="urn:microsoft.com/office/officeart/2005/8/layout/lProcess2"/>
    <dgm:cxn modelId="{042405F5-F0CC-45E6-8B84-2BD4F0C8EE24}" srcId="{701B949A-2F52-4C92-A7DC-5A3AB6D73241}" destId="{6F869259-7DBB-4F9F-A932-BCBC879773FD}" srcOrd="1" destOrd="0" parTransId="{C17FD30C-6E96-402E-8601-4D812122E530}" sibTransId="{9A54A1A4-F99D-4AB5-A66F-322738A5E6BE}"/>
    <dgm:cxn modelId="{95831DE2-DD85-471F-95BA-C906BC449F80}" srcId="{29DBEF73-F1F2-4EF7-A80B-D754A0A4B410}" destId="{BE000CCC-DD09-4AD4-B50D-A500B81F1387}" srcOrd="0" destOrd="0" parTransId="{2797619A-7148-45E8-B192-BDED18948341}" sibTransId="{7BDBB951-8A51-4097-91A0-11046E225F25}"/>
    <dgm:cxn modelId="{0C7A0809-C66A-4E6E-B303-F9B71ED1788E}" type="presOf" srcId="{24D62FFD-1D00-49FC-A40D-12A69CBE326E}" destId="{038CE7D1-8A23-4A32-94C1-F20AAFEC1956}" srcOrd="0" destOrd="0" presId="urn:microsoft.com/office/officeart/2005/8/layout/lProcess2"/>
    <dgm:cxn modelId="{D8462148-86FD-4946-AD81-576CF80B7064}" srcId="{29DBEF73-F1F2-4EF7-A80B-D754A0A4B410}" destId="{38BC3FEE-5689-4372-A4D5-921F6BAAE427}" srcOrd="1" destOrd="0" parTransId="{5E31BB15-7D22-4428-99DC-E42B6DCF4A52}" sibTransId="{F5152366-2546-4F31-BD6D-0BF847257108}"/>
    <dgm:cxn modelId="{0E500D50-5E6D-4E88-A64A-248CACCF4946}" type="presOf" srcId="{E151CEA6-A4BF-458F-87EB-E82BFFA8CF4F}" destId="{521BFAE5-5700-49E8-9F4A-FA1B25174306}" srcOrd="0" destOrd="0" presId="urn:microsoft.com/office/officeart/2005/8/layout/lProcess2"/>
    <dgm:cxn modelId="{0A42114D-2BC3-45EB-AF35-F6AAD8F3C046}" srcId="{C98D87B8-B83D-4404-BED7-79ED794C8E3E}" destId="{0EF25891-6C3F-43E8-8852-45848F628CEA}" srcOrd="1" destOrd="0" parTransId="{777F6CAE-EF69-4376-B336-5C249CC08252}" sibTransId="{D92E0B0C-4DF5-4616-AC96-F6605117F433}"/>
    <dgm:cxn modelId="{CA846F58-1930-4221-9B59-E4AAC2F12BFF}" srcId="{701B949A-2F52-4C92-A7DC-5A3AB6D73241}" destId="{4CF7BA57-68F0-4830-AEDA-186586DA24F8}" srcOrd="2" destOrd="0" parTransId="{C13718E8-2CC3-4FBD-AC49-30FC24E4CFF5}" sibTransId="{27252517-E2A2-4542-8E93-E794F0FAB1F1}"/>
    <dgm:cxn modelId="{4252BD34-1C82-45BA-82F2-84B519778D18}" type="presOf" srcId="{6F869259-7DBB-4F9F-A932-BCBC879773FD}" destId="{D47EFFD6-5115-475E-BB5D-931040183964}" srcOrd="0" destOrd="0" presId="urn:microsoft.com/office/officeart/2005/8/layout/lProcess2"/>
    <dgm:cxn modelId="{2B1856A9-029A-4A3A-8571-00CAB749DDD7}" type="presOf" srcId="{0EF25891-6C3F-43E8-8852-45848F628CEA}" destId="{389BD292-1FD0-4180-AAB1-142415B281D3}" srcOrd="0" destOrd="0" presId="urn:microsoft.com/office/officeart/2005/8/layout/lProcess2"/>
    <dgm:cxn modelId="{37CBFCA3-FF32-40A8-85C6-CC6ED195EB2C}" type="presOf" srcId="{38BC3FEE-5689-4372-A4D5-921F6BAAE427}" destId="{574183B4-3472-4D06-8FEE-315D8422251B}" srcOrd="0" destOrd="0" presId="urn:microsoft.com/office/officeart/2005/8/layout/lProcess2"/>
    <dgm:cxn modelId="{2C1E6315-7AA6-4558-8517-62D44E6D3155}" type="presOf" srcId="{29DBEF73-F1F2-4EF7-A80B-D754A0A4B410}" destId="{6B636D95-BF12-4051-8872-FCF6CB83478A}" srcOrd="0" destOrd="0" presId="urn:microsoft.com/office/officeart/2005/8/layout/lProcess2"/>
    <dgm:cxn modelId="{262B16AB-3879-4054-A7E4-F25E834AFBF5}" srcId="{B40A7A6E-0557-4CFD-AB3D-A630123933CD}" destId="{EF47D388-5678-4B10-983C-7B3719D944A9}" srcOrd="0" destOrd="0" parTransId="{3ECA647D-BEA6-477F-AF24-0F1C321782A5}" sibTransId="{029B152C-3E75-4679-9953-C428A0FCA582}"/>
    <dgm:cxn modelId="{E1982DB9-4F82-4B15-94C7-B9B1E97D209E}" type="presOf" srcId="{EF47D388-5678-4B10-983C-7B3719D944A9}" destId="{595D020F-A472-4D38-9CE4-53B5A8C1C9F8}" srcOrd="1" destOrd="0" presId="urn:microsoft.com/office/officeart/2005/8/layout/lProcess2"/>
    <dgm:cxn modelId="{8F6AD6A0-8B45-4F29-BD93-6DEC2D9AF4F9}" type="presOf" srcId="{B40A7A6E-0557-4CFD-AB3D-A630123933CD}" destId="{C7495503-F62B-4810-8558-DAAFABF4C29B}" srcOrd="0" destOrd="0" presId="urn:microsoft.com/office/officeart/2005/8/layout/lProcess2"/>
    <dgm:cxn modelId="{4588D33A-7A69-4735-B5AE-25D6FDD96EF2}" type="presOf" srcId="{5F33DBEE-4C9E-41F8-AAE9-886A27AC948F}" destId="{3C1043E5-7D8D-4BF5-8C68-20A2A3569FFC}" srcOrd="0" destOrd="0" presId="urn:microsoft.com/office/officeart/2005/8/layout/lProcess2"/>
    <dgm:cxn modelId="{C08DC571-C4BA-47D5-8819-FEBAE9B390AD}" srcId="{EF47D388-5678-4B10-983C-7B3719D944A9}" destId="{BF0DD1C2-90FA-4B1B-A959-52A16ACB87F3}" srcOrd="1" destOrd="0" parTransId="{22265F87-FA3C-40B4-9E9C-4B65971FAA10}" sibTransId="{96962DD6-053B-47C7-A10D-B21AD704DD04}"/>
    <dgm:cxn modelId="{3D3CDA06-57E2-4E16-8EEE-BB2B277D95FB}" srcId="{C98D87B8-B83D-4404-BED7-79ED794C8E3E}" destId="{FBDFB690-3950-467D-A336-E39AEA8ECEBB}" srcOrd="2" destOrd="0" parTransId="{39C6AB53-2B25-4685-915F-6C87B04331A9}" sibTransId="{A3B291A0-847B-4EA7-BC7C-9BE141FA9862}"/>
    <dgm:cxn modelId="{A8EF025B-CCDA-4824-B75C-B6C69965B4A9}" srcId="{EF47D388-5678-4B10-983C-7B3719D944A9}" destId="{E151CEA6-A4BF-458F-87EB-E82BFFA8CF4F}" srcOrd="2" destOrd="0" parTransId="{73DD88D9-DB9C-4B67-BD7A-8FA0351DE1F9}" sibTransId="{87701193-C4B6-4818-BCBB-321380CB4A2D}"/>
    <dgm:cxn modelId="{9BD5DB4C-F9E5-4B92-B861-7C1FCFEEFF84}" srcId="{B40A7A6E-0557-4CFD-AB3D-A630123933CD}" destId="{701B949A-2F52-4C92-A7DC-5A3AB6D73241}" srcOrd="1" destOrd="0" parTransId="{D14D63F5-1E57-4D18-BAB8-246FA7B73E17}" sibTransId="{B1597191-EF39-47CC-9740-CE40E87AB134}"/>
    <dgm:cxn modelId="{E109162C-C14C-4F9D-8EC1-998BBCA8494B}" srcId="{EF47D388-5678-4B10-983C-7B3719D944A9}" destId="{8FA4A7A1-E5F8-4E5D-B1EA-7601A10756B5}" srcOrd="3" destOrd="0" parTransId="{C078606F-F150-4804-B510-EE8CF8217902}" sibTransId="{C6F9794A-D24A-4645-83DF-4A8618AEC4FB}"/>
    <dgm:cxn modelId="{AADE2042-5C64-42CC-9938-6992E85B6C58}" type="presOf" srcId="{4CF7BA57-68F0-4830-AEDA-186586DA24F8}" destId="{4EDFB3AE-246A-49B3-80D7-7D855322D879}" srcOrd="0" destOrd="0" presId="urn:microsoft.com/office/officeart/2005/8/layout/lProcess2"/>
    <dgm:cxn modelId="{9745C932-76E6-49B1-A5EE-A8C4A239A5AC}" type="presParOf" srcId="{C7495503-F62B-4810-8558-DAAFABF4C29B}" destId="{6515824B-DC64-4967-864F-344EAE621E6A}" srcOrd="0" destOrd="0" presId="urn:microsoft.com/office/officeart/2005/8/layout/lProcess2"/>
    <dgm:cxn modelId="{25C45778-68F6-4E5A-86BD-BCC995F9CC5E}" type="presParOf" srcId="{6515824B-DC64-4967-864F-344EAE621E6A}" destId="{62F5DACF-D648-4946-B756-662B1DBDC6E2}" srcOrd="0" destOrd="0" presId="urn:microsoft.com/office/officeart/2005/8/layout/lProcess2"/>
    <dgm:cxn modelId="{D913509C-35AE-4FCA-970E-541A52DDAA38}" type="presParOf" srcId="{6515824B-DC64-4967-864F-344EAE621E6A}" destId="{595D020F-A472-4D38-9CE4-53B5A8C1C9F8}" srcOrd="1" destOrd="0" presId="urn:microsoft.com/office/officeart/2005/8/layout/lProcess2"/>
    <dgm:cxn modelId="{3997E6AA-061F-421D-AEC1-2C3A237412B2}" type="presParOf" srcId="{6515824B-DC64-4967-864F-344EAE621E6A}" destId="{E4EBABC2-076B-4670-9746-E9C80F48EFD1}" srcOrd="2" destOrd="0" presId="urn:microsoft.com/office/officeart/2005/8/layout/lProcess2"/>
    <dgm:cxn modelId="{87CD0735-C15A-4F9B-B262-6E1D51274DED}" type="presParOf" srcId="{E4EBABC2-076B-4670-9746-E9C80F48EFD1}" destId="{FD696E2B-9150-4B13-AD00-3D95B97126A2}" srcOrd="0" destOrd="0" presId="urn:microsoft.com/office/officeart/2005/8/layout/lProcess2"/>
    <dgm:cxn modelId="{94B7E59B-FD7C-4A06-8341-1550B660A96C}" type="presParOf" srcId="{FD696E2B-9150-4B13-AD00-3D95B97126A2}" destId="{D0D314C4-1A23-4CF7-92B7-1AF040726D44}" srcOrd="0" destOrd="0" presId="urn:microsoft.com/office/officeart/2005/8/layout/lProcess2"/>
    <dgm:cxn modelId="{ABC2B176-400C-447E-B4F4-BB577EB9B8EB}" type="presParOf" srcId="{FD696E2B-9150-4B13-AD00-3D95B97126A2}" destId="{85EA20C8-EFE5-4FA6-80AE-3CEC5F06B365}" srcOrd="1" destOrd="0" presId="urn:microsoft.com/office/officeart/2005/8/layout/lProcess2"/>
    <dgm:cxn modelId="{EC585F43-C8F5-413D-B177-69335EAEBAF6}" type="presParOf" srcId="{FD696E2B-9150-4B13-AD00-3D95B97126A2}" destId="{C3F758A3-73A5-4DCE-A9F9-D43C946B5A9C}" srcOrd="2" destOrd="0" presId="urn:microsoft.com/office/officeart/2005/8/layout/lProcess2"/>
    <dgm:cxn modelId="{31ABAC32-2156-4491-90D8-708749F8F529}" type="presParOf" srcId="{FD696E2B-9150-4B13-AD00-3D95B97126A2}" destId="{8BF942C0-C248-42E7-A228-089B4559AA19}" srcOrd="3" destOrd="0" presId="urn:microsoft.com/office/officeart/2005/8/layout/lProcess2"/>
    <dgm:cxn modelId="{FE6A5222-CBEE-42E6-9757-71026090B422}" type="presParOf" srcId="{FD696E2B-9150-4B13-AD00-3D95B97126A2}" destId="{521BFAE5-5700-49E8-9F4A-FA1B25174306}" srcOrd="4" destOrd="0" presId="urn:microsoft.com/office/officeart/2005/8/layout/lProcess2"/>
    <dgm:cxn modelId="{6D3911DF-5256-4996-903D-D284F77B4233}" type="presParOf" srcId="{FD696E2B-9150-4B13-AD00-3D95B97126A2}" destId="{92A0A4FA-AEBF-422A-8606-A84D9D973E6E}" srcOrd="5" destOrd="0" presId="urn:microsoft.com/office/officeart/2005/8/layout/lProcess2"/>
    <dgm:cxn modelId="{B59BD851-5FDF-438B-8E96-6C495277079D}" type="presParOf" srcId="{FD696E2B-9150-4B13-AD00-3D95B97126A2}" destId="{B5134CC0-6F33-43CA-A066-509F73DA6D81}" srcOrd="6" destOrd="0" presId="urn:microsoft.com/office/officeart/2005/8/layout/lProcess2"/>
    <dgm:cxn modelId="{6261302E-D77D-42CB-9560-13095014014E}" type="presParOf" srcId="{FD696E2B-9150-4B13-AD00-3D95B97126A2}" destId="{C3B0A82D-887E-440A-870F-42834B206E55}" srcOrd="7" destOrd="0" presId="urn:microsoft.com/office/officeart/2005/8/layout/lProcess2"/>
    <dgm:cxn modelId="{88D69C34-27AB-4625-B407-331058162A51}" type="presParOf" srcId="{FD696E2B-9150-4B13-AD00-3D95B97126A2}" destId="{9319F0B9-EDEB-4523-A3AD-CE339CAF9B18}" srcOrd="8" destOrd="0" presId="urn:microsoft.com/office/officeart/2005/8/layout/lProcess2"/>
    <dgm:cxn modelId="{B086A1B1-73CF-4A2D-BEAA-58540B69F50E}" type="presParOf" srcId="{C7495503-F62B-4810-8558-DAAFABF4C29B}" destId="{389F595B-5744-4864-B8E1-555E8C8ED1BF}" srcOrd="1" destOrd="0" presId="urn:microsoft.com/office/officeart/2005/8/layout/lProcess2"/>
    <dgm:cxn modelId="{2CF1B8DD-52FB-4950-B55C-259E186B1365}" type="presParOf" srcId="{C7495503-F62B-4810-8558-DAAFABF4C29B}" destId="{D591AF93-D73B-4D96-876D-59815B4E75CE}" srcOrd="2" destOrd="0" presId="urn:microsoft.com/office/officeart/2005/8/layout/lProcess2"/>
    <dgm:cxn modelId="{100BDC36-CA70-47F9-8F1E-A507E9B9B305}" type="presParOf" srcId="{D591AF93-D73B-4D96-876D-59815B4E75CE}" destId="{FE2336F0-EC87-4B6D-8640-19E7188F0BFC}" srcOrd="0" destOrd="0" presId="urn:microsoft.com/office/officeart/2005/8/layout/lProcess2"/>
    <dgm:cxn modelId="{9A1B3639-DE04-49ED-BD9A-5B505A737DD9}" type="presParOf" srcId="{D591AF93-D73B-4D96-876D-59815B4E75CE}" destId="{AF8FDC3D-C5DB-46DD-8D44-CC3194013777}" srcOrd="1" destOrd="0" presId="urn:microsoft.com/office/officeart/2005/8/layout/lProcess2"/>
    <dgm:cxn modelId="{0E22E28F-8E04-4329-AE4C-FE9374FB8F46}" type="presParOf" srcId="{D591AF93-D73B-4D96-876D-59815B4E75CE}" destId="{BB4BD989-1CE9-4DBB-A09E-98BC029F5545}" srcOrd="2" destOrd="0" presId="urn:microsoft.com/office/officeart/2005/8/layout/lProcess2"/>
    <dgm:cxn modelId="{EB4322D6-E911-4D71-87E5-E6746CD795DB}" type="presParOf" srcId="{BB4BD989-1CE9-4DBB-A09E-98BC029F5545}" destId="{B7FEDDC9-1872-4D11-B149-6671A576CDD7}" srcOrd="0" destOrd="0" presId="urn:microsoft.com/office/officeart/2005/8/layout/lProcess2"/>
    <dgm:cxn modelId="{057AA0BA-664F-4733-80EA-59117CB2CCAB}" type="presParOf" srcId="{B7FEDDC9-1872-4D11-B149-6671A576CDD7}" destId="{038CE7D1-8A23-4A32-94C1-F20AAFEC1956}" srcOrd="0" destOrd="0" presId="urn:microsoft.com/office/officeart/2005/8/layout/lProcess2"/>
    <dgm:cxn modelId="{E48FA9BE-D427-43E3-B091-29B3D8050E68}" type="presParOf" srcId="{B7FEDDC9-1872-4D11-B149-6671A576CDD7}" destId="{3791C009-88D3-4B9B-9F09-241368DF0D9F}" srcOrd="1" destOrd="0" presId="urn:microsoft.com/office/officeart/2005/8/layout/lProcess2"/>
    <dgm:cxn modelId="{0E4A7FCB-2235-41AF-96FD-94FECC3520AF}" type="presParOf" srcId="{B7FEDDC9-1872-4D11-B149-6671A576CDD7}" destId="{D47EFFD6-5115-475E-BB5D-931040183964}" srcOrd="2" destOrd="0" presId="urn:microsoft.com/office/officeart/2005/8/layout/lProcess2"/>
    <dgm:cxn modelId="{4E8CB58E-5703-4B0B-B6C5-E1755E8FDB4B}" type="presParOf" srcId="{B7FEDDC9-1872-4D11-B149-6671A576CDD7}" destId="{71FD8FA2-3A8B-437D-94D2-47BDE83CA55E}" srcOrd="3" destOrd="0" presId="urn:microsoft.com/office/officeart/2005/8/layout/lProcess2"/>
    <dgm:cxn modelId="{790D6B76-1424-4AB2-BF10-0D9904184D06}" type="presParOf" srcId="{B7FEDDC9-1872-4D11-B149-6671A576CDD7}" destId="{4EDFB3AE-246A-49B3-80D7-7D855322D879}" srcOrd="4" destOrd="0" presId="urn:microsoft.com/office/officeart/2005/8/layout/lProcess2"/>
    <dgm:cxn modelId="{D1B9AAA1-9BD3-4DF3-B54D-CCF3A07A3F3A}" type="presParOf" srcId="{C7495503-F62B-4810-8558-DAAFABF4C29B}" destId="{AB60F0BC-5499-46F3-8A1B-E55F51AEBD7E}" srcOrd="3" destOrd="0" presId="urn:microsoft.com/office/officeart/2005/8/layout/lProcess2"/>
    <dgm:cxn modelId="{0A320690-8C27-424C-B728-C48A0237D711}" type="presParOf" srcId="{C7495503-F62B-4810-8558-DAAFABF4C29B}" destId="{A106BDAD-F405-4502-B202-AA0286FF39C9}" srcOrd="4" destOrd="0" presId="urn:microsoft.com/office/officeart/2005/8/layout/lProcess2"/>
    <dgm:cxn modelId="{08621B06-649F-4582-8ED0-1B0FC18DBDBB}" type="presParOf" srcId="{A106BDAD-F405-4502-B202-AA0286FF39C9}" destId="{6B636D95-BF12-4051-8872-FCF6CB83478A}" srcOrd="0" destOrd="0" presId="urn:microsoft.com/office/officeart/2005/8/layout/lProcess2"/>
    <dgm:cxn modelId="{CDB06BA0-9D7B-4BD8-8775-9ED37502874F}" type="presParOf" srcId="{A106BDAD-F405-4502-B202-AA0286FF39C9}" destId="{43FB5401-5D6C-49D6-A44F-DC3E18EAF649}" srcOrd="1" destOrd="0" presId="urn:microsoft.com/office/officeart/2005/8/layout/lProcess2"/>
    <dgm:cxn modelId="{FFFCB3A8-DD6D-4345-A28C-96DE6593653D}" type="presParOf" srcId="{A106BDAD-F405-4502-B202-AA0286FF39C9}" destId="{51B2E110-D740-4342-9C95-17A71C22AD75}" srcOrd="2" destOrd="0" presId="urn:microsoft.com/office/officeart/2005/8/layout/lProcess2"/>
    <dgm:cxn modelId="{E0592B32-D8EA-437F-AA0A-314F537A7D25}" type="presParOf" srcId="{51B2E110-D740-4342-9C95-17A71C22AD75}" destId="{E2B8A5BF-6E03-49D3-BFBA-7D37E442CC08}" srcOrd="0" destOrd="0" presId="urn:microsoft.com/office/officeart/2005/8/layout/lProcess2"/>
    <dgm:cxn modelId="{0FD13E4B-3E81-475F-89A5-D346DFF6CE14}" type="presParOf" srcId="{E2B8A5BF-6E03-49D3-BFBA-7D37E442CC08}" destId="{53136E0C-E0B1-4AB1-96D0-42446330B7FA}" srcOrd="0" destOrd="0" presId="urn:microsoft.com/office/officeart/2005/8/layout/lProcess2"/>
    <dgm:cxn modelId="{3C767293-293F-41E3-842A-075256ECEDB8}" type="presParOf" srcId="{E2B8A5BF-6E03-49D3-BFBA-7D37E442CC08}" destId="{A86CC42F-1C93-4EEC-A7ED-A2C145766257}" srcOrd="1" destOrd="0" presId="urn:microsoft.com/office/officeart/2005/8/layout/lProcess2"/>
    <dgm:cxn modelId="{0B8C36F4-0896-4F82-AC08-D52EE5DF6362}" type="presParOf" srcId="{E2B8A5BF-6E03-49D3-BFBA-7D37E442CC08}" destId="{574183B4-3472-4D06-8FEE-315D8422251B}" srcOrd="2" destOrd="0" presId="urn:microsoft.com/office/officeart/2005/8/layout/lProcess2"/>
    <dgm:cxn modelId="{C50A7373-FB77-4936-BB62-EFA61F59CDB9}" type="presParOf" srcId="{E2B8A5BF-6E03-49D3-BFBA-7D37E442CC08}" destId="{F318265F-9B4D-481B-BB69-AF88BF26B862}" srcOrd="3" destOrd="0" presId="urn:microsoft.com/office/officeart/2005/8/layout/lProcess2"/>
    <dgm:cxn modelId="{C4D10D41-2E07-4574-A745-FBC5547C21D7}" type="presParOf" srcId="{E2B8A5BF-6E03-49D3-BFBA-7D37E442CC08}" destId="{3C1043E5-7D8D-4BF5-8C68-20A2A3569FFC}" srcOrd="4" destOrd="0" presId="urn:microsoft.com/office/officeart/2005/8/layout/lProcess2"/>
    <dgm:cxn modelId="{A61E9B7C-B957-47C5-ADA2-375E0E5D7F17}" type="presParOf" srcId="{C7495503-F62B-4810-8558-DAAFABF4C29B}" destId="{10EFF62A-EE93-487C-BA6D-BCF3207889CC}" srcOrd="5" destOrd="0" presId="urn:microsoft.com/office/officeart/2005/8/layout/lProcess2"/>
    <dgm:cxn modelId="{0C0B311A-142E-4805-828B-30A46345A3B0}" type="presParOf" srcId="{C7495503-F62B-4810-8558-DAAFABF4C29B}" destId="{80E7B349-0A27-411B-A931-4DC26794F35B}" srcOrd="6" destOrd="0" presId="urn:microsoft.com/office/officeart/2005/8/layout/lProcess2"/>
    <dgm:cxn modelId="{E6632A08-ECDF-474D-89F3-E6CA07AEB82F}" type="presParOf" srcId="{80E7B349-0A27-411B-A931-4DC26794F35B}" destId="{F37C474F-E974-4FC8-B827-CD1D601113A2}" srcOrd="0" destOrd="0" presId="urn:microsoft.com/office/officeart/2005/8/layout/lProcess2"/>
    <dgm:cxn modelId="{D0B03F9C-C8A6-43E6-87B8-704A996D3665}" type="presParOf" srcId="{80E7B349-0A27-411B-A931-4DC26794F35B}" destId="{ED689EFB-47AB-412A-A456-79A760511C50}" srcOrd="1" destOrd="0" presId="urn:microsoft.com/office/officeart/2005/8/layout/lProcess2"/>
    <dgm:cxn modelId="{6963A539-99BD-457C-91DE-4C4053B3793E}" type="presParOf" srcId="{80E7B349-0A27-411B-A931-4DC26794F35B}" destId="{80ECF46F-45BB-4ACC-BEFF-85354B50FE61}" srcOrd="2" destOrd="0" presId="urn:microsoft.com/office/officeart/2005/8/layout/lProcess2"/>
    <dgm:cxn modelId="{F3E1B56F-74DE-4806-B0FA-0F5A520F8B22}" type="presParOf" srcId="{80ECF46F-45BB-4ACC-BEFF-85354B50FE61}" destId="{96A5ACF2-28CD-4F2B-9193-D20B7541DAD8}" srcOrd="0" destOrd="0" presId="urn:microsoft.com/office/officeart/2005/8/layout/lProcess2"/>
    <dgm:cxn modelId="{76F2A720-D849-465E-B0C9-8A67AAEBD9D3}" type="presParOf" srcId="{96A5ACF2-28CD-4F2B-9193-D20B7541DAD8}" destId="{5ECC7D52-2455-4632-8621-0634285C2F63}" srcOrd="0" destOrd="0" presId="urn:microsoft.com/office/officeart/2005/8/layout/lProcess2"/>
    <dgm:cxn modelId="{DA9BB1CA-0964-408A-AADB-532CF8F50FA6}" type="presParOf" srcId="{96A5ACF2-28CD-4F2B-9193-D20B7541DAD8}" destId="{F8EBD2FB-C8B8-4120-8AC7-EED6EB513E3D}" srcOrd="1" destOrd="0" presId="urn:microsoft.com/office/officeart/2005/8/layout/lProcess2"/>
    <dgm:cxn modelId="{A957DA45-A1CB-4CC4-8E27-5A341DC1ADE9}" type="presParOf" srcId="{96A5ACF2-28CD-4F2B-9193-D20B7541DAD8}" destId="{389BD292-1FD0-4180-AAB1-142415B281D3}" srcOrd="2" destOrd="0" presId="urn:microsoft.com/office/officeart/2005/8/layout/lProcess2"/>
    <dgm:cxn modelId="{E716D558-6F8C-4503-9539-587AFE3D9FE7}" type="presParOf" srcId="{96A5ACF2-28CD-4F2B-9193-D20B7541DAD8}" destId="{2E3043EC-18EF-4BA9-AE18-95AAACA5F4D9}" srcOrd="3" destOrd="0" presId="urn:microsoft.com/office/officeart/2005/8/layout/lProcess2"/>
    <dgm:cxn modelId="{6F55FB6C-CFB5-45C1-AAE3-0F8CAB8472D8}" type="presParOf" srcId="{96A5ACF2-28CD-4F2B-9193-D20B7541DAD8}" destId="{B20A1091-9C03-4780-9D45-0AADA80C4E2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41785F-0504-40B4-B519-01D7FD035D81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9CAEF04D-FF38-4580-9E1D-B23E221E001C}">
      <dgm:prSet phldrT="[Text]"/>
      <dgm:spPr/>
      <dgm:t>
        <a:bodyPr/>
        <a:lstStyle/>
        <a:p>
          <a:r>
            <a:rPr lang="es-GT" noProof="0" dirty="0" smtClean="0"/>
            <a:t>Administrador</a:t>
          </a:r>
          <a:endParaRPr lang="es-GT" noProof="0" dirty="0"/>
        </a:p>
      </dgm:t>
    </dgm:pt>
    <dgm:pt modelId="{FC3FB200-C489-4749-866B-2F2EADE79A7A}" type="parTrans" cxnId="{48D0C40C-251C-4683-B735-E7B660445614}">
      <dgm:prSet/>
      <dgm:spPr/>
      <dgm:t>
        <a:bodyPr/>
        <a:lstStyle/>
        <a:p>
          <a:endParaRPr lang="es-GT"/>
        </a:p>
      </dgm:t>
    </dgm:pt>
    <dgm:pt modelId="{B5AF20EE-787F-4681-8FAB-6C483E9C2C4F}" type="sibTrans" cxnId="{48D0C40C-251C-4683-B735-E7B660445614}">
      <dgm:prSet/>
      <dgm:spPr/>
      <dgm:t>
        <a:bodyPr/>
        <a:lstStyle/>
        <a:p>
          <a:endParaRPr lang="es-GT"/>
        </a:p>
      </dgm:t>
    </dgm:pt>
    <dgm:pt modelId="{36BDCA9D-A45A-4A8E-8BD4-7AB36C7789FB}">
      <dgm:prSet phldrT="[Text]"/>
      <dgm:spPr/>
      <dgm:t>
        <a:bodyPr/>
        <a:lstStyle/>
        <a:p>
          <a:r>
            <a:rPr lang="es-GT" noProof="0" dirty="0" smtClean="0"/>
            <a:t>Registrados</a:t>
          </a:r>
          <a:endParaRPr lang="es-GT" noProof="0" dirty="0"/>
        </a:p>
      </dgm:t>
    </dgm:pt>
    <dgm:pt modelId="{4334DCFC-4354-4807-B0E0-4039CE8A5FD6}" type="parTrans" cxnId="{48899638-8A23-4618-8B99-7C019BC4D17F}">
      <dgm:prSet/>
      <dgm:spPr/>
      <dgm:t>
        <a:bodyPr/>
        <a:lstStyle/>
        <a:p>
          <a:endParaRPr lang="es-GT"/>
        </a:p>
      </dgm:t>
    </dgm:pt>
    <dgm:pt modelId="{67D2445D-157B-4715-9A9F-F3D4ADF34DB5}" type="sibTrans" cxnId="{48899638-8A23-4618-8B99-7C019BC4D17F}">
      <dgm:prSet/>
      <dgm:spPr/>
      <dgm:t>
        <a:bodyPr/>
        <a:lstStyle/>
        <a:p>
          <a:endParaRPr lang="es-GT"/>
        </a:p>
      </dgm:t>
    </dgm:pt>
    <dgm:pt modelId="{1054ACE9-3DCA-46B1-8821-1EA70D60858C}">
      <dgm:prSet phldrT="[Text]"/>
      <dgm:spPr/>
      <dgm:t>
        <a:bodyPr/>
        <a:lstStyle/>
        <a:p>
          <a:r>
            <a:rPr lang="es-GT" noProof="0" dirty="0" smtClean="0"/>
            <a:t>Invitados</a:t>
          </a:r>
          <a:endParaRPr lang="es-GT" noProof="0" dirty="0"/>
        </a:p>
      </dgm:t>
    </dgm:pt>
    <dgm:pt modelId="{710D063E-5F08-40B6-BF4D-CC048A3306AB}" type="parTrans" cxnId="{281A6679-4CF1-418E-A423-16BFC0296E13}">
      <dgm:prSet/>
      <dgm:spPr/>
      <dgm:t>
        <a:bodyPr/>
        <a:lstStyle/>
        <a:p>
          <a:endParaRPr lang="es-GT"/>
        </a:p>
      </dgm:t>
    </dgm:pt>
    <dgm:pt modelId="{77A46AD1-3396-48D0-BE0C-0DA94A9ED3F9}" type="sibTrans" cxnId="{281A6679-4CF1-418E-A423-16BFC0296E13}">
      <dgm:prSet/>
      <dgm:spPr/>
      <dgm:t>
        <a:bodyPr/>
        <a:lstStyle/>
        <a:p>
          <a:endParaRPr lang="es-GT"/>
        </a:p>
      </dgm:t>
    </dgm:pt>
    <dgm:pt modelId="{F0ECA5B3-B178-412A-870B-4F0DA0FEECB9}">
      <dgm:prSet/>
      <dgm:spPr/>
      <dgm:t>
        <a:bodyPr/>
        <a:lstStyle/>
        <a:p>
          <a:r>
            <a:rPr lang="es-GT" noProof="0" dirty="0" smtClean="0"/>
            <a:t>Administrador del sistema, acceso total a la aplicación</a:t>
          </a:r>
          <a:endParaRPr lang="es-GT" noProof="0" dirty="0"/>
        </a:p>
      </dgm:t>
    </dgm:pt>
    <dgm:pt modelId="{1D0566CB-C874-4800-A7CC-84F0581AA4FF}" type="parTrans" cxnId="{9748BB0F-4010-4DFE-8CA8-9B8484BE3B79}">
      <dgm:prSet/>
      <dgm:spPr/>
      <dgm:t>
        <a:bodyPr/>
        <a:lstStyle/>
        <a:p>
          <a:endParaRPr lang="es-GT"/>
        </a:p>
      </dgm:t>
    </dgm:pt>
    <dgm:pt modelId="{4E0B8942-66C6-429B-9B71-0ED510ED7C95}" type="sibTrans" cxnId="{9748BB0F-4010-4DFE-8CA8-9B8484BE3B79}">
      <dgm:prSet/>
      <dgm:spPr/>
      <dgm:t>
        <a:bodyPr/>
        <a:lstStyle/>
        <a:p>
          <a:endParaRPr lang="es-GT"/>
        </a:p>
      </dgm:t>
    </dgm:pt>
    <dgm:pt modelId="{44E65A89-BD62-42EE-94B4-9FB1CEBEA54A}">
      <dgm:prSet/>
      <dgm:spPr/>
      <dgm:t>
        <a:bodyPr/>
        <a:lstStyle/>
        <a:p>
          <a:r>
            <a:rPr lang="es-GT" noProof="0" dirty="0" smtClean="0"/>
            <a:t>Usuarios creados desde el sitio web, acceso a registro de sus datos y paginas de consulta de información de inteligencia de negocios</a:t>
          </a:r>
          <a:endParaRPr lang="es-GT" noProof="0" dirty="0"/>
        </a:p>
      </dgm:t>
    </dgm:pt>
    <dgm:pt modelId="{666968E0-2DD8-4AF2-B494-15E25623B0CA}" type="parTrans" cxnId="{47AA6BED-DD22-4B0E-B115-35351501DD99}">
      <dgm:prSet/>
      <dgm:spPr/>
      <dgm:t>
        <a:bodyPr/>
        <a:lstStyle/>
        <a:p>
          <a:endParaRPr lang="es-GT"/>
        </a:p>
      </dgm:t>
    </dgm:pt>
    <dgm:pt modelId="{1658276E-A098-45D6-8E59-1FDAFA4F8829}" type="sibTrans" cxnId="{47AA6BED-DD22-4B0E-B115-35351501DD99}">
      <dgm:prSet/>
      <dgm:spPr/>
      <dgm:t>
        <a:bodyPr/>
        <a:lstStyle/>
        <a:p>
          <a:endParaRPr lang="es-GT"/>
        </a:p>
      </dgm:t>
    </dgm:pt>
    <dgm:pt modelId="{F12BEB4B-B0E2-4401-B0EE-6CD64F12EBA3}">
      <dgm:prSet/>
      <dgm:spPr/>
      <dgm:t>
        <a:bodyPr/>
        <a:lstStyle/>
        <a:p>
          <a:r>
            <a:rPr lang="es-GT" noProof="0" dirty="0" smtClean="0"/>
            <a:t>Creados por el administrador, únicamente pueden consultar información</a:t>
          </a:r>
          <a:endParaRPr lang="es-GT" noProof="0" dirty="0"/>
        </a:p>
      </dgm:t>
    </dgm:pt>
    <dgm:pt modelId="{D38F9B36-D26E-452F-80F8-1E2B905D51B3}" type="parTrans" cxnId="{EEDCD79C-191F-4BE4-BE7C-4E907ACC76A1}">
      <dgm:prSet/>
      <dgm:spPr/>
      <dgm:t>
        <a:bodyPr/>
        <a:lstStyle/>
        <a:p>
          <a:endParaRPr lang="es-GT"/>
        </a:p>
      </dgm:t>
    </dgm:pt>
    <dgm:pt modelId="{0CA68C85-CBBA-439A-91FE-163A014BAD22}" type="sibTrans" cxnId="{EEDCD79C-191F-4BE4-BE7C-4E907ACC76A1}">
      <dgm:prSet/>
      <dgm:spPr/>
      <dgm:t>
        <a:bodyPr/>
        <a:lstStyle/>
        <a:p>
          <a:endParaRPr lang="es-GT"/>
        </a:p>
      </dgm:t>
    </dgm:pt>
    <dgm:pt modelId="{465E929B-F0BB-4E74-A72D-F30301A79115}" type="pres">
      <dgm:prSet presAssocID="{5541785F-0504-40B4-B519-01D7FD035D81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A8CA7890-F29E-465F-A3F8-8F325BAA1D6C}" type="pres">
      <dgm:prSet presAssocID="{9CAEF04D-FF38-4580-9E1D-B23E221E001C}" presName="compNode" presStyleCnt="0"/>
      <dgm:spPr/>
    </dgm:pt>
    <dgm:pt modelId="{E24BAFB4-03C9-475F-9597-A378A084F25A}" type="pres">
      <dgm:prSet presAssocID="{9CAEF04D-FF38-4580-9E1D-B23E221E001C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6044B4E-2357-41FC-82D1-B59D0C432E9D}" type="pres">
      <dgm:prSet presAssocID="{9CAEF04D-FF38-4580-9E1D-B23E221E001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8C3DC67-4B23-42EA-BA6C-B471CBD40E75}" type="pres">
      <dgm:prSet presAssocID="{9CAEF04D-FF38-4580-9E1D-B23E221E001C}" presName="parentRect" presStyleLbl="alignNode1" presStyleIdx="0" presStyleCnt="3"/>
      <dgm:spPr/>
      <dgm:t>
        <a:bodyPr/>
        <a:lstStyle/>
        <a:p>
          <a:endParaRPr lang="es-GT"/>
        </a:p>
      </dgm:t>
    </dgm:pt>
    <dgm:pt modelId="{8C337E1E-C4AF-4E5C-AD09-738DBA4836B5}" type="pres">
      <dgm:prSet presAssocID="{9CAEF04D-FF38-4580-9E1D-B23E221E001C}" presName="adorn" presStyleLbl="fgAccFollowNode1" presStyleIdx="0" presStyleCnt="3"/>
      <dgm:spPr/>
    </dgm:pt>
    <dgm:pt modelId="{2BB9347D-873E-46CD-B199-3849045E9433}" type="pres">
      <dgm:prSet presAssocID="{B5AF20EE-787F-4681-8FAB-6C483E9C2C4F}" presName="sibTrans" presStyleLbl="sibTrans2D1" presStyleIdx="0" presStyleCnt="0"/>
      <dgm:spPr/>
    </dgm:pt>
    <dgm:pt modelId="{2AF886C6-E5B7-4CD9-86A4-A2D8EA0470A8}" type="pres">
      <dgm:prSet presAssocID="{36BDCA9D-A45A-4A8E-8BD4-7AB36C7789FB}" presName="compNode" presStyleCnt="0"/>
      <dgm:spPr/>
    </dgm:pt>
    <dgm:pt modelId="{BAB72DCA-AB0B-4138-BAE7-0302A03AFA69}" type="pres">
      <dgm:prSet presAssocID="{36BDCA9D-A45A-4A8E-8BD4-7AB36C7789FB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2B960E41-C1F2-4E42-BA2D-7DCA90B84CCD}" type="pres">
      <dgm:prSet presAssocID="{36BDCA9D-A45A-4A8E-8BD4-7AB36C7789F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BFBFAAD6-41A0-4478-96BB-F220F7FEF40D}" type="pres">
      <dgm:prSet presAssocID="{36BDCA9D-A45A-4A8E-8BD4-7AB36C7789FB}" presName="parentRect" presStyleLbl="alignNode1" presStyleIdx="1" presStyleCnt="3"/>
      <dgm:spPr/>
      <dgm:t>
        <a:bodyPr/>
        <a:lstStyle/>
        <a:p>
          <a:endParaRPr lang="es-GT"/>
        </a:p>
      </dgm:t>
    </dgm:pt>
    <dgm:pt modelId="{D2DC3DCA-0540-4946-97C7-650666F84A39}" type="pres">
      <dgm:prSet presAssocID="{36BDCA9D-A45A-4A8E-8BD4-7AB36C7789FB}" presName="adorn" presStyleLbl="fgAccFollowNode1" presStyleIdx="1" presStyleCnt="3"/>
      <dgm:spPr/>
    </dgm:pt>
    <dgm:pt modelId="{5DA363A1-5090-42FC-8FC2-1E427388DB3F}" type="pres">
      <dgm:prSet presAssocID="{67D2445D-157B-4715-9A9F-F3D4ADF34DB5}" presName="sibTrans" presStyleLbl="sibTrans2D1" presStyleIdx="0" presStyleCnt="0"/>
      <dgm:spPr/>
    </dgm:pt>
    <dgm:pt modelId="{CE495128-B636-4DB6-BA58-0E28F2B2BB0A}" type="pres">
      <dgm:prSet presAssocID="{1054ACE9-3DCA-46B1-8821-1EA70D60858C}" presName="compNode" presStyleCnt="0"/>
      <dgm:spPr/>
    </dgm:pt>
    <dgm:pt modelId="{398AE8BE-6CB9-4342-AEF6-624F65BB8EB1}" type="pres">
      <dgm:prSet presAssocID="{1054ACE9-3DCA-46B1-8821-1EA70D60858C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0ECDE621-5007-4955-9B6C-09C47D05A450}" type="pres">
      <dgm:prSet presAssocID="{1054ACE9-3DCA-46B1-8821-1EA70D60858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E36B6BF-969F-4B51-8619-2196E4BD2C92}" type="pres">
      <dgm:prSet presAssocID="{1054ACE9-3DCA-46B1-8821-1EA70D60858C}" presName="parentRect" presStyleLbl="alignNode1" presStyleIdx="2" presStyleCnt="3"/>
      <dgm:spPr/>
      <dgm:t>
        <a:bodyPr/>
        <a:lstStyle/>
        <a:p>
          <a:endParaRPr lang="es-GT"/>
        </a:p>
      </dgm:t>
    </dgm:pt>
    <dgm:pt modelId="{29974369-19CE-494F-A615-568F0423AB4D}" type="pres">
      <dgm:prSet presAssocID="{1054ACE9-3DCA-46B1-8821-1EA70D60858C}" presName="adorn" presStyleLbl="fgAccFollowNode1" presStyleIdx="2" presStyleCnt="3"/>
      <dgm:spPr/>
    </dgm:pt>
  </dgm:ptLst>
  <dgm:cxnLst>
    <dgm:cxn modelId="{EEDCD79C-191F-4BE4-BE7C-4E907ACC76A1}" srcId="{1054ACE9-3DCA-46B1-8821-1EA70D60858C}" destId="{F12BEB4B-B0E2-4401-B0EE-6CD64F12EBA3}" srcOrd="0" destOrd="0" parTransId="{D38F9B36-D26E-452F-80F8-1E2B905D51B3}" sibTransId="{0CA68C85-CBBA-439A-91FE-163A014BAD22}"/>
    <dgm:cxn modelId="{71232189-4F7B-4252-8BD5-656E6250E432}" type="presOf" srcId="{9CAEF04D-FF38-4580-9E1D-B23E221E001C}" destId="{96044B4E-2357-41FC-82D1-B59D0C432E9D}" srcOrd="0" destOrd="0" presId="urn:microsoft.com/office/officeart/2005/8/layout/bList2"/>
    <dgm:cxn modelId="{541EFDF9-0BFA-4BBD-894F-D60516B93E5B}" type="presOf" srcId="{5541785F-0504-40B4-B519-01D7FD035D81}" destId="{465E929B-F0BB-4E74-A72D-F30301A79115}" srcOrd="0" destOrd="0" presId="urn:microsoft.com/office/officeart/2005/8/layout/bList2"/>
    <dgm:cxn modelId="{6D3EFA76-FA71-4871-913A-1A1C2F62226D}" type="presOf" srcId="{F0ECA5B3-B178-412A-870B-4F0DA0FEECB9}" destId="{E24BAFB4-03C9-475F-9597-A378A084F25A}" srcOrd="0" destOrd="0" presId="urn:microsoft.com/office/officeart/2005/8/layout/bList2"/>
    <dgm:cxn modelId="{4FCE02EC-7CF0-4FAF-96E1-66F65EA0DCF4}" type="presOf" srcId="{44E65A89-BD62-42EE-94B4-9FB1CEBEA54A}" destId="{BAB72DCA-AB0B-4138-BAE7-0302A03AFA69}" srcOrd="0" destOrd="0" presId="urn:microsoft.com/office/officeart/2005/8/layout/bList2"/>
    <dgm:cxn modelId="{5B949D1D-C68E-4014-8DD9-A94759AD8D70}" type="presOf" srcId="{36BDCA9D-A45A-4A8E-8BD4-7AB36C7789FB}" destId="{BFBFAAD6-41A0-4478-96BB-F220F7FEF40D}" srcOrd="1" destOrd="0" presId="urn:microsoft.com/office/officeart/2005/8/layout/bList2"/>
    <dgm:cxn modelId="{48D0C40C-251C-4683-B735-E7B660445614}" srcId="{5541785F-0504-40B4-B519-01D7FD035D81}" destId="{9CAEF04D-FF38-4580-9E1D-B23E221E001C}" srcOrd="0" destOrd="0" parTransId="{FC3FB200-C489-4749-866B-2F2EADE79A7A}" sibTransId="{B5AF20EE-787F-4681-8FAB-6C483E9C2C4F}"/>
    <dgm:cxn modelId="{281A6679-4CF1-418E-A423-16BFC0296E13}" srcId="{5541785F-0504-40B4-B519-01D7FD035D81}" destId="{1054ACE9-3DCA-46B1-8821-1EA70D60858C}" srcOrd="2" destOrd="0" parTransId="{710D063E-5F08-40B6-BF4D-CC048A3306AB}" sibTransId="{77A46AD1-3396-48D0-BE0C-0DA94A9ED3F9}"/>
    <dgm:cxn modelId="{47AA6BED-DD22-4B0E-B115-35351501DD99}" srcId="{36BDCA9D-A45A-4A8E-8BD4-7AB36C7789FB}" destId="{44E65A89-BD62-42EE-94B4-9FB1CEBEA54A}" srcOrd="0" destOrd="0" parTransId="{666968E0-2DD8-4AF2-B494-15E25623B0CA}" sibTransId="{1658276E-A098-45D6-8E59-1FDAFA4F8829}"/>
    <dgm:cxn modelId="{685AB932-530A-466B-8487-59B27594D8AB}" type="presOf" srcId="{67D2445D-157B-4715-9A9F-F3D4ADF34DB5}" destId="{5DA363A1-5090-42FC-8FC2-1E427388DB3F}" srcOrd="0" destOrd="0" presId="urn:microsoft.com/office/officeart/2005/8/layout/bList2"/>
    <dgm:cxn modelId="{9748BB0F-4010-4DFE-8CA8-9B8484BE3B79}" srcId="{9CAEF04D-FF38-4580-9E1D-B23E221E001C}" destId="{F0ECA5B3-B178-412A-870B-4F0DA0FEECB9}" srcOrd="0" destOrd="0" parTransId="{1D0566CB-C874-4800-A7CC-84F0581AA4FF}" sibTransId="{4E0B8942-66C6-429B-9B71-0ED510ED7C95}"/>
    <dgm:cxn modelId="{BD646C29-3E52-4E3F-8953-9BDD6B2A98C3}" type="presOf" srcId="{1054ACE9-3DCA-46B1-8821-1EA70D60858C}" destId="{0ECDE621-5007-4955-9B6C-09C47D05A450}" srcOrd="0" destOrd="0" presId="urn:microsoft.com/office/officeart/2005/8/layout/bList2"/>
    <dgm:cxn modelId="{48899638-8A23-4618-8B99-7C019BC4D17F}" srcId="{5541785F-0504-40B4-B519-01D7FD035D81}" destId="{36BDCA9D-A45A-4A8E-8BD4-7AB36C7789FB}" srcOrd="1" destOrd="0" parTransId="{4334DCFC-4354-4807-B0E0-4039CE8A5FD6}" sibTransId="{67D2445D-157B-4715-9A9F-F3D4ADF34DB5}"/>
    <dgm:cxn modelId="{C4EAF1CC-5373-4CDC-915E-B56C44DFF24C}" type="presOf" srcId="{1054ACE9-3DCA-46B1-8821-1EA70D60858C}" destId="{3E36B6BF-969F-4B51-8619-2196E4BD2C92}" srcOrd="1" destOrd="0" presId="urn:microsoft.com/office/officeart/2005/8/layout/bList2"/>
    <dgm:cxn modelId="{4F415AAB-0F43-48C5-AC9C-494CD13A69D6}" type="presOf" srcId="{36BDCA9D-A45A-4A8E-8BD4-7AB36C7789FB}" destId="{2B960E41-C1F2-4E42-BA2D-7DCA90B84CCD}" srcOrd="0" destOrd="0" presId="urn:microsoft.com/office/officeart/2005/8/layout/bList2"/>
    <dgm:cxn modelId="{6211723A-AA97-4258-915A-A59BCC6CBFA0}" type="presOf" srcId="{F12BEB4B-B0E2-4401-B0EE-6CD64F12EBA3}" destId="{398AE8BE-6CB9-4342-AEF6-624F65BB8EB1}" srcOrd="0" destOrd="0" presId="urn:microsoft.com/office/officeart/2005/8/layout/bList2"/>
    <dgm:cxn modelId="{B4EA883B-EF01-47BC-A708-6869CF2F017A}" type="presOf" srcId="{9CAEF04D-FF38-4580-9E1D-B23E221E001C}" destId="{D8C3DC67-4B23-42EA-BA6C-B471CBD40E75}" srcOrd="1" destOrd="0" presId="urn:microsoft.com/office/officeart/2005/8/layout/bList2"/>
    <dgm:cxn modelId="{66D7711A-CF77-4126-8AD4-36BDF7F31486}" type="presOf" srcId="{B5AF20EE-787F-4681-8FAB-6C483E9C2C4F}" destId="{2BB9347D-873E-46CD-B199-3849045E9433}" srcOrd="0" destOrd="0" presId="urn:microsoft.com/office/officeart/2005/8/layout/bList2"/>
    <dgm:cxn modelId="{B50CD094-D8EC-4F10-98FC-07A4A12131F4}" type="presParOf" srcId="{465E929B-F0BB-4E74-A72D-F30301A79115}" destId="{A8CA7890-F29E-465F-A3F8-8F325BAA1D6C}" srcOrd="0" destOrd="0" presId="urn:microsoft.com/office/officeart/2005/8/layout/bList2"/>
    <dgm:cxn modelId="{B97E7ABE-8A57-4B03-B27F-6E03D0CCC6D6}" type="presParOf" srcId="{A8CA7890-F29E-465F-A3F8-8F325BAA1D6C}" destId="{E24BAFB4-03C9-475F-9597-A378A084F25A}" srcOrd="0" destOrd="0" presId="urn:microsoft.com/office/officeart/2005/8/layout/bList2"/>
    <dgm:cxn modelId="{9B1D47A2-F943-4FED-BFE9-FC7ED312B4D7}" type="presParOf" srcId="{A8CA7890-F29E-465F-A3F8-8F325BAA1D6C}" destId="{96044B4E-2357-41FC-82D1-B59D0C432E9D}" srcOrd="1" destOrd="0" presId="urn:microsoft.com/office/officeart/2005/8/layout/bList2"/>
    <dgm:cxn modelId="{5C610576-D16D-48E2-B7C9-A70D00F06E4D}" type="presParOf" srcId="{A8CA7890-F29E-465F-A3F8-8F325BAA1D6C}" destId="{D8C3DC67-4B23-42EA-BA6C-B471CBD40E75}" srcOrd="2" destOrd="0" presId="urn:microsoft.com/office/officeart/2005/8/layout/bList2"/>
    <dgm:cxn modelId="{7DAA6C9D-2749-43A9-A212-FA28D4E7893C}" type="presParOf" srcId="{A8CA7890-F29E-465F-A3F8-8F325BAA1D6C}" destId="{8C337E1E-C4AF-4E5C-AD09-738DBA4836B5}" srcOrd="3" destOrd="0" presId="urn:microsoft.com/office/officeart/2005/8/layout/bList2"/>
    <dgm:cxn modelId="{5ADCF741-CE38-4A5F-BEFC-8FF0F3284C94}" type="presParOf" srcId="{465E929B-F0BB-4E74-A72D-F30301A79115}" destId="{2BB9347D-873E-46CD-B199-3849045E9433}" srcOrd="1" destOrd="0" presId="urn:microsoft.com/office/officeart/2005/8/layout/bList2"/>
    <dgm:cxn modelId="{61308FAA-A949-4036-890E-B09BF812C4E6}" type="presParOf" srcId="{465E929B-F0BB-4E74-A72D-F30301A79115}" destId="{2AF886C6-E5B7-4CD9-86A4-A2D8EA0470A8}" srcOrd="2" destOrd="0" presId="urn:microsoft.com/office/officeart/2005/8/layout/bList2"/>
    <dgm:cxn modelId="{A75D089A-2B6D-4037-84A9-3D92FB0D589E}" type="presParOf" srcId="{2AF886C6-E5B7-4CD9-86A4-A2D8EA0470A8}" destId="{BAB72DCA-AB0B-4138-BAE7-0302A03AFA69}" srcOrd="0" destOrd="0" presId="urn:microsoft.com/office/officeart/2005/8/layout/bList2"/>
    <dgm:cxn modelId="{6EBD7A21-2F90-4526-AE8E-423FCEA92107}" type="presParOf" srcId="{2AF886C6-E5B7-4CD9-86A4-A2D8EA0470A8}" destId="{2B960E41-C1F2-4E42-BA2D-7DCA90B84CCD}" srcOrd="1" destOrd="0" presId="urn:microsoft.com/office/officeart/2005/8/layout/bList2"/>
    <dgm:cxn modelId="{9B0E5941-C449-4C07-A193-AFEE1BB91E2D}" type="presParOf" srcId="{2AF886C6-E5B7-4CD9-86A4-A2D8EA0470A8}" destId="{BFBFAAD6-41A0-4478-96BB-F220F7FEF40D}" srcOrd="2" destOrd="0" presId="urn:microsoft.com/office/officeart/2005/8/layout/bList2"/>
    <dgm:cxn modelId="{18594223-4DEE-4793-B7B9-97C942B8AB65}" type="presParOf" srcId="{2AF886C6-E5B7-4CD9-86A4-A2D8EA0470A8}" destId="{D2DC3DCA-0540-4946-97C7-650666F84A39}" srcOrd="3" destOrd="0" presId="urn:microsoft.com/office/officeart/2005/8/layout/bList2"/>
    <dgm:cxn modelId="{D1BA239B-915A-412E-BEEF-E9D42A0A5F46}" type="presParOf" srcId="{465E929B-F0BB-4E74-A72D-F30301A79115}" destId="{5DA363A1-5090-42FC-8FC2-1E427388DB3F}" srcOrd="3" destOrd="0" presId="urn:microsoft.com/office/officeart/2005/8/layout/bList2"/>
    <dgm:cxn modelId="{A6360EBC-E975-4515-93AF-E537B597B9F1}" type="presParOf" srcId="{465E929B-F0BB-4E74-A72D-F30301A79115}" destId="{CE495128-B636-4DB6-BA58-0E28F2B2BB0A}" srcOrd="4" destOrd="0" presId="urn:microsoft.com/office/officeart/2005/8/layout/bList2"/>
    <dgm:cxn modelId="{7AC079E8-B318-4B44-942B-5B7C8466EEE1}" type="presParOf" srcId="{CE495128-B636-4DB6-BA58-0E28F2B2BB0A}" destId="{398AE8BE-6CB9-4342-AEF6-624F65BB8EB1}" srcOrd="0" destOrd="0" presId="urn:microsoft.com/office/officeart/2005/8/layout/bList2"/>
    <dgm:cxn modelId="{1D14C897-791B-43EA-A820-C4F1B6491135}" type="presParOf" srcId="{CE495128-B636-4DB6-BA58-0E28F2B2BB0A}" destId="{0ECDE621-5007-4955-9B6C-09C47D05A450}" srcOrd="1" destOrd="0" presId="urn:microsoft.com/office/officeart/2005/8/layout/bList2"/>
    <dgm:cxn modelId="{4F5C990E-2E64-49CB-B31C-5F279BBCE5D0}" type="presParOf" srcId="{CE495128-B636-4DB6-BA58-0E28F2B2BB0A}" destId="{3E36B6BF-969F-4B51-8619-2196E4BD2C92}" srcOrd="2" destOrd="0" presId="urn:microsoft.com/office/officeart/2005/8/layout/bList2"/>
    <dgm:cxn modelId="{1CFE35D5-1DA5-435C-B0CB-B27F31972D1F}" type="presParOf" srcId="{CE495128-B636-4DB6-BA58-0E28F2B2BB0A}" destId="{29974369-19CE-494F-A615-568F0423AB4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CB87E-0D0F-4FAC-AA4F-8DE36B4CB661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318F2306-3B76-4B2C-B7F0-E1F56E1E8E3D}">
      <dgm:prSet phldrT="[Text]"/>
      <dgm:spPr/>
      <dgm:t>
        <a:bodyPr/>
        <a:lstStyle/>
        <a:p>
          <a:r>
            <a:rPr lang="en-US" dirty="0" smtClean="0"/>
            <a:t>Agua</a:t>
          </a:r>
          <a:endParaRPr lang="es-GT" dirty="0"/>
        </a:p>
      </dgm:t>
    </dgm:pt>
    <dgm:pt modelId="{252D260A-737A-44F7-B193-AB53C4439A08}" type="parTrans" cxnId="{FB40C9BF-476E-44CF-A95A-8D30233445CF}">
      <dgm:prSet/>
      <dgm:spPr/>
      <dgm:t>
        <a:bodyPr/>
        <a:lstStyle/>
        <a:p>
          <a:endParaRPr lang="es-GT"/>
        </a:p>
      </dgm:t>
    </dgm:pt>
    <dgm:pt modelId="{A8771BBB-C24C-4DA6-B62C-517607652AA5}" type="sibTrans" cxnId="{FB40C9BF-476E-44CF-A95A-8D30233445CF}">
      <dgm:prSet/>
      <dgm:spPr/>
      <dgm:t>
        <a:bodyPr/>
        <a:lstStyle/>
        <a:p>
          <a:endParaRPr lang="es-GT"/>
        </a:p>
      </dgm:t>
    </dgm:pt>
    <dgm:pt modelId="{44B0DFEF-A651-49E8-A135-41A368934AA6}">
      <dgm:prSet phldrT="[Text]"/>
      <dgm:spPr/>
      <dgm:t>
        <a:bodyPr/>
        <a:lstStyle/>
        <a:p>
          <a:r>
            <a:rPr lang="es-GT" noProof="0" dirty="0" smtClean="0"/>
            <a:t>Energía</a:t>
          </a:r>
          <a:endParaRPr lang="es-GT" noProof="0" dirty="0"/>
        </a:p>
      </dgm:t>
    </dgm:pt>
    <dgm:pt modelId="{A493E71C-DD71-48FF-92AD-DD2EA4E7E248}" type="parTrans" cxnId="{987D07A5-F234-4095-8DF1-C2FEF59DDB9A}">
      <dgm:prSet/>
      <dgm:spPr/>
      <dgm:t>
        <a:bodyPr/>
        <a:lstStyle/>
        <a:p>
          <a:endParaRPr lang="es-GT"/>
        </a:p>
      </dgm:t>
    </dgm:pt>
    <dgm:pt modelId="{7C55339E-308D-4D99-B34A-7175611DAE92}" type="sibTrans" cxnId="{987D07A5-F234-4095-8DF1-C2FEF59DDB9A}">
      <dgm:prSet/>
      <dgm:spPr/>
      <dgm:t>
        <a:bodyPr/>
        <a:lstStyle/>
        <a:p>
          <a:endParaRPr lang="es-GT"/>
        </a:p>
      </dgm:t>
    </dgm:pt>
    <dgm:pt modelId="{BB215D25-76B5-45C4-8B5D-0986241562A5}">
      <dgm:prSet phldrT="[Text]"/>
      <dgm:spPr/>
      <dgm:t>
        <a:bodyPr/>
        <a:lstStyle/>
        <a:p>
          <a:r>
            <a:rPr lang="en-US" dirty="0" smtClean="0"/>
            <a:t>Combustible</a:t>
          </a:r>
          <a:endParaRPr lang="es-GT" dirty="0"/>
        </a:p>
      </dgm:t>
    </dgm:pt>
    <dgm:pt modelId="{205E0DFA-7F5D-43F1-A30A-052122F302AE}" type="parTrans" cxnId="{8392296C-E3B1-49F0-98B5-5D6602352198}">
      <dgm:prSet/>
      <dgm:spPr/>
      <dgm:t>
        <a:bodyPr/>
        <a:lstStyle/>
        <a:p>
          <a:endParaRPr lang="es-GT"/>
        </a:p>
      </dgm:t>
    </dgm:pt>
    <dgm:pt modelId="{4E2A1354-C160-491B-BE9A-2DCE6613941C}" type="sibTrans" cxnId="{8392296C-E3B1-49F0-98B5-5D6602352198}">
      <dgm:prSet/>
      <dgm:spPr/>
      <dgm:t>
        <a:bodyPr/>
        <a:lstStyle/>
        <a:p>
          <a:endParaRPr lang="es-GT"/>
        </a:p>
      </dgm:t>
    </dgm:pt>
    <dgm:pt modelId="{B8CBBB05-240D-4E98-BBCC-46320A334066}" type="pres">
      <dgm:prSet presAssocID="{A3BCB87E-0D0F-4FAC-AA4F-8DE36B4CB661}" presName="Name0" presStyleCnt="0">
        <dgm:presLayoutVars>
          <dgm:dir/>
          <dgm:resizeHandles val="exact"/>
        </dgm:presLayoutVars>
      </dgm:prSet>
      <dgm:spPr/>
    </dgm:pt>
    <dgm:pt modelId="{42FF3A97-2439-4DEA-BAA0-BEFF5500C487}" type="pres">
      <dgm:prSet presAssocID="{A3BCB87E-0D0F-4FAC-AA4F-8DE36B4CB661}" presName="fgShape" presStyleLbl="fgShp" presStyleIdx="0" presStyleCnt="1"/>
      <dgm:spPr/>
    </dgm:pt>
    <dgm:pt modelId="{6BC5C67D-C0E5-4D25-9099-918833EE6CD6}" type="pres">
      <dgm:prSet presAssocID="{A3BCB87E-0D0F-4FAC-AA4F-8DE36B4CB661}" presName="linComp" presStyleCnt="0"/>
      <dgm:spPr/>
    </dgm:pt>
    <dgm:pt modelId="{D4C4BC1B-2642-4775-8C03-C4A7FAE1BBB3}" type="pres">
      <dgm:prSet presAssocID="{318F2306-3B76-4B2C-B7F0-E1F56E1E8E3D}" presName="compNode" presStyleCnt="0"/>
      <dgm:spPr/>
    </dgm:pt>
    <dgm:pt modelId="{36247E86-535A-4B34-89A2-F3EC8C38E4E1}" type="pres">
      <dgm:prSet presAssocID="{318F2306-3B76-4B2C-B7F0-E1F56E1E8E3D}" presName="bkgdShape" presStyleLbl="node1" presStyleIdx="0" presStyleCnt="3"/>
      <dgm:spPr/>
      <dgm:t>
        <a:bodyPr/>
        <a:lstStyle/>
        <a:p>
          <a:endParaRPr lang="es-GT"/>
        </a:p>
      </dgm:t>
    </dgm:pt>
    <dgm:pt modelId="{3A180D48-962B-45BD-8B9D-2F61A79F9BDD}" type="pres">
      <dgm:prSet presAssocID="{318F2306-3B76-4B2C-B7F0-E1F56E1E8E3D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836E16F8-5E4B-4297-AF73-F72616222420}" type="pres">
      <dgm:prSet presAssocID="{318F2306-3B76-4B2C-B7F0-E1F56E1E8E3D}" presName="invisiNode" presStyleLbl="node1" presStyleIdx="0" presStyleCnt="3"/>
      <dgm:spPr/>
    </dgm:pt>
    <dgm:pt modelId="{41126D9B-5280-48A4-8273-053D78291408}" type="pres">
      <dgm:prSet presAssocID="{318F2306-3B76-4B2C-B7F0-E1F56E1E8E3D}" presName="imagNode" presStyleLbl="fgImgPlace1" presStyleIdx="0" presStyleCnt="3"/>
      <dgm:spPr/>
    </dgm:pt>
    <dgm:pt modelId="{729C0DF1-A7C8-4DF6-9610-C742800F13CB}" type="pres">
      <dgm:prSet presAssocID="{A8771BBB-C24C-4DA6-B62C-517607652AA5}" presName="sibTrans" presStyleLbl="sibTrans2D1" presStyleIdx="0" presStyleCnt="0"/>
      <dgm:spPr/>
      <dgm:t>
        <a:bodyPr/>
        <a:lstStyle/>
        <a:p>
          <a:endParaRPr lang="es-GT"/>
        </a:p>
      </dgm:t>
    </dgm:pt>
    <dgm:pt modelId="{E45AFA0E-8B72-42AD-AE2C-1AB72EC1B82F}" type="pres">
      <dgm:prSet presAssocID="{44B0DFEF-A651-49E8-A135-41A368934AA6}" presName="compNode" presStyleCnt="0"/>
      <dgm:spPr/>
    </dgm:pt>
    <dgm:pt modelId="{50660ACF-8FE2-4716-868A-857B42A8BC42}" type="pres">
      <dgm:prSet presAssocID="{44B0DFEF-A651-49E8-A135-41A368934AA6}" presName="bkgdShape" presStyleLbl="node1" presStyleIdx="1" presStyleCnt="3"/>
      <dgm:spPr/>
      <dgm:t>
        <a:bodyPr/>
        <a:lstStyle/>
        <a:p>
          <a:endParaRPr lang="es-GT"/>
        </a:p>
      </dgm:t>
    </dgm:pt>
    <dgm:pt modelId="{BAE32B70-E0E5-4EE2-865B-4145F96ED920}" type="pres">
      <dgm:prSet presAssocID="{44B0DFEF-A651-49E8-A135-41A368934AA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0F24352-3A06-4FB7-B462-A604554E0A4A}" type="pres">
      <dgm:prSet presAssocID="{44B0DFEF-A651-49E8-A135-41A368934AA6}" presName="invisiNode" presStyleLbl="node1" presStyleIdx="1" presStyleCnt="3"/>
      <dgm:spPr/>
    </dgm:pt>
    <dgm:pt modelId="{32FB5690-F333-4965-A907-C1B66FB4F68B}" type="pres">
      <dgm:prSet presAssocID="{44B0DFEF-A651-49E8-A135-41A368934AA6}" presName="imagNode" presStyleLbl="fgImgPlace1" presStyleIdx="1" presStyleCnt="3"/>
      <dgm:spPr/>
    </dgm:pt>
    <dgm:pt modelId="{6F0F65C8-2012-40A8-B0BF-9F2D54E59B3C}" type="pres">
      <dgm:prSet presAssocID="{7C55339E-308D-4D99-B34A-7175611DAE92}" presName="sibTrans" presStyleLbl="sibTrans2D1" presStyleIdx="0" presStyleCnt="0"/>
      <dgm:spPr/>
      <dgm:t>
        <a:bodyPr/>
        <a:lstStyle/>
        <a:p>
          <a:endParaRPr lang="es-GT"/>
        </a:p>
      </dgm:t>
    </dgm:pt>
    <dgm:pt modelId="{7C7A34EB-B098-475E-B9F7-0E8D8938B47E}" type="pres">
      <dgm:prSet presAssocID="{BB215D25-76B5-45C4-8B5D-0986241562A5}" presName="compNode" presStyleCnt="0"/>
      <dgm:spPr/>
    </dgm:pt>
    <dgm:pt modelId="{A891E87F-06DE-4F72-ABE6-83B43B2726EC}" type="pres">
      <dgm:prSet presAssocID="{BB215D25-76B5-45C4-8B5D-0986241562A5}" presName="bkgdShape" presStyleLbl="node1" presStyleIdx="2" presStyleCnt="3"/>
      <dgm:spPr/>
      <dgm:t>
        <a:bodyPr/>
        <a:lstStyle/>
        <a:p>
          <a:endParaRPr lang="es-GT"/>
        </a:p>
      </dgm:t>
    </dgm:pt>
    <dgm:pt modelId="{F39B1DE6-3851-4A78-A994-E3CB3B95C046}" type="pres">
      <dgm:prSet presAssocID="{BB215D25-76B5-45C4-8B5D-0986241562A5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EFB8630-2BE9-456B-9498-B8A5DA6AA4C0}" type="pres">
      <dgm:prSet presAssocID="{BB215D25-76B5-45C4-8B5D-0986241562A5}" presName="invisiNode" presStyleLbl="node1" presStyleIdx="2" presStyleCnt="3"/>
      <dgm:spPr/>
    </dgm:pt>
    <dgm:pt modelId="{2A0EB7CD-BD37-497F-A007-74DE22E2DD69}" type="pres">
      <dgm:prSet presAssocID="{BB215D25-76B5-45C4-8B5D-0986241562A5}" presName="imagNode" presStyleLbl="fgImgPlace1" presStyleIdx="2" presStyleCnt="3"/>
      <dgm:spPr/>
    </dgm:pt>
  </dgm:ptLst>
  <dgm:cxnLst>
    <dgm:cxn modelId="{BD3C9CBE-A010-497B-8193-DE747223AE78}" type="presOf" srcId="{318F2306-3B76-4B2C-B7F0-E1F56E1E8E3D}" destId="{36247E86-535A-4B34-89A2-F3EC8C38E4E1}" srcOrd="0" destOrd="0" presId="urn:microsoft.com/office/officeart/2005/8/layout/hList7"/>
    <dgm:cxn modelId="{35B7517A-552A-4BBC-ABF0-348E9CA9B3FC}" type="presOf" srcId="{A8771BBB-C24C-4DA6-B62C-517607652AA5}" destId="{729C0DF1-A7C8-4DF6-9610-C742800F13CB}" srcOrd="0" destOrd="0" presId="urn:microsoft.com/office/officeart/2005/8/layout/hList7"/>
    <dgm:cxn modelId="{987D07A5-F234-4095-8DF1-C2FEF59DDB9A}" srcId="{A3BCB87E-0D0F-4FAC-AA4F-8DE36B4CB661}" destId="{44B0DFEF-A651-49E8-A135-41A368934AA6}" srcOrd="1" destOrd="0" parTransId="{A493E71C-DD71-48FF-92AD-DD2EA4E7E248}" sibTransId="{7C55339E-308D-4D99-B34A-7175611DAE92}"/>
    <dgm:cxn modelId="{29FCE0A5-0D83-4F91-ACEB-B47E0B6CB357}" type="presOf" srcId="{BB215D25-76B5-45C4-8B5D-0986241562A5}" destId="{A891E87F-06DE-4F72-ABE6-83B43B2726EC}" srcOrd="0" destOrd="0" presId="urn:microsoft.com/office/officeart/2005/8/layout/hList7"/>
    <dgm:cxn modelId="{3FAB46B6-AB66-4C59-BDDC-FDDF1957C257}" type="presOf" srcId="{A3BCB87E-0D0F-4FAC-AA4F-8DE36B4CB661}" destId="{B8CBBB05-240D-4E98-BBCC-46320A334066}" srcOrd="0" destOrd="0" presId="urn:microsoft.com/office/officeart/2005/8/layout/hList7"/>
    <dgm:cxn modelId="{8392296C-E3B1-49F0-98B5-5D6602352198}" srcId="{A3BCB87E-0D0F-4FAC-AA4F-8DE36B4CB661}" destId="{BB215D25-76B5-45C4-8B5D-0986241562A5}" srcOrd="2" destOrd="0" parTransId="{205E0DFA-7F5D-43F1-A30A-052122F302AE}" sibTransId="{4E2A1354-C160-491B-BE9A-2DCE6613941C}"/>
    <dgm:cxn modelId="{3A47549A-E9AA-478A-9058-1074ABB64C9F}" type="presOf" srcId="{318F2306-3B76-4B2C-B7F0-E1F56E1E8E3D}" destId="{3A180D48-962B-45BD-8B9D-2F61A79F9BDD}" srcOrd="1" destOrd="0" presId="urn:microsoft.com/office/officeart/2005/8/layout/hList7"/>
    <dgm:cxn modelId="{1118D3ED-E441-48FA-8FF8-D1CB71155566}" type="presOf" srcId="{44B0DFEF-A651-49E8-A135-41A368934AA6}" destId="{50660ACF-8FE2-4716-868A-857B42A8BC42}" srcOrd="0" destOrd="0" presId="urn:microsoft.com/office/officeart/2005/8/layout/hList7"/>
    <dgm:cxn modelId="{8E83C4CD-A2EF-43F7-8008-DC8786F6A134}" type="presOf" srcId="{44B0DFEF-A651-49E8-A135-41A368934AA6}" destId="{BAE32B70-E0E5-4EE2-865B-4145F96ED920}" srcOrd="1" destOrd="0" presId="urn:microsoft.com/office/officeart/2005/8/layout/hList7"/>
    <dgm:cxn modelId="{FB40C9BF-476E-44CF-A95A-8D30233445CF}" srcId="{A3BCB87E-0D0F-4FAC-AA4F-8DE36B4CB661}" destId="{318F2306-3B76-4B2C-B7F0-E1F56E1E8E3D}" srcOrd="0" destOrd="0" parTransId="{252D260A-737A-44F7-B193-AB53C4439A08}" sibTransId="{A8771BBB-C24C-4DA6-B62C-517607652AA5}"/>
    <dgm:cxn modelId="{C892CAD3-D068-44CD-87EA-9821BB19AE16}" type="presOf" srcId="{BB215D25-76B5-45C4-8B5D-0986241562A5}" destId="{F39B1DE6-3851-4A78-A994-E3CB3B95C046}" srcOrd="1" destOrd="0" presId="urn:microsoft.com/office/officeart/2005/8/layout/hList7"/>
    <dgm:cxn modelId="{158F1FB7-664E-4AB5-9995-8FA7A15911E0}" type="presOf" srcId="{7C55339E-308D-4D99-B34A-7175611DAE92}" destId="{6F0F65C8-2012-40A8-B0BF-9F2D54E59B3C}" srcOrd="0" destOrd="0" presId="urn:microsoft.com/office/officeart/2005/8/layout/hList7"/>
    <dgm:cxn modelId="{BE49BE79-87D2-4DFB-8E4D-D8A0CE4749F3}" type="presParOf" srcId="{B8CBBB05-240D-4E98-BBCC-46320A334066}" destId="{42FF3A97-2439-4DEA-BAA0-BEFF5500C487}" srcOrd="0" destOrd="0" presId="urn:microsoft.com/office/officeart/2005/8/layout/hList7"/>
    <dgm:cxn modelId="{6CF7D4A1-29D9-4A37-8BC3-822EAE02EF4B}" type="presParOf" srcId="{B8CBBB05-240D-4E98-BBCC-46320A334066}" destId="{6BC5C67D-C0E5-4D25-9099-918833EE6CD6}" srcOrd="1" destOrd="0" presId="urn:microsoft.com/office/officeart/2005/8/layout/hList7"/>
    <dgm:cxn modelId="{76546DE9-6706-4613-AD77-9B172AA01423}" type="presParOf" srcId="{6BC5C67D-C0E5-4D25-9099-918833EE6CD6}" destId="{D4C4BC1B-2642-4775-8C03-C4A7FAE1BBB3}" srcOrd="0" destOrd="0" presId="urn:microsoft.com/office/officeart/2005/8/layout/hList7"/>
    <dgm:cxn modelId="{9DFC5569-FD01-4519-B7E5-E3D5F0F232D9}" type="presParOf" srcId="{D4C4BC1B-2642-4775-8C03-C4A7FAE1BBB3}" destId="{36247E86-535A-4B34-89A2-F3EC8C38E4E1}" srcOrd="0" destOrd="0" presId="urn:microsoft.com/office/officeart/2005/8/layout/hList7"/>
    <dgm:cxn modelId="{1CA8B3BB-3CDD-48F3-82BD-DE2161F04562}" type="presParOf" srcId="{D4C4BC1B-2642-4775-8C03-C4A7FAE1BBB3}" destId="{3A180D48-962B-45BD-8B9D-2F61A79F9BDD}" srcOrd="1" destOrd="0" presId="urn:microsoft.com/office/officeart/2005/8/layout/hList7"/>
    <dgm:cxn modelId="{4ABEA584-6BAC-4DF5-B4D9-C2AC43A1E127}" type="presParOf" srcId="{D4C4BC1B-2642-4775-8C03-C4A7FAE1BBB3}" destId="{836E16F8-5E4B-4297-AF73-F72616222420}" srcOrd="2" destOrd="0" presId="urn:microsoft.com/office/officeart/2005/8/layout/hList7"/>
    <dgm:cxn modelId="{E71CAA9D-4BA9-4F95-8CAA-695259FB73D5}" type="presParOf" srcId="{D4C4BC1B-2642-4775-8C03-C4A7FAE1BBB3}" destId="{41126D9B-5280-48A4-8273-053D78291408}" srcOrd="3" destOrd="0" presId="urn:microsoft.com/office/officeart/2005/8/layout/hList7"/>
    <dgm:cxn modelId="{F29F9058-E7EB-4AD2-A70B-B2CFFCA433E8}" type="presParOf" srcId="{6BC5C67D-C0E5-4D25-9099-918833EE6CD6}" destId="{729C0DF1-A7C8-4DF6-9610-C742800F13CB}" srcOrd="1" destOrd="0" presId="urn:microsoft.com/office/officeart/2005/8/layout/hList7"/>
    <dgm:cxn modelId="{E34216DC-6EB1-4C4A-9646-73B9531B32A8}" type="presParOf" srcId="{6BC5C67D-C0E5-4D25-9099-918833EE6CD6}" destId="{E45AFA0E-8B72-42AD-AE2C-1AB72EC1B82F}" srcOrd="2" destOrd="0" presId="urn:microsoft.com/office/officeart/2005/8/layout/hList7"/>
    <dgm:cxn modelId="{6744C954-7DA9-472B-A03A-6E0BE3751786}" type="presParOf" srcId="{E45AFA0E-8B72-42AD-AE2C-1AB72EC1B82F}" destId="{50660ACF-8FE2-4716-868A-857B42A8BC42}" srcOrd="0" destOrd="0" presId="urn:microsoft.com/office/officeart/2005/8/layout/hList7"/>
    <dgm:cxn modelId="{882C0CFB-8BE8-4783-8D8F-09BA4B12C3D5}" type="presParOf" srcId="{E45AFA0E-8B72-42AD-AE2C-1AB72EC1B82F}" destId="{BAE32B70-E0E5-4EE2-865B-4145F96ED920}" srcOrd="1" destOrd="0" presId="urn:microsoft.com/office/officeart/2005/8/layout/hList7"/>
    <dgm:cxn modelId="{96E029F4-5560-4FAA-AC84-7E3371AAA1DB}" type="presParOf" srcId="{E45AFA0E-8B72-42AD-AE2C-1AB72EC1B82F}" destId="{90F24352-3A06-4FB7-B462-A604554E0A4A}" srcOrd="2" destOrd="0" presId="urn:microsoft.com/office/officeart/2005/8/layout/hList7"/>
    <dgm:cxn modelId="{4025C1A9-BCE6-4F70-9189-925A33BCECE2}" type="presParOf" srcId="{E45AFA0E-8B72-42AD-AE2C-1AB72EC1B82F}" destId="{32FB5690-F333-4965-A907-C1B66FB4F68B}" srcOrd="3" destOrd="0" presId="urn:microsoft.com/office/officeart/2005/8/layout/hList7"/>
    <dgm:cxn modelId="{301D6307-5B0E-4C3D-ADEB-6014D92B1ABB}" type="presParOf" srcId="{6BC5C67D-C0E5-4D25-9099-918833EE6CD6}" destId="{6F0F65C8-2012-40A8-B0BF-9F2D54E59B3C}" srcOrd="3" destOrd="0" presId="urn:microsoft.com/office/officeart/2005/8/layout/hList7"/>
    <dgm:cxn modelId="{4C6C06F7-B0C7-4439-97AF-9D55B2172A6E}" type="presParOf" srcId="{6BC5C67D-C0E5-4D25-9099-918833EE6CD6}" destId="{7C7A34EB-B098-475E-B9F7-0E8D8938B47E}" srcOrd="4" destOrd="0" presId="urn:microsoft.com/office/officeart/2005/8/layout/hList7"/>
    <dgm:cxn modelId="{7B1B9964-9688-4CC1-92B2-3E8C2C567E55}" type="presParOf" srcId="{7C7A34EB-B098-475E-B9F7-0E8D8938B47E}" destId="{A891E87F-06DE-4F72-ABE6-83B43B2726EC}" srcOrd="0" destOrd="0" presId="urn:microsoft.com/office/officeart/2005/8/layout/hList7"/>
    <dgm:cxn modelId="{DF72E109-27A0-4616-90BF-97AC5EDF4B35}" type="presParOf" srcId="{7C7A34EB-B098-475E-B9F7-0E8D8938B47E}" destId="{F39B1DE6-3851-4A78-A994-E3CB3B95C046}" srcOrd="1" destOrd="0" presId="urn:microsoft.com/office/officeart/2005/8/layout/hList7"/>
    <dgm:cxn modelId="{5C6A2FA4-2AAD-4B6C-86E2-1CCDD9338D62}" type="presParOf" srcId="{7C7A34EB-B098-475E-B9F7-0E8D8938B47E}" destId="{3EFB8630-2BE9-456B-9498-B8A5DA6AA4C0}" srcOrd="2" destOrd="0" presId="urn:microsoft.com/office/officeart/2005/8/layout/hList7"/>
    <dgm:cxn modelId="{9E6959D7-8460-471C-9391-B8B7B7C1F8DD}" type="presParOf" srcId="{7C7A34EB-B098-475E-B9F7-0E8D8938B47E}" destId="{2A0EB7CD-BD37-497F-A007-74DE22E2DD6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0A7A6E-0557-4CFD-AB3D-A630123933CD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EF47D388-5678-4B10-983C-7B3719D944A9}">
      <dgm:prSet phldrT="[Text]"/>
      <dgm:spPr/>
      <dgm:t>
        <a:bodyPr/>
        <a:lstStyle/>
        <a:p>
          <a:r>
            <a:rPr lang="es-GT" noProof="0" dirty="0" smtClean="0"/>
            <a:t>Sistema</a:t>
          </a:r>
          <a:endParaRPr lang="es-GT" noProof="0" dirty="0"/>
        </a:p>
      </dgm:t>
    </dgm:pt>
    <dgm:pt modelId="{3ECA647D-BEA6-477F-AF24-0F1C321782A5}" type="parTrans" cxnId="{262B16AB-3879-4054-A7E4-F25E834AFBF5}">
      <dgm:prSet/>
      <dgm:spPr/>
      <dgm:t>
        <a:bodyPr/>
        <a:lstStyle/>
        <a:p>
          <a:endParaRPr lang="es-GT"/>
        </a:p>
      </dgm:t>
    </dgm:pt>
    <dgm:pt modelId="{029B152C-3E75-4679-9953-C428A0FCA582}" type="sibTrans" cxnId="{262B16AB-3879-4054-A7E4-F25E834AFBF5}">
      <dgm:prSet/>
      <dgm:spPr/>
      <dgm:t>
        <a:bodyPr/>
        <a:lstStyle/>
        <a:p>
          <a:endParaRPr lang="es-GT"/>
        </a:p>
      </dgm:t>
    </dgm:pt>
    <dgm:pt modelId="{2743D45B-6004-4753-929F-2DDB14ADCCB6}">
      <dgm:prSet phldrT="[Text]" custT="1"/>
      <dgm:spPr/>
      <dgm:t>
        <a:bodyPr/>
        <a:lstStyle/>
        <a:p>
          <a:r>
            <a:rPr lang="es-GT" sz="2400" noProof="0" dirty="0" smtClean="0"/>
            <a:t>Usuarios registrados</a:t>
          </a:r>
          <a:endParaRPr lang="es-GT" sz="2400" noProof="0" dirty="0"/>
        </a:p>
      </dgm:t>
    </dgm:pt>
    <dgm:pt modelId="{AFD463B3-38BA-4C3D-B29D-0AB3D809F042}" type="parTrans" cxnId="{F5314B10-B51F-4539-AEC3-D28F3A431247}">
      <dgm:prSet/>
      <dgm:spPr/>
      <dgm:t>
        <a:bodyPr/>
        <a:lstStyle/>
        <a:p>
          <a:endParaRPr lang="es-GT"/>
        </a:p>
      </dgm:t>
    </dgm:pt>
    <dgm:pt modelId="{007C86CC-6B0A-4045-8263-628C6EA23B86}" type="sibTrans" cxnId="{F5314B10-B51F-4539-AEC3-D28F3A431247}">
      <dgm:prSet/>
      <dgm:spPr/>
      <dgm:t>
        <a:bodyPr/>
        <a:lstStyle/>
        <a:p>
          <a:endParaRPr lang="es-GT"/>
        </a:p>
      </dgm:t>
    </dgm:pt>
    <dgm:pt modelId="{BF0DD1C2-90FA-4B1B-A959-52A16ACB87F3}">
      <dgm:prSet phldrT="[Text]" custT="1"/>
      <dgm:spPr/>
      <dgm:t>
        <a:bodyPr/>
        <a:lstStyle/>
        <a:p>
          <a:r>
            <a:rPr lang="es-GT" sz="3600" noProof="0" dirty="0" smtClean="0"/>
            <a:t>Telemetría</a:t>
          </a:r>
          <a:endParaRPr lang="es-GT" sz="1200" noProof="0" dirty="0"/>
        </a:p>
      </dgm:t>
    </dgm:pt>
    <dgm:pt modelId="{22265F87-FA3C-40B4-9E9C-4B65971FAA10}" type="parTrans" cxnId="{C08DC571-C4BA-47D5-8819-FEBAE9B390AD}">
      <dgm:prSet/>
      <dgm:spPr/>
      <dgm:t>
        <a:bodyPr/>
        <a:lstStyle/>
        <a:p>
          <a:endParaRPr lang="es-GT"/>
        </a:p>
      </dgm:t>
    </dgm:pt>
    <dgm:pt modelId="{96962DD6-053B-47C7-A10D-B21AD704DD04}" type="sibTrans" cxnId="{C08DC571-C4BA-47D5-8819-FEBAE9B390AD}">
      <dgm:prSet/>
      <dgm:spPr/>
      <dgm:t>
        <a:bodyPr/>
        <a:lstStyle/>
        <a:p>
          <a:endParaRPr lang="es-GT"/>
        </a:p>
      </dgm:t>
    </dgm:pt>
    <dgm:pt modelId="{701B949A-2F52-4C92-A7DC-5A3AB6D73241}">
      <dgm:prSet phldrT="[Text]"/>
      <dgm:spPr/>
      <dgm:t>
        <a:bodyPr/>
        <a:lstStyle/>
        <a:p>
          <a:r>
            <a:rPr lang="es-GT" noProof="0" dirty="0" smtClean="0"/>
            <a:t>Consumo</a:t>
          </a:r>
          <a:endParaRPr lang="es-GT" noProof="0" dirty="0"/>
        </a:p>
      </dgm:t>
    </dgm:pt>
    <dgm:pt modelId="{D14D63F5-1E57-4D18-BAB8-246FA7B73E17}" type="parTrans" cxnId="{9BD5DB4C-F9E5-4B92-B861-7C1FCFEEFF84}">
      <dgm:prSet/>
      <dgm:spPr/>
      <dgm:t>
        <a:bodyPr/>
        <a:lstStyle/>
        <a:p>
          <a:endParaRPr lang="es-GT"/>
        </a:p>
      </dgm:t>
    </dgm:pt>
    <dgm:pt modelId="{B1597191-EF39-47CC-9740-CE40E87AB134}" type="sibTrans" cxnId="{9BD5DB4C-F9E5-4B92-B861-7C1FCFEEFF84}">
      <dgm:prSet/>
      <dgm:spPr/>
      <dgm:t>
        <a:bodyPr/>
        <a:lstStyle/>
        <a:p>
          <a:endParaRPr lang="es-GT"/>
        </a:p>
      </dgm:t>
    </dgm:pt>
    <dgm:pt modelId="{24D62FFD-1D00-49FC-A40D-12A69CBE326E}">
      <dgm:prSet phldrT="[Text]"/>
      <dgm:spPr/>
      <dgm:t>
        <a:bodyPr/>
        <a:lstStyle/>
        <a:p>
          <a:r>
            <a:rPr lang="es-GT" noProof="0" dirty="0" smtClean="0"/>
            <a:t>Consumo de agua individual</a:t>
          </a:r>
          <a:endParaRPr lang="es-GT" noProof="0" dirty="0"/>
        </a:p>
      </dgm:t>
    </dgm:pt>
    <dgm:pt modelId="{EB77480A-16C3-41E5-ACB0-F781BE047B7A}" type="parTrans" cxnId="{503042EC-8CD1-41F5-8B4C-79BC7B21ED2D}">
      <dgm:prSet/>
      <dgm:spPr/>
      <dgm:t>
        <a:bodyPr/>
        <a:lstStyle/>
        <a:p>
          <a:endParaRPr lang="es-GT"/>
        </a:p>
      </dgm:t>
    </dgm:pt>
    <dgm:pt modelId="{8C3C5FE4-5C1D-45EA-89F4-8BF9E6BF0C6C}" type="sibTrans" cxnId="{503042EC-8CD1-41F5-8B4C-79BC7B21ED2D}">
      <dgm:prSet/>
      <dgm:spPr/>
      <dgm:t>
        <a:bodyPr/>
        <a:lstStyle/>
        <a:p>
          <a:endParaRPr lang="es-GT"/>
        </a:p>
      </dgm:t>
    </dgm:pt>
    <dgm:pt modelId="{6F869259-7DBB-4F9F-A932-BCBC879773FD}">
      <dgm:prSet phldrT="[Text]"/>
      <dgm:spPr/>
      <dgm:t>
        <a:bodyPr/>
        <a:lstStyle/>
        <a:p>
          <a:r>
            <a:rPr lang="es-GT" noProof="0" dirty="0" smtClean="0"/>
            <a:t>Consumo individual de energía </a:t>
          </a:r>
          <a:endParaRPr lang="es-GT" noProof="0" dirty="0"/>
        </a:p>
      </dgm:t>
    </dgm:pt>
    <dgm:pt modelId="{C17FD30C-6E96-402E-8601-4D812122E530}" type="parTrans" cxnId="{042405F5-F0CC-45E6-8B84-2BD4F0C8EE24}">
      <dgm:prSet/>
      <dgm:spPr/>
      <dgm:t>
        <a:bodyPr/>
        <a:lstStyle/>
        <a:p>
          <a:endParaRPr lang="es-GT"/>
        </a:p>
      </dgm:t>
    </dgm:pt>
    <dgm:pt modelId="{9A54A1A4-F99D-4AB5-A66F-322738A5E6BE}" type="sibTrans" cxnId="{042405F5-F0CC-45E6-8B84-2BD4F0C8EE24}">
      <dgm:prSet/>
      <dgm:spPr/>
      <dgm:t>
        <a:bodyPr/>
        <a:lstStyle/>
        <a:p>
          <a:endParaRPr lang="es-GT"/>
        </a:p>
      </dgm:t>
    </dgm:pt>
    <dgm:pt modelId="{4CF7BA57-68F0-4830-AEDA-186586DA24F8}">
      <dgm:prSet phldrT="[Text]"/>
      <dgm:spPr/>
      <dgm:t>
        <a:bodyPr/>
        <a:lstStyle/>
        <a:p>
          <a:r>
            <a:rPr lang="es-GT" noProof="0" dirty="0" smtClean="0"/>
            <a:t>Consumo individual promedio de energía</a:t>
          </a:r>
          <a:endParaRPr lang="es-GT" noProof="0" dirty="0"/>
        </a:p>
      </dgm:t>
    </dgm:pt>
    <dgm:pt modelId="{C13718E8-2CC3-4FBD-AC49-30FC24E4CFF5}" type="parTrans" cxnId="{CA846F58-1930-4221-9B59-E4AAC2F12BFF}">
      <dgm:prSet/>
      <dgm:spPr/>
      <dgm:t>
        <a:bodyPr/>
        <a:lstStyle/>
        <a:p>
          <a:endParaRPr lang="es-GT"/>
        </a:p>
      </dgm:t>
    </dgm:pt>
    <dgm:pt modelId="{27252517-E2A2-4542-8E93-E794F0FAB1F1}" type="sibTrans" cxnId="{CA846F58-1930-4221-9B59-E4AAC2F12BFF}">
      <dgm:prSet/>
      <dgm:spPr/>
      <dgm:t>
        <a:bodyPr/>
        <a:lstStyle/>
        <a:p>
          <a:endParaRPr lang="es-GT"/>
        </a:p>
      </dgm:t>
    </dgm:pt>
    <dgm:pt modelId="{037DEA07-3A85-4492-ABDE-7E83C0E343DE}">
      <dgm:prSet phldrT="[Text]"/>
      <dgm:spPr/>
      <dgm:t>
        <a:bodyPr/>
        <a:lstStyle/>
        <a:p>
          <a:r>
            <a:rPr lang="es-GT" noProof="0" dirty="0" smtClean="0"/>
            <a:t>Generación de CO2 Individual</a:t>
          </a:r>
          <a:endParaRPr lang="es-GT" noProof="0" dirty="0"/>
        </a:p>
      </dgm:t>
    </dgm:pt>
    <dgm:pt modelId="{C0449828-B083-4E5F-88F1-1E56A1AEF3FA}" type="parTrans" cxnId="{9B27F8BE-2071-45B4-A93B-62F3157AF69F}">
      <dgm:prSet/>
      <dgm:spPr/>
      <dgm:t>
        <a:bodyPr/>
        <a:lstStyle/>
        <a:p>
          <a:endParaRPr lang="es-GT"/>
        </a:p>
      </dgm:t>
    </dgm:pt>
    <dgm:pt modelId="{013AD0DD-746F-44C5-AA57-9D7D08ECA182}" type="sibTrans" cxnId="{9B27F8BE-2071-45B4-A93B-62F3157AF69F}">
      <dgm:prSet/>
      <dgm:spPr/>
      <dgm:t>
        <a:bodyPr/>
        <a:lstStyle/>
        <a:p>
          <a:endParaRPr lang="es-GT"/>
        </a:p>
      </dgm:t>
    </dgm:pt>
    <dgm:pt modelId="{2AA2122F-809F-4E3E-B256-A4C5EFF8C4C5}">
      <dgm:prSet phldrT="[Text]"/>
      <dgm:spPr/>
      <dgm:t>
        <a:bodyPr/>
        <a:lstStyle/>
        <a:p>
          <a:r>
            <a:rPr lang="es-GT" noProof="0" dirty="0" smtClean="0"/>
            <a:t>Generación de CO2 individual promedio</a:t>
          </a:r>
          <a:endParaRPr lang="es-GT" noProof="0" dirty="0"/>
        </a:p>
      </dgm:t>
    </dgm:pt>
    <dgm:pt modelId="{69B97E9F-158C-42F5-8009-B144AAFF9AC4}" type="parTrans" cxnId="{F2A7D21D-C74A-4BE2-B880-05FD11C52A7E}">
      <dgm:prSet/>
      <dgm:spPr/>
      <dgm:t>
        <a:bodyPr/>
        <a:lstStyle/>
        <a:p>
          <a:endParaRPr lang="es-GT"/>
        </a:p>
      </dgm:t>
    </dgm:pt>
    <dgm:pt modelId="{13037EB1-0851-438F-8B6A-7EBBB9E9B34F}" type="sibTrans" cxnId="{F2A7D21D-C74A-4BE2-B880-05FD11C52A7E}">
      <dgm:prSet/>
      <dgm:spPr/>
      <dgm:t>
        <a:bodyPr/>
        <a:lstStyle/>
        <a:p>
          <a:endParaRPr lang="es-GT"/>
        </a:p>
      </dgm:t>
    </dgm:pt>
    <dgm:pt modelId="{E7F6A893-535B-44F6-B89B-99A5960CA8E2}">
      <dgm:prSet phldrT="[Text]"/>
      <dgm:spPr/>
      <dgm:t>
        <a:bodyPr/>
        <a:lstStyle/>
        <a:p>
          <a:r>
            <a:rPr lang="es-GT" noProof="0" dirty="0" smtClean="0"/>
            <a:t>Emisiones de CO2 por consumo de combustible</a:t>
          </a:r>
          <a:endParaRPr lang="es-GT" noProof="0" dirty="0"/>
        </a:p>
      </dgm:t>
    </dgm:pt>
    <dgm:pt modelId="{5AC870F8-9C24-49F3-90E9-9A053D0D789A}" type="parTrans" cxnId="{F93685EA-DDF7-4F17-9300-2CCFF6DF5D41}">
      <dgm:prSet/>
      <dgm:spPr/>
      <dgm:t>
        <a:bodyPr/>
        <a:lstStyle/>
        <a:p>
          <a:endParaRPr lang="es-GT"/>
        </a:p>
      </dgm:t>
    </dgm:pt>
    <dgm:pt modelId="{C443C5AC-7D9E-4588-9F46-D527E31070BB}" type="sibTrans" cxnId="{F93685EA-DDF7-4F17-9300-2CCFF6DF5D41}">
      <dgm:prSet/>
      <dgm:spPr/>
      <dgm:t>
        <a:bodyPr/>
        <a:lstStyle/>
        <a:p>
          <a:endParaRPr lang="es-GT"/>
        </a:p>
      </dgm:t>
    </dgm:pt>
    <dgm:pt modelId="{C7495503-F62B-4810-8558-DAAFABF4C29B}" type="pres">
      <dgm:prSet presAssocID="{B40A7A6E-0557-4CFD-AB3D-A630123933C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6515824B-DC64-4967-864F-344EAE621E6A}" type="pres">
      <dgm:prSet presAssocID="{EF47D388-5678-4B10-983C-7B3719D944A9}" presName="compNode" presStyleCnt="0"/>
      <dgm:spPr/>
    </dgm:pt>
    <dgm:pt modelId="{62F5DACF-D648-4946-B756-662B1DBDC6E2}" type="pres">
      <dgm:prSet presAssocID="{EF47D388-5678-4B10-983C-7B3719D944A9}" presName="aNode" presStyleLbl="bgShp" presStyleIdx="0" presStyleCnt="2"/>
      <dgm:spPr/>
      <dgm:t>
        <a:bodyPr/>
        <a:lstStyle/>
        <a:p>
          <a:endParaRPr lang="es-GT"/>
        </a:p>
      </dgm:t>
    </dgm:pt>
    <dgm:pt modelId="{595D020F-A472-4D38-9CE4-53B5A8C1C9F8}" type="pres">
      <dgm:prSet presAssocID="{EF47D388-5678-4B10-983C-7B3719D944A9}" presName="textNode" presStyleLbl="bgShp" presStyleIdx="0" presStyleCnt="2"/>
      <dgm:spPr/>
      <dgm:t>
        <a:bodyPr/>
        <a:lstStyle/>
        <a:p>
          <a:endParaRPr lang="es-GT"/>
        </a:p>
      </dgm:t>
    </dgm:pt>
    <dgm:pt modelId="{E4EBABC2-076B-4670-9746-E9C80F48EFD1}" type="pres">
      <dgm:prSet presAssocID="{EF47D388-5678-4B10-983C-7B3719D944A9}" presName="compChildNode" presStyleCnt="0"/>
      <dgm:spPr/>
    </dgm:pt>
    <dgm:pt modelId="{FD696E2B-9150-4B13-AD00-3D95B97126A2}" type="pres">
      <dgm:prSet presAssocID="{EF47D388-5678-4B10-983C-7B3719D944A9}" presName="theInnerList" presStyleCnt="0"/>
      <dgm:spPr/>
    </dgm:pt>
    <dgm:pt modelId="{D0D314C4-1A23-4CF7-92B7-1AF040726D44}" type="pres">
      <dgm:prSet presAssocID="{2743D45B-6004-4753-929F-2DDB14ADCCB6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85EA20C8-EFE5-4FA6-80AE-3CEC5F06B365}" type="pres">
      <dgm:prSet presAssocID="{2743D45B-6004-4753-929F-2DDB14ADCCB6}" presName="aSpace2" presStyleCnt="0"/>
      <dgm:spPr/>
    </dgm:pt>
    <dgm:pt modelId="{C3F758A3-73A5-4DCE-A9F9-D43C946B5A9C}" type="pres">
      <dgm:prSet presAssocID="{BF0DD1C2-90FA-4B1B-A959-52A16ACB87F3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89F595B-5744-4864-B8E1-555E8C8ED1BF}" type="pres">
      <dgm:prSet presAssocID="{EF47D388-5678-4B10-983C-7B3719D944A9}" presName="aSpace" presStyleCnt="0"/>
      <dgm:spPr/>
    </dgm:pt>
    <dgm:pt modelId="{D591AF93-D73B-4D96-876D-59815B4E75CE}" type="pres">
      <dgm:prSet presAssocID="{701B949A-2F52-4C92-A7DC-5A3AB6D73241}" presName="compNode" presStyleCnt="0"/>
      <dgm:spPr/>
    </dgm:pt>
    <dgm:pt modelId="{FE2336F0-EC87-4B6D-8640-19E7188F0BFC}" type="pres">
      <dgm:prSet presAssocID="{701B949A-2F52-4C92-A7DC-5A3AB6D73241}" presName="aNode" presStyleLbl="bgShp" presStyleIdx="1" presStyleCnt="2"/>
      <dgm:spPr/>
      <dgm:t>
        <a:bodyPr/>
        <a:lstStyle/>
        <a:p>
          <a:endParaRPr lang="es-GT"/>
        </a:p>
      </dgm:t>
    </dgm:pt>
    <dgm:pt modelId="{AF8FDC3D-C5DB-46DD-8D44-CC3194013777}" type="pres">
      <dgm:prSet presAssocID="{701B949A-2F52-4C92-A7DC-5A3AB6D73241}" presName="textNode" presStyleLbl="bgShp" presStyleIdx="1" presStyleCnt="2"/>
      <dgm:spPr/>
      <dgm:t>
        <a:bodyPr/>
        <a:lstStyle/>
        <a:p>
          <a:endParaRPr lang="es-GT"/>
        </a:p>
      </dgm:t>
    </dgm:pt>
    <dgm:pt modelId="{BB4BD989-1CE9-4DBB-A09E-98BC029F5545}" type="pres">
      <dgm:prSet presAssocID="{701B949A-2F52-4C92-A7DC-5A3AB6D73241}" presName="compChildNode" presStyleCnt="0"/>
      <dgm:spPr/>
    </dgm:pt>
    <dgm:pt modelId="{B7FEDDC9-1872-4D11-B149-6671A576CDD7}" type="pres">
      <dgm:prSet presAssocID="{701B949A-2F52-4C92-A7DC-5A3AB6D73241}" presName="theInnerList" presStyleCnt="0"/>
      <dgm:spPr/>
    </dgm:pt>
    <dgm:pt modelId="{038CE7D1-8A23-4A32-94C1-F20AAFEC1956}" type="pres">
      <dgm:prSet presAssocID="{24D62FFD-1D00-49FC-A40D-12A69CBE326E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791C009-88D3-4B9B-9F09-241368DF0D9F}" type="pres">
      <dgm:prSet presAssocID="{24D62FFD-1D00-49FC-A40D-12A69CBE326E}" presName="aSpace2" presStyleCnt="0"/>
      <dgm:spPr/>
    </dgm:pt>
    <dgm:pt modelId="{D47EFFD6-5115-475E-BB5D-931040183964}" type="pres">
      <dgm:prSet presAssocID="{6F869259-7DBB-4F9F-A932-BCBC879773FD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1FD8FA2-3A8B-437D-94D2-47BDE83CA55E}" type="pres">
      <dgm:prSet presAssocID="{6F869259-7DBB-4F9F-A932-BCBC879773FD}" presName="aSpace2" presStyleCnt="0"/>
      <dgm:spPr/>
    </dgm:pt>
    <dgm:pt modelId="{4EDFB3AE-246A-49B3-80D7-7D855322D879}" type="pres">
      <dgm:prSet presAssocID="{4CF7BA57-68F0-4830-AEDA-186586DA24F8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BA0F5A55-3326-4875-BF59-E9AFF4864E75}" type="pres">
      <dgm:prSet presAssocID="{4CF7BA57-68F0-4830-AEDA-186586DA24F8}" presName="aSpace2" presStyleCnt="0"/>
      <dgm:spPr/>
    </dgm:pt>
    <dgm:pt modelId="{BF60F2B4-CEC0-434D-A810-B025653A2126}" type="pres">
      <dgm:prSet presAssocID="{037DEA07-3A85-4492-ABDE-7E83C0E343DE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28601825-2BE3-4375-8C29-F126A68D2668}" type="pres">
      <dgm:prSet presAssocID="{037DEA07-3A85-4492-ABDE-7E83C0E343DE}" presName="aSpace2" presStyleCnt="0"/>
      <dgm:spPr/>
    </dgm:pt>
    <dgm:pt modelId="{03D1FEDD-E46F-4D42-87C9-05E698827443}" type="pres">
      <dgm:prSet presAssocID="{2AA2122F-809F-4E3E-B256-A4C5EFF8C4C5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B24D3CC-09A9-46C8-8DF8-9D72C573AC27}" type="pres">
      <dgm:prSet presAssocID="{2AA2122F-809F-4E3E-B256-A4C5EFF8C4C5}" presName="aSpace2" presStyleCnt="0"/>
      <dgm:spPr/>
    </dgm:pt>
    <dgm:pt modelId="{DCE31518-EAB2-4361-9622-86A528BBD6DE}" type="pres">
      <dgm:prSet presAssocID="{E7F6A893-535B-44F6-B89B-99A5960CA8E2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BDA58BAE-3BE9-4BC8-AC4B-426723849BB3}" type="presOf" srcId="{B40A7A6E-0557-4CFD-AB3D-A630123933CD}" destId="{C7495503-F62B-4810-8558-DAAFABF4C29B}" srcOrd="0" destOrd="0" presId="urn:microsoft.com/office/officeart/2005/8/layout/lProcess2"/>
    <dgm:cxn modelId="{86C878AF-DFA1-4478-9D3D-578E404A0320}" type="presOf" srcId="{701B949A-2F52-4C92-A7DC-5A3AB6D73241}" destId="{FE2336F0-EC87-4B6D-8640-19E7188F0BFC}" srcOrd="0" destOrd="0" presId="urn:microsoft.com/office/officeart/2005/8/layout/lProcess2"/>
    <dgm:cxn modelId="{CA846F58-1930-4221-9B59-E4AAC2F12BFF}" srcId="{701B949A-2F52-4C92-A7DC-5A3AB6D73241}" destId="{4CF7BA57-68F0-4830-AEDA-186586DA24F8}" srcOrd="2" destOrd="0" parTransId="{C13718E8-2CC3-4FBD-AC49-30FC24E4CFF5}" sibTransId="{27252517-E2A2-4542-8E93-E794F0FAB1F1}"/>
    <dgm:cxn modelId="{A30A974E-F9A8-4AF9-92FF-F2B058BA3110}" type="presOf" srcId="{EF47D388-5678-4B10-983C-7B3719D944A9}" destId="{595D020F-A472-4D38-9CE4-53B5A8C1C9F8}" srcOrd="1" destOrd="0" presId="urn:microsoft.com/office/officeart/2005/8/layout/lProcess2"/>
    <dgm:cxn modelId="{C8450F7D-6EC4-4444-8EBD-39727C6ECC7B}" type="presOf" srcId="{BF0DD1C2-90FA-4B1B-A959-52A16ACB87F3}" destId="{C3F758A3-73A5-4DCE-A9F9-D43C946B5A9C}" srcOrd="0" destOrd="0" presId="urn:microsoft.com/office/officeart/2005/8/layout/lProcess2"/>
    <dgm:cxn modelId="{3877FD51-B794-4A49-B78F-EE76C29B2785}" type="presOf" srcId="{E7F6A893-535B-44F6-B89B-99A5960CA8E2}" destId="{DCE31518-EAB2-4361-9622-86A528BBD6DE}" srcOrd="0" destOrd="0" presId="urn:microsoft.com/office/officeart/2005/8/layout/lProcess2"/>
    <dgm:cxn modelId="{9B27F8BE-2071-45B4-A93B-62F3157AF69F}" srcId="{701B949A-2F52-4C92-A7DC-5A3AB6D73241}" destId="{037DEA07-3A85-4492-ABDE-7E83C0E343DE}" srcOrd="3" destOrd="0" parTransId="{C0449828-B083-4E5F-88F1-1E56A1AEF3FA}" sibTransId="{013AD0DD-746F-44C5-AA57-9D7D08ECA182}"/>
    <dgm:cxn modelId="{46427824-4488-4F23-A17F-5C4147200CA1}" type="presOf" srcId="{EF47D388-5678-4B10-983C-7B3719D944A9}" destId="{62F5DACF-D648-4946-B756-662B1DBDC6E2}" srcOrd="0" destOrd="0" presId="urn:microsoft.com/office/officeart/2005/8/layout/lProcess2"/>
    <dgm:cxn modelId="{042405F5-F0CC-45E6-8B84-2BD4F0C8EE24}" srcId="{701B949A-2F52-4C92-A7DC-5A3AB6D73241}" destId="{6F869259-7DBB-4F9F-A932-BCBC879773FD}" srcOrd="1" destOrd="0" parTransId="{C17FD30C-6E96-402E-8601-4D812122E530}" sibTransId="{9A54A1A4-F99D-4AB5-A66F-322738A5E6BE}"/>
    <dgm:cxn modelId="{9BD5DB4C-F9E5-4B92-B861-7C1FCFEEFF84}" srcId="{B40A7A6E-0557-4CFD-AB3D-A630123933CD}" destId="{701B949A-2F52-4C92-A7DC-5A3AB6D73241}" srcOrd="1" destOrd="0" parTransId="{D14D63F5-1E57-4D18-BAB8-246FA7B73E17}" sibTransId="{B1597191-EF39-47CC-9740-CE40E87AB134}"/>
    <dgm:cxn modelId="{F2A7D21D-C74A-4BE2-B880-05FD11C52A7E}" srcId="{701B949A-2F52-4C92-A7DC-5A3AB6D73241}" destId="{2AA2122F-809F-4E3E-B256-A4C5EFF8C4C5}" srcOrd="4" destOrd="0" parTransId="{69B97E9F-158C-42F5-8009-B144AAFF9AC4}" sibTransId="{13037EB1-0851-438F-8B6A-7EBBB9E9B34F}"/>
    <dgm:cxn modelId="{D38D7700-7EA1-4969-8CB0-2DCCFF867992}" type="presOf" srcId="{2743D45B-6004-4753-929F-2DDB14ADCCB6}" destId="{D0D314C4-1A23-4CF7-92B7-1AF040726D44}" srcOrd="0" destOrd="0" presId="urn:microsoft.com/office/officeart/2005/8/layout/lProcess2"/>
    <dgm:cxn modelId="{8AA1D087-4478-4B9A-98BF-BCCB1D601325}" type="presOf" srcId="{4CF7BA57-68F0-4830-AEDA-186586DA24F8}" destId="{4EDFB3AE-246A-49B3-80D7-7D855322D879}" srcOrd="0" destOrd="0" presId="urn:microsoft.com/office/officeart/2005/8/layout/lProcess2"/>
    <dgm:cxn modelId="{642F1810-3BDA-467E-A7A4-0B644798E017}" type="presOf" srcId="{701B949A-2F52-4C92-A7DC-5A3AB6D73241}" destId="{AF8FDC3D-C5DB-46DD-8D44-CC3194013777}" srcOrd="1" destOrd="0" presId="urn:microsoft.com/office/officeart/2005/8/layout/lProcess2"/>
    <dgm:cxn modelId="{37A934CF-B451-43AF-957F-9AF919746451}" type="presOf" srcId="{24D62FFD-1D00-49FC-A40D-12A69CBE326E}" destId="{038CE7D1-8A23-4A32-94C1-F20AAFEC1956}" srcOrd="0" destOrd="0" presId="urn:microsoft.com/office/officeart/2005/8/layout/lProcess2"/>
    <dgm:cxn modelId="{F93685EA-DDF7-4F17-9300-2CCFF6DF5D41}" srcId="{701B949A-2F52-4C92-A7DC-5A3AB6D73241}" destId="{E7F6A893-535B-44F6-B89B-99A5960CA8E2}" srcOrd="5" destOrd="0" parTransId="{5AC870F8-9C24-49F3-90E9-9A053D0D789A}" sibTransId="{C443C5AC-7D9E-4588-9F46-D527E31070BB}"/>
    <dgm:cxn modelId="{262B16AB-3879-4054-A7E4-F25E834AFBF5}" srcId="{B40A7A6E-0557-4CFD-AB3D-A630123933CD}" destId="{EF47D388-5678-4B10-983C-7B3719D944A9}" srcOrd="0" destOrd="0" parTransId="{3ECA647D-BEA6-477F-AF24-0F1C321782A5}" sibTransId="{029B152C-3E75-4679-9953-C428A0FCA582}"/>
    <dgm:cxn modelId="{59FC6EBF-A231-443F-A783-1B00F0C95767}" type="presOf" srcId="{037DEA07-3A85-4492-ABDE-7E83C0E343DE}" destId="{BF60F2B4-CEC0-434D-A810-B025653A2126}" srcOrd="0" destOrd="0" presId="urn:microsoft.com/office/officeart/2005/8/layout/lProcess2"/>
    <dgm:cxn modelId="{503042EC-8CD1-41F5-8B4C-79BC7B21ED2D}" srcId="{701B949A-2F52-4C92-A7DC-5A3AB6D73241}" destId="{24D62FFD-1D00-49FC-A40D-12A69CBE326E}" srcOrd="0" destOrd="0" parTransId="{EB77480A-16C3-41E5-ACB0-F781BE047B7A}" sibTransId="{8C3C5FE4-5C1D-45EA-89F4-8BF9E6BF0C6C}"/>
    <dgm:cxn modelId="{C08DC571-C4BA-47D5-8819-FEBAE9B390AD}" srcId="{EF47D388-5678-4B10-983C-7B3719D944A9}" destId="{BF0DD1C2-90FA-4B1B-A959-52A16ACB87F3}" srcOrd="1" destOrd="0" parTransId="{22265F87-FA3C-40B4-9E9C-4B65971FAA10}" sibTransId="{96962DD6-053B-47C7-A10D-B21AD704DD04}"/>
    <dgm:cxn modelId="{10ECBD9F-0308-4AE0-A82D-98F70E07EC47}" type="presOf" srcId="{6F869259-7DBB-4F9F-A932-BCBC879773FD}" destId="{D47EFFD6-5115-475E-BB5D-931040183964}" srcOrd="0" destOrd="0" presId="urn:microsoft.com/office/officeart/2005/8/layout/lProcess2"/>
    <dgm:cxn modelId="{59346530-9DB3-4673-B96E-0BE01E1105AC}" type="presOf" srcId="{2AA2122F-809F-4E3E-B256-A4C5EFF8C4C5}" destId="{03D1FEDD-E46F-4D42-87C9-05E698827443}" srcOrd="0" destOrd="0" presId="urn:microsoft.com/office/officeart/2005/8/layout/lProcess2"/>
    <dgm:cxn modelId="{F5314B10-B51F-4539-AEC3-D28F3A431247}" srcId="{EF47D388-5678-4B10-983C-7B3719D944A9}" destId="{2743D45B-6004-4753-929F-2DDB14ADCCB6}" srcOrd="0" destOrd="0" parTransId="{AFD463B3-38BA-4C3D-B29D-0AB3D809F042}" sibTransId="{007C86CC-6B0A-4045-8263-628C6EA23B86}"/>
    <dgm:cxn modelId="{08DA1BFF-2C64-449A-BC49-AD5DDAF61EB7}" type="presParOf" srcId="{C7495503-F62B-4810-8558-DAAFABF4C29B}" destId="{6515824B-DC64-4967-864F-344EAE621E6A}" srcOrd="0" destOrd="0" presId="urn:microsoft.com/office/officeart/2005/8/layout/lProcess2"/>
    <dgm:cxn modelId="{5084823B-5404-4D3F-8633-F64E8AD69C7E}" type="presParOf" srcId="{6515824B-DC64-4967-864F-344EAE621E6A}" destId="{62F5DACF-D648-4946-B756-662B1DBDC6E2}" srcOrd="0" destOrd="0" presId="urn:microsoft.com/office/officeart/2005/8/layout/lProcess2"/>
    <dgm:cxn modelId="{1ECF7BE1-049D-4E23-BFEF-EB7F88F97C1B}" type="presParOf" srcId="{6515824B-DC64-4967-864F-344EAE621E6A}" destId="{595D020F-A472-4D38-9CE4-53B5A8C1C9F8}" srcOrd="1" destOrd="0" presId="urn:microsoft.com/office/officeart/2005/8/layout/lProcess2"/>
    <dgm:cxn modelId="{474C7A76-BDD6-4330-82F5-778D8E32D8B7}" type="presParOf" srcId="{6515824B-DC64-4967-864F-344EAE621E6A}" destId="{E4EBABC2-076B-4670-9746-E9C80F48EFD1}" srcOrd="2" destOrd="0" presId="urn:microsoft.com/office/officeart/2005/8/layout/lProcess2"/>
    <dgm:cxn modelId="{779FEEAB-2602-46A2-8429-6217331EFE61}" type="presParOf" srcId="{E4EBABC2-076B-4670-9746-E9C80F48EFD1}" destId="{FD696E2B-9150-4B13-AD00-3D95B97126A2}" srcOrd="0" destOrd="0" presId="urn:microsoft.com/office/officeart/2005/8/layout/lProcess2"/>
    <dgm:cxn modelId="{059F3221-C1AE-410A-A5CB-C64295EA38FA}" type="presParOf" srcId="{FD696E2B-9150-4B13-AD00-3D95B97126A2}" destId="{D0D314C4-1A23-4CF7-92B7-1AF040726D44}" srcOrd="0" destOrd="0" presId="urn:microsoft.com/office/officeart/2005/8/layout/lProcess2"/>
    <dgm:cxn modelId="{A88435B2-8841-4D53-9061-C6BE010C3B1A}" type="presParOf" srcId="{FD696E2B-9150-4B13-AD00-3D95B97126A2}" destId="{85EA20C8-EFE5-4FA6-80AE-3CEC5F06B365}" srcOrd="1" destOrd="0" presId="urn:microsoft.com/office/officeart/2005/8/layout/lProcess2"/>
    <dgm:cxn modelId="{B181F14E-1819-463B-A466-9EB0531804C8}" type="presParOf" srcId="{FD696E2B-9150-4B13-AD00-3D95B97126A2}" destId="{C3F758A3-73A5-4DCE-A9F9-D43C946B5A9C}" srcOrd="2" destOrd="0" presId="urn:microsoft.com/office/officeart/2005/8/layout/lProcess2"/>
    <dgm:cxn modelId="{2033C0AA-3FD1-4A7E-A88F-2D6D51E48CD3}" type="presParOf" srcId="{C7495503-F62B-4810-8558-DAAFABF4C29B}" destId="{389F595B-5744-4864-B8E1-555E8C8ED1BF}" srcOrd="1" destOrd="0" presId="urn:microsoft.com/office/officeart/2005/8/layout/lProcess2"/>
    <dgm:cxn modelId="{A1776FC9-948C-4FD8-8EBB-AD9E4969CBA0}" type="presParOf" srcId="{C7495503-F62B-4810-8558-DAAFABF4C29B}" destId="{D591AF93-D73B-4D96-876D-59815B4E75CE}" srcOrd="2" destOrd="0" presId="urn:microsoft.com/office/officeart/2005/8/layout/lProcess2"/>
    <dgm:cxn modelId="{BF8B1C9C-5C5A-44ED-9FC4-F735471D558B}" type="presParOf" srcId="{D591AF93-D73B-4D96-876D-59815B4E75CE}" destId="{FE2336F0-EC87-4B6D-8640-19E7188F0BFC}" srcOrd="0" destOrd="0" presId="urn:microsoft.com/office/officeart/2005/8/layout/lProcess2"/>
    <dgm:cxn modelId="{6CD0F5D0-C370-456C-9F21-F5016FCCA5A9}" type="presParOf" srcId="{D591AF93-D73B-4D96-876D-59815B4E75CE}" destId="{AF8FDC3D-C5DB-46DD-8D44-CC3194013777}" srcOrd="1" destOrd="0" presId="urn:microsoft.com/office/officeart/2005/8/layout/lProcess2"/>
    <dgm:cxn modelId="{C7289512-FE5A-42C0-B3DA-48FB149CC7E8}" type="presParOf" srcId="{D591AF93-D73B-4D96-876D-59815B4E75CE}" destId="{BB4BD989-1CE9-4DBB-A09E-98BC029F5545}" srcOrd="2" destOrd="0" presId="urn:microsoft.com/office/officeart/2005/8/layout/lProcess2"/>
    <dgm:cxn modelId="{51A8FC51-48D6-4A19-9348-986DA2AFAA0C}" type="presParOf" srcId="{BB4BD989-1CE9-4DBB-A09E-98BC029F5545}" destId="{B7FEDDC9-1872-4D11-B149-6671A576CDD7}" srcOrd="0" destOrd="0" presId="urn:microsoft.com/office/officeart/2005/8/layout/lProcess2"/>
    <dgm:cxn modelId="{1261D8BF-3703-48B5-B3DC-AA3FCE3266B6}" type="presParOf" srcId="{B7FEDDC9-1872-4D11-B149-6671A576CDD7}" destId="{038CE7D1-8A23-4A32-94C1-F20AAFEC1956}" srcOrd="0" destOrd="0" presId="urn:microsoft.com/office/officeart/2005/8/layout/lProcess2"/>
    <dgm:cxn modelId="{6FB8557C-F717-4EF8-B387-52BB81ABC7C4}" type="presParOf" srcId="{B7FEDDC9-1872-4D11-B149-6671A576CDD7}" destId="{3791C009-88D3-4B9B-9F09-241368DF0D9F}" srcOrd="1" destOrd="0" presId="urn:microsoft.com/office/officeart/2005/8/layout/lProcess2"/>
    <dgm:cxn modelId="{54D45053-1024-4161-8C06-831804027586}" type="presParOf" srcId="{B7FEDDC9-1872-4D11-B149-6671A576CDD7}" destId="{D47EFFD6-5115-475E-BB5D-931040183964}" srcOrd="2" destOrd="0" presId="urn:microsoft.com/office/officeart/2005/8/layout/lProcess2"/>
    <dgm:cxn modelId="{94252416-05E0-417B-B2B4-42F8EC780A0F}" type="presParOf" srcId="{B7FEDDC9-1872-4D11-B149-6671A576CDD7}" destId="{71FD8FA2-3A8B-437D-94D2-47BDE83CA55E}" srcOrd="3" destOrd="0" presId="urn:microsoft.com/office/officeart/2005/8/layout/lProcess2"/>
    <dgm:cxn modelId="{FFE9D452-FB20-44C9-B029-9905DD974AD6}" type="presParOf" srcId="{B7FEDDC9-1872-4D11-B149-6671A576CDD7}" destId="{4EDFB3AE-246A-49B3-80D7-7D855322D879}" srcOrd="4" destOrd="0" presId="urn:microsoft.com/office/officeart/2005/8/layout/lProcess2"/>
    <dgm:cxn modelId="{D06F8C45-A2C2-4126-BEAD-E32125A85057}" type="presParOf" srcId="{B7FEDDC9-1872-4D11-B149-6671A576CDD7}" destId="{BA0F5A55-3326-4875-BF59-E9AFF4864E75}" srcOrd="5" destOrd="0" presId="urn:microsoft.com/office/officeart/2005/8/layout/lProcess2"/>
    <dgm:cxn modelId="{DFD7FB89-AE3C-4FDE-B17F-036377F596E1}" type="presParOf" srcId="{B7FEDDC9-1872-4D11-B149-6671A576CDD7}" destId="{BF60F2B4-CEC0-434D-A810-B025653A2126}" srcOrd="6" destOrd="0" presId="urn:microsoft.com/office/officeart/2005/8/layout/lProcess2"/>
    <dgm:cxn modelId="{C694389A-8427-492F-A976-FC0214360CAB}" type="presParOf" srcId="{B7FEDDC9-1872-4D11-B149-6671A576CDD7}" destId="{28601825-2BE3-4375-8C29-F126A68D2668}" srcOrd="7" destOrd="0" presId="urn:microsoft.com/office/officeart/2005/8/layout/lProcess2"/>
    <dgm:cxn modelId="{FEDD0AD7-FEAA-43A2-AAFD-A117FB1F1D22}" type="presParOf" srcId="{B7FEDDC9-1872-4D11-B149-6671A576CDD7}" destId="{03D1FEDD-E46F-4D42-87C9-05E698827443}" srcOrd="8" destOrd="0" presId="urn:microsoft.com/office/officeart/2005/8/layout/lProcess2"/>
    <dgm:cxn modelId="{65ADC401-7CFE-4095-8327-86B491233A05}" type="presParOf" srcId="{B7FEDDC9-1872-4D11-B149-6671A576CDD7}" destId="{DB24D3CC-09A9-46C8-8DF8-9D72C573AC27}" srcOrd="9" destOrd="0" presId="urn:microsoft.com/office/officeart/2005/8/layout/lProcess2"/>
    <dgm:cxn modelId="{F1A6F78C-8FC3-4BD6-88C5-03A6E70024C7}" type="presParOf" srcId="{B7FEDDC9-1872-4D11-B149-6671A576CDD7}" destId="{DCE31518-EAB2-4361-9622-86A528BBD6DE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0A7A6E-0557-4CFD-AB3D-A630123933CD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EF47D388-5678-4B10-983C-7B3719D944A9}">
      <dgm:prSet phldrT="[Text]"/>
      <dgm:spPr/>
      <dgm:t>
        <a:bodyPr/>
        <a:lstStyle/>
        <a:p>
          <a:r>
            <a:rPr lang="es-GT" noProof="0" dirty="0" smtClean="0"/>
            <a:t>Agua</a:t>
          </a:r>
          <a:endParaRPr lang="es-GT" noProof="0" dirty="0"/>
        </a:p>
      </dgm:t>
    </dgm:pt>
    <dgm:pt modelId="{3ECA647D-BEA6-477F-AF24-0F1C321782A5}" type="parTrans" cxnId="{262B16AB-3879-4054-A7E4-F25E834AFBF5}">
      <dgm:prSet/>
      <dgm:spPr/>
      <dgm:t>
        <a:bodyPr/>
        <a:lstStyle/>
        <a:p>
          <a:endParaRPr lang="es-GT"/>
        </a:p>
      </dgm:t>
    </dgm:pt>
    <dgm:pt modelId="{029B152C-3E75-4679-9953-C428A0FCA582}" type="sibTrans" cxnId="{262B16AB-3879-4054-A7E4-F25E834AFBF5}">
      <dgm:prSet/>
      <dgm:spPr/>
      <dgm:t>
        <a:bodyPr/>
        <a:lstStyle/>
        <a:p>
          <a:endParaRPr lang="es-GT"/>
        </a:p>
      </dgm:t>
    </dgm:pt>
    <dgm:pt modelId="{2743D45B-6004-4753-929F-2DDB14ADCCB6}">
      <dgm:prSet phldrT="[Text]"/>
      <dgm:spPr/>
      <dgm:t>
        <a:bodyPr/>
        <a:lstStyle/>
        <a:p>
          <a:r>
            <a:rPr lang="es-GT" noProof="0" dirty="0" smtClean="0"/>
            <a:t>Consumo de agua vs meta</a:t>
          </a:r>
          <a:endParaRPr lang="es-GT" noProof="0" dirty="0"/>
        </a:p>
      </dgm:t>
    </dgm:pt>
    <dgm:pt modelId="{AFD463B3-38BA-4C3D-B29D-0AB3D809F042}" type="parTrans" cxnId="{F5314B10-B51F-4539-AEC3-D28F3A431247}">
      <dgm:prSet/>
      <dgm:spPr/>
      <dgm:t>
        <a:bodyPr/>
        <a:lstStyle/>
        <a:p>
          <a:endParaRPr lang="es-GT"/>
        </a:p>
      </dgm:t>
    </dgm:pt>
    <dgm:pt modelId="{007C86CC-6B0A-4045-8263-628C6EA23B86}" type="sibTrans" cxnId="{F5314B10-B51F-4539-AEC3-D28F3A431247}">
      <dgm:prSet/>
      <dgm:spPr/>
      <dgm:t>
        <a:bodyPr/>
        <a:lstStyle/>
        <a:p>
          <a:endParaRPr lang="es-GT"/>
        </a:p>
      </dgm:t>
    </dgm:pt>
    <dgm:pt modelId="{BF0DD1C2-90FA-4B1B-A959-52A16ACB87F3}">
      <dgm:prSet phldrT="[Text]"/>
      <dgm:spPr/>
      <dgm:t>
        <a:bodyPr/>
        <a:lstStyle/>
        <a:p>
          <a:r>
            <a:rPr lang="es-GT" noProof="0" dirty="0" smtClean="0"/>
            <a:t>Consumo de agua vs industria</a:t>
          </a:r>
          <a:endParaRPr lang="es-GT" noProof="0" dirty="0"/>
        </a:p>
      </dgm:t>
    </dgm:pt>
    <dgm:pt modelId="{22265F87-FA3C-40B4-9E9C-4B65971FAA10}" type="parTrans" cxnId="{C08DC571-C4BA-47D5-8819-FEBAE9B390AD}">
      <dgm:prSet/>
      <dgm:spPr/>
      <dgm:t>
        <a:bodyPr/>
        <a:lstStyle/>
        <a:p>
          <a:endParaRPr lang="es-GT"/>
        </a:p>
      </dgm:t>
    </dgm:pt>
    <dgm:pt modelId="{96962DD6-053B-47C7-A10D-B21AD704DD04}" type="sibTrans" cxnId="{C08DC571-C4BA-47D5-8819-FEBAE9B390AD}">
      <dgm:prSet/>
      <dgm:spPr/>
      <dgm:t>
        <a:bodyPr/>
        <a:lstStyle/>
        <a:p>
          <a:endParaRPr lang="es-GT"/>
        </a:p>
      </dgm:t>
    </dgm:pt>
    <dgm:pt modelId="{701B949A-2F52-4C92-A7DC-5A3AB6D73241}">
      <dgm:prSet phldrT="[Text]"/>
      <dgm:spPr/>
      <dgm:t>
        <a:bodyPr/>
        <a:lstStyle/>
        <a:p>
          <a:r>
            <a:rPr lang="es-GT" noProof="0" dirty="0" smtClean="0"/>
            <a:t>Energía</a:t>
          </a:r>
          <a:endParaRPr lang="es-GT" noProof="0" dirty="0"/>
        </a:p>
      </dgm:t>
    </dgm:pt>
    <dgm:pt modelId="{D14D63F5-1E57-4D18-BAB8-246FA7B73E17}" type="parTrans" cxnId="{9BD5DB4C-F9E5-4B92-B861-7C1FCFEEFF84}">
      <dgm:prSet/>
      <dgm:spPr/>
      <dgm:t>
        <a:bodyPr/>
        <a:lstStyle/>
        <a:p>
          <a:endParaRPr lang="es-GT"/>
        </a:p>
      </dgm:t>
    </dgm:pt>
    <dgm:pt modelId="{B1597191-EF39-47CC-9740-CE40E87AB134}" type="sibTrans" cxnId="{9BD5DB4C-F9E5-4B92-B861-7C1FCFEEFF84}">
      <dgm:prSet/>
      <dgm:spPr/>
      <dgm:t>
        <a:bodyPr/>
        <a:lstStyle/>
        <a:p>
          <a:endParaRPr lang="es-GT"/>
        </a:p>
      </dgm:t>
    </dgm:pt>
    <dgm:pt modelId="{24D62FFD-1D00-49FC-A40D-12A69CBE326E}">
      <dgm:prSet phldrT="[Text]"/>
      <dgm:spPr/>
      <dgm:t>
        <a:bodyPr/>
        <a:lstStyle/>
        <a:p>
          <a:r>
            <a:rPr lang="es-GT" noProof="0" dirty="0" smtClean="0"/>
            <a:t>Consumo de energía eléctrica vs meta</a:t>
          </a:r>
          <a:endParaRPr lang="es-GT" noProof="0" dirty="0"/>
        </a:p>
      </dgm:t>
    </dgm:pt>
    <dgm:pt modelId="{EB77480A-16C3-41E5-ACB0-F781BE047B7A}" type="parTrans" cxnId="{503042EC-8CD1-41F5-8B4C-79BC7B21ED2D}">
      <dgm:prSet/>
      <dgm:spPr/>
      <dgm:t>
        <a:bodyPr/>
        <a:lstStyle/>
        <a:p>
          <a:endParaRPr lang="es-GT"/>
        </a:p>
      </dgm:t>
    </dgm:pt>
    <dgm:pt modelId="{8C3C5FE4-5C1D-45EA-89F4-8BF9E6BF0C6C}" type="sibTrans" cxnId="{503042EC-8CD1-41F5-8B4C-79BC7B21ED2D}">
      <dgm:prSet/>
      <dgm:spPr/>
      <dgm:t>
        <a:bodyPr/>
        <a:lstStyle/>
        <a:p>
          <a:endParaRPr lang="es-GT"/>
        </a:p>
      </dgm:t>
    </dgm:pt>
    <dgm:pt modelId="{6F869259-7DBB-4F9F-A932-BCBC879773FD}">
      <dgm:prSet phldrT="[Text]"/>
      <dgm:spPr/>
      <dgm:t>
        <a:bodyPr/>
        <a:lstStyle/>
        <a:p>
          <a:r>
            <a:rPr lang="es-GT" noProof="0" dirty="0" smtClean="0"/>
            <a:t>Consumo de energía eléctrica vs industria</a:t>
          </a:r>
          <a:endParaRPr lang="es-GT" noProof="0" dirty="0"/>
        </a:p>
      </dgm:t>
    </dgm:pt>
    <dgm:pt modelId="{C17FD30C-6E96-402E-8601-4D812122E530}" type="parTrans" cxnId="{042405F5-F0CC-45E6-8B84-2BD4F0C8EE24}">
      <dgm:prSet/>
      <dgm:spPr/>
      <dgm:t>
        <a:bodyPr/>
        <a:lstStyle/>
        <a:p>
          <a:endParaRPr lang="es-GT"/>
        </a:p>
      </dgm:t>
    </dgm:pt>
    <dgm:pt modelId="{9A54A1A4-F99D-4AB5-A66F-322738A5E6BE}" type="sibTrans" cxnId="{042405F5-F0CC-45E6-8B84-2BD4F0C8EE24}">
      <dgm:prSet/>
      <dgm:spPr/>
      <dgm:t>
        <a:bodyPr/>
        <a:lstStyle/>
        <a:p>
          <a:endParaRPr lang="es-GT"/>
        </a:p>
      </dgm:t>
    </dgm:pt>
    <dgm:pt modelId="{29DBEF73-F1F2-4EF7-A80B-D754A0A4B410}">
      <dgm:prSet phldrT="[Text]"/>
      <dgm:spPr/>
      <dgm:t>
        <a:bodyPr/>
        <a:lstStyle/>
        <a:p>
          <a:r>
            <a:rPr lang="es-GT" noProof="0" dirty="0" smtClean="0"/>
            <a:t>Combustible</a:t>
          </a:r>
          <a:endParaRPr lang="es-GT" noProof="0" dirty="0"/>
        </a:p>
      </dgm:t>
    </dgm:pt>
    <dgm:pt modelId="{2CC62EE9-A68C-4827-A1E8-9633F4EEDD67}" type="parTrans" cxnId="{E849199F-581D-47E0-AE1F-7D9D475BE2C0}">
      <dgm:prSet/>
      <dgm:spPr/>
      <dgm:t>
        <a:bodyPr/>
        <a:lstStyle/>
        <a:p>
          <a:endParaRPr lang="es-GT"/>
        </a:p>
      </dgm:t>
    </dgm:pt>
    <dgm:pt modelId="{210D25BE-4CC1-409E-A8CF-8FBBFC8A1D55}" type="sibTrans" cxnId="{E849199F-581D-47E0-AE1F-7D9D475BE2C0}">
      <dgm:prSet/>
      <dgm:spPr/>
      <dgm:t>
        <a:bodyPr/>
        <a:lstStyle/>
        <a:p>
          <a:endParaRPr lang="es-GT"/>
        </a:p>
      </dgm:t>
    </dgm:pt>
    <dgm:pt modelId="{BE000CCC-DD09-4AD4-B50D-A500B81F1387}">
      <dgm:prSet phldrT="[Text]"/>
      <dgm:spPr/>
      <dgm:t>
        <a:bodyPr/>
        <a:lstStyle/>
        <a:p>
          <a:r>
            <a:rPr lang="es-GT" noProof="0" dirty="0" smtClean="0"/>
            <a:t>Consumo de combustible vs meta</a:t>
          </a:r>
          <a:endParaRPr lang="es-GT" noProof="0" dirty="0"/>
        </a:p>
      </dgm:t>
    </dgm:pt>
    <dgm:pt modelId="{2797619A-7148-45E8-B192-BDED18948341}" type="parTrans" cxnId="{95831DE2-DD85-471F-95BA-C906BC449F80}">
      <dgm:prSet/>
      <dgm:spPr/>
      <dgm:t>
        <a:bodyPr/>
        <a:lstStyle/>
        <a:p>
          <a:endParaRPr lang="es-GT"/>
        </a:p>
      </dgm:t>
    </dgm:pt>
    <dgm:pt modelId="{7BDBB951-8A51-4097-91A0-11046E225F25}" type="sibTrans" cxnId="{95831DE2-DD85-471F-95BA-C906BC449F80}">
      <dgm:prSet/>
      <dgm:spPr/>
      <dgm:t>
        <a:bodyPr/>
        <a:lstStyle/>
        <a:p>
          <a:endParaRPr lang="es-GT"/>
        </a:p>
      </dgm:t>
    </dgm:pt>
    <dgm:pt modelId="{38BC3FEE-5689-4372-A4D5-921F6BAAE427}">
      <dgm:prSet phldrT="[Text]"/>
      <dgm:spPr/>
      <dgm:t>
        <a:bodyPr/>
        <a:lstStyle/>
        <a:p>
          <a:r>
            <a:rPr lang="es-GT" noProof="0" dirty="0" smtClean="0"/>
            <a:t>Consumo de combustible vs industria</a:t>
          </a:r>
          <a:endParaRPr lang="es-GT" noProof="0" dirty="0"/>
        </a:p>
      </dgm:t>
    </dgm:pt>
    <dgm:pt modelId="{5E31BB15-7D22-4428-99DC-E42B6DCF4A52}" type="parTrans" cxnId="{D8462148-86FD-4946-AD81-576CF80B7064}">
      <dgm:prSet/>
      <dgm:spPr/>
      <dgm:t>
        <a:bodyPr/>
        <a:lstStyle/>
        <a:p>
          <a:endParaRPr lang="es-GT"/>
        </a:p>
      </dgm:t>
    </dgm:pt>
    <dgm:pt modelId="{F5152366-2546-4F31-BD6D-0BF847257108}" type="sibTrans" cxnId="{D8462148-86FD-4946-AD81-576CF80B7064}">
      <dgm:prSet/>
      <dgm:spPr/>
      <dgm:t>
        <a:bodyPr/>
        <a:lstStyle/>
        <a:p>
          <a:endParaRPr lang="es-GT"/>
        </a:p>
      </dgm:t>
    </dgm:pt>
    <dgm:pt modelId="{5F33DBEE-4C9E-41F8-AAE9-886A27AC948F}">
      <dgm:prSet phldrT="[Text]"/>
      <dgm:spPr/>
      <dgm:t>
        <a:bodyPr/>
        <a:lstStyle/>
        <a:p>
          <a:r>
            <a:rPr lang="es-GT" noProof="0" dirty="0" smtClean="0"/>
            <a:t>Generación de CO2 vs Meta</a:t>
          </a:r>
          <a:endParaRPr lang="es-GT" noProof="0" dirty="0"/>
        </a:p>
      </dgm:t>
    </dgm:pt>
    <dgm:pt modelId="{B1CFE74E-4D28-4C3F-A311-809832029CCC}" type="parTrans" cxnId="{643503EC-01B1-45B6-AF06-4AF6F5D13C7B}">
      <dgm:prSet/>
      <dgm:spPr/>
      <dgm:t>
        <a:bodyPr/>
        <a:lstStyle/>
        <a:p>
          <a:endParaRPr lang="es-GT"/>
        </a:p>
      </dgm:t>
    </dgm:pt>
    <dgm:pt modelId="{F605EAB3-BF24-472A-B4A3-C052DCD58EB1}" type="sibTrans" cxnId="{643503EC-01B1-45B6-AF06-4AF6F5D13C7B}">
      <dgm:prSet/>
      <dgm:spPr/>
      <dgm:t>
        <a:bodyPr/>
        <a:lstStyle/>
        <a:p>
          <a:endParaRPr lang="es-GT"/>
        </a:p>
      </dgm:t>
    </dgm:pt>
    <dgm:pt modelId="{2444A8E6-DBC3-465D-AA22-9C7D72070F4F}">
      <dgm:prSet phldrT="[Text]"/>
      <dgm:spPr/>
      <dgm:t>
        <a:bodyPr/>
        <a:lstStyle/>
        <a:p>
          <a:r>
            <a:rPr lang="es-GT" noProof="0" smtClean="0"/>
            <a:t>Generación de CO2 vs Industria</a:t>
          </a:r>
          <a:endParaRPr lang="es-GT" noProof="0" dirty="0"/>
        </a:p>
      </dgm:t>
    </dgm:pt>
    <dgm:pt modelId="{10B42B0C-CF01-4D4B-AD28-1B59AD955A4F}" type="parTrans" cxnId="{15F5FBC2-4480-459A-88C1-B040247AD007}">
      <dgm:prSet/>
      <dgm:spPr/>
      <dgm:t>
        <a:bodyPr/>
        <a:lstStyle/>
        <a:p>
          <a:endParaRPr lang="es-GT"/>
        </a:p>
      </dgm:t>
    </dgm:pt>
    <dgm:pt modelId="{F83CE569-7EC3-4773-9E5A-7E3FC7945C01}" type="sibTrans" cxnId="{15F5FBC2-4480-459A-88C1-B040247AD007}">
      <dgm:prSet/>
      <dgm:spPr/>
      <dgm:t>
        <a:bodyPr/>
        <a:lstStyle/>
        <a:p>
          <a:endParaRPr lang="es-GT"/>
        </a:p>
      </dgm:t>
    </dgm:pt>
    <dgm:pt modelId="{36FBD896-C49D-4F59-9738-157BD6628712}">
      <dgm:prSet phldrT="[Text]"/>
      <dgm:spPr/>
      <dgm:t>
        <a:bodyPr/>
        <a:lstStyle/>
        <a:p>
          <a:r>
            <a:rPr lang="es-GT" noProof="0" dirty="0" smtClean="0"/>
            <a:t>Consumo de </a:t>
          </a:r>
          <a:r>
            <a:rPr lang="es-GT" noProof="0" dirty="0" smtClean="0"/>
            <a:t>CO2 vs industria y meta</a:t>
          </a:r>
          <a:endParaRPr lang="es-GT" noProof="0" dirty="0"/>
        </a:p>
      </dgm:t>
    </dgm:pt>
    <dgm:pt modelId="{08D61064-8D53-4798-90AE-B07F0E5BA963}" type="parTrans" cxnId="{4D5BB6C8-02F7-4476-AABF-75E306166564}">
      <dgm:prSet/>
      <dgm:spPr/>
      <dgm:t>
        <a:bodyPr/>
        <a:lstStyle/>
        <a:p>
          <a:endParaRPr lang="es-GT"/>
        </a:p>
      </dgm:t>
    </dgm:pt>
    <dgm:pt modelId="{244D30B3-5318-4532-BB56-0CCDB58DE400}" type="sibTrans" cxnId="{4D5BB6C8-02F7-4476-AABF-75E306166564}">
      <dgm:prSet/>
      <dgm:spPr/>
      <dgm:t>
        <a:bodyPr/>
        <a:lstStyle/>
        <a:p>
          <a:endParaRPr lang="es-GT"/>
        </a:p>
      </dgm:t>
    </dgm:pt>
    <dgm:pt modelId="{C7495503-F62B-4810-8558-DAAFABF4C29B}" type="pres">
      <dgm:prSet presAssocID="{B40A7A6E-0557-4CFD-AB3D-A630123933C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6515824B-DC64-4967-864F-344EAE621E6A}" type="pres">
      <dgm:prSet presAssocID="{EF47D388-5678-4B10-983C-7B3719D944A9}" presName="compNode" presStyleCnt="0"/>
      <dgm:spPr/>
    </dgm:pt>
    <dgm:pt modelId="{62F5DACF-D648-4946-B756-662B1DBDC6E2}" type="pres">
      <dgm:prSet presAssocID="{EF47D388-5678-4B10-983C-7B3719D944A9}" presName="aNode" presStyleLbl="bgShp" presStyleIdx="0" presStyleCnt="3"/>
      <dgm:spPr/>
      <dgm:t>
        <a:bodyPr/>
        <a:lstStyle/>
        <a:p>
          <a:endParaRPr lang="es-GT"/>
        </a:p>
      </dgm:t>
    </dgm:pt>
    <dgm:pt modelId="{595D020F-A472-4D38-9CE4-53B5A8C1C9F8}" type="pres">
      <dgm:prSet presAssocID="{EF47D388-5678-4B10-983C-7B3719D944A9}" presName="textNode" presStyleLbl="bgShp" presStyleIdx="0" presStyleCnt="3"/>
      <dgm:spPr/>
      <dgm:t>
        <a:bodyPr/>
        <a:lstStyle/>
        <a:p>
          <a:endParaRPr lang="es-GT"/>
        </a:p>
      </dgm:t>
    </dgm:pt>
    <dgm:pt modelId="{E4EBABC2-076B-4670-9746-E9C80F48EFD1}" type="pres">
      <dgm:prSet presAssocID="{EF47D388-5678-4B10-983C-7B3719D944A9}" presName="compChildNode" presStyleCnt="0"/>
      <dgm:spPr/>
    </dgm:pt>
    <dgm:pt modelId="{FD696E2B-9150-4B13-AD00-3D95B97126A2}" type="pres">
      <dgm:prSet presAssocID="{EF47D388-5678-4B10-983C-7B3719D944A9}" presName="theInnerList" presStyleCnt="0"/>
      <dgm:spPr/>
    </dgm:pt>
    <dgm:pt modelId="{D0D314C4-1A23-4CF7-92B7-1AF040726D44}" type="pres">
      <dgm:prSet presAssocID="{2743D45B-6004-4753-929F-2DDB14ADCCB6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85EA20C8-EFE5-4FA6-80AE-3CEC5F06B365}" type="pres">
      <dgm:prSet presAssocID="{2743D45B-6004-4753-929F-2DDB14ADCCB6}" presName="aSpace2" presStyleCnt="0"/>
      <dgm:spPr/>
    </dgm:pt>
    <dgm:pt modelId="{C3F758A3-73A5-4DCE-A9F9-D43C946B5A9C}" type="pres">
      <dgm:prSet presAssocID="{BF0DD1C2-90FA-4B1B-A959-52A16ACB87F3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89F595B-5744-4864-B8E1-555E8C8ED1BF}" type="pres">
      <dgm:prSet presAssocID="{EF47D388-5678-4B10-983C-7B3719D944A9}" presName="aSpace" presStyleCnt="0"/>
      <dgm:spPr/>
    </dgm:pt>
    <dgm:pt modelId="{D591AF93-D73B-4D96-876D-59815B4E75CE}" type="pres">
      <dgm:prSet presAssocID="{701B949A-2F52-4C92-A7DC-5A3AB6D73241}" presName="compNode" presStyleCnt="0"/>
      <dgm:spPr/>
    </dgm:pt>
    <dgm:pt modelId="{FE2336F0-EC87-4B6D-8640-19E7188F0BFC}" type="pres">
      <dgm:prSet presAssocID="{701B949A-2F52-4C92-A7DC-5A3AB6D73241}" presName="aNode" presStyleLbl="bgShp" presStyleIdx="1" presStyleCnt="3"/>
      <dgm:spPr/>
      <dgm:t>
        <a:bodyPr/>
        <a:lstStyle/>
        <a:p>
          <a:endParaRPr lang="es-GT"/>
        </a:p>
      </dgm:t>
    </dgm:pt>
    <dgm:pt modelId="{AF8FDC3D-C5DB-46DD-8D44-CC3194013777}" type="pres">
      <dgm:prSet presAssocID="{701B949A-2F52-4C92-A7DC-5A3AB6D73241}" presName="textNode" presStyleLbl="bgShp" presStyleIdx="1" presStyleCnt="3"/>
      <dgm:spPr/>
      <dgm:t>
        <a:bodyPr/>
        <a:lstStyle/>
        <a:p>
          <a:endParaRPr lang="es-GT"/>
        </a:p>
      </dgm:t>
    </dgm:pt>
    <dgm:pt modelId="{BB4BD989-1CE9-4DBB-A09E-98BC029F5545}" type="pres">
      <dgm:prSet presAssocID="{701B949A-2F52-4C92-A7DC-5A3AB6D73241}" presName="compChildNode" presStyleCnt="0"/>
      <dgm:spPr/>
    </dgm:pt>
    <dgm:pt modelId="{B7FEDDC9-1872-4D11-B149-6671A576CDD7}" type="pres">
      <dgm:prSet presAssocID="{701B949A-2F52-4C92-A7DC-5A3AB6D73241}" presName="theInnerList" presStyleCnt="0"/>
      <dgm:spPr/>
    </dgm:pt>
    <dgm:pt modelId="{038CE7D1-8A23-4A32-94C1-F20AAFEC1956}" type="pres">
      <dgm:prSet presAssocID="{24D62FFD-1D00-49FC-A40D-12A69CBE326E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791C009-88D3-4B9B-9F09-241368DF0D9F}" type="pres">
      <dgm:prSet presAssocID="{24D62FFD-1D00-49FC-A40D-12A69CBE326E}" presName="aSpace2" presStyleCnt="0"/>
      <dgm:spPr/>
    </dgm:pt>
    <dgm:pt modelId="{D47EFFD6-5115-475E-BB5D-931040183964}" type="pres">
      <dgm:prSet presAssocID="{6F869259-7DBB-4F9F-A932-BCBC879773FD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71FD8FA2-3A8B-437D-94D2-47BDE83CA55E}" type="pres">
      <dgm:prSet presAssocID="{6F869259-7DBB-4F9F-A932-BCBC879773FD}" presName="aSpace2" presStyleCnt="0"/>
      <dgm:spPr/>
    </dgm:pt>
    <dgm:pt modelId="{7DEDB587-1D2D-4A76-9EE3-07E54295E027}" type="pres">
      <dgm:prSet presAssocID="{36FBD896-C49D-4F59-9738-157BD6628712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B60F0BC-5499-46F3-8A1B-E55F51AEBD7E}" type="pres">
      <dgm:prSet presAssocID="{701B949A-2F52-4C92-A7DC-5A3AB6D73241}" presName="aSpace" presStyleCnt="0"/>
      <dgm:spPr/>
    </dgm:pt>
    <dgm:pt modelId="{A106BDAD-F405-4502-B202-AA0286FF39C9}" type="pres">
      <dgm:prSet presAssocID="{29DBEF73-F1F2-4EF7-A80B-D754A0A4B410}" presName="compNode" presStyleCnt="0"/>
      <dgm:spPr/>
    </dgm:pt>
    <dgm:pt modelId="{6B636D95-BF12-4051-8872-FCF6CB83478A}" type="pres">
      <dgm:prSet presAssocID="{29DBEF73-F1F2-4EF7-A80B-D754A0A4B410}" presName="aNode" presStyleLbl="bgShp" presStyleIdx="2" presStyleCnt="3" custLinFactNeighborX="2399"/>
      <dgm:spPr/>
      <dgm:t>
        <a:bodyPr/>
        <a:lstStyle/>
        <a:p>
          <a:endParaRPr lang="es-GT"/>
        </a:p>
      </dgm:t>
    </dgm:pt>
    <dgm:pt modelId="{43FB5401-5D6C-49D6-A44F-DC3E18EAF649}" type="pres">
      <dgm:prSet presAssocID="{29DBEF73-F1F2-4EF7-A80B-D754A0A4B410}" presName="textNode" presStyleLbl="bgShp" presStyleIdx="2" presStyleCnt="3"/>
      <dgm:spPr/>
      <dgm:t>
        <a:bodyPr/>
        <a:lstStyle/>
        <a:p>
          <a:endParaRPr lang="es-GT"/>
        </a:p>
      </dgm:t>
    </dgm:pt>
    <dgm:pt modelId="{51B2E110-D740-4342-9C95-17A71C22AD75}" type="pres">
      <dgm:prSet presAssocID="{29DBEF73-F1F2-4EF7-A80B-D754A0A4B410}" presName="compChildNode" presStyleCnt="0"/>
      <dgm:spPr/>
    </dgm:pt>
    <dgm:pt modelId="{E2B8A5BF-6E03-49D3-BFBA-7D37E442CC08}" type="pres">
      <dgm:prSet presAssocID="{29DBEF73-F1F2-4EF7-A80B-D754A0A4B410}" presName="theInnerList" presStyleCnt="0"/>
      <dgm:spPr/>
    </dgm:pt>
    <dgm:pt modelId="{53136E0C-E0B1-4AB1-96D0-42446330B7FA}" type="pres">
      <dgm:prSet presAssocID="{BE000CCC-DD09-4AD4-B50D-A500B81F1387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86CC42F-1C93-4EEC-A7ED-A2C145766257}" type="pres">
      <dgm:prSet presAssocID="{BE000CCC-DD09-4AD4-B50D-A500B81F1387}" presName="aSpace2" presStyleCnt="0"/>
      <dgm:spPr/>
    </dgm:pt>
    <dgm:pt modelId="{574183B4-3472-4D06-8FEE-315D8422251B}" type="pres">
      <dgm:prSet presAssocID="{38BC3FEE-5689-4372-A4D5-921F6BAAE427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318265F-9B4D-481B-BB69-AF88BF26B862}" type="pres">
      <dgm:prSet presAssocID="{38BC3FEE-5689-4372-A4D5-921F6BAAE427}" presName="aSpace2" presStyleCnt="0"/>
      <dgm:spPr/>
    </dgm:pt>
    <dgm:pt modelId="{3C1043E5-7D8D-4BF5-8C68-20A2A3569FFC}" type="pres">
      <dgm:prSet presAssocID="{5F33DBEE-4C9E-41F8-AAE9-886A27AC948F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56328D21-4D04-46D1-89CE-D3BC550C2597}" type="pres">
      <dgm:prSet presAssocID="{5F33DBEE-4C9E-41F8-AAE9-886A27AC948F}" presName="aSpace2" presStyleCnt="0"/>
      <dgm:spPr/>
    </dgm:pt>
    <dgm:pt modelId="{3EEA9798-F83F-4904-ABCF-3DB91747CB4E}" type="pres">
      <dgm:prSet presAssocID="{2444A8E6-DBC3-465D-AA22-9C7D72070F4F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ACA9F115-5BA0-4284-9728-F44A287C6719}" type="presOf" srcId="{EF47D388-5678-4B10-983C-7B3719D944A9}" destId="{62F5DACF-D648-4946-B756-662B1DBDC6E2}" srcOrd="0" destOrd="0" presId="urn:microsoft.com/office/officeart/2005/8/layout/lProcess2"/>
    <dgm:cxn modelId="{503042EC-8CD1-41F5-8B4C-79BC7B21ED2D}" srcId="{701B949A-2F52-4C92-A7DC-5A3AB6D73241}" destId="{24D62FFD-1D00-49FC-A40D-12A69CBE326E}" srcOrd="0" destOrd="0" parTransId="{EB77480A-16C3-41E5-ACB0-F781BE047B7A}" sibTransId="{8C3C5FE4-5C1D-45EA-89F4-8BF9E6BF0C6C}"/>
    <dgm:cxn modelId="{95831DE2-DD85-471F-95BA-C906BC449F80}" srcId="{29DBEF73-F1F2-4EF7-A80B-D754A0A4B410}" destId="{BE000CCC-DD09-4AD4-B50D-A500B81F1387}" srcOrd="0" destOrd="0" parTransId="{2797619A-7148-45E8-B192-BDED18948341}" sibTransId="{7BDBB951-8A51-4097-91A0-11046E225F25}"/>
    <dgm:cxn modelId="{C08DC571-C4BA-47D5-8819-FEBAE9B390AD}" srcId="{EF47D388-5678-4B10-983C-7B3719D944A9}" destId="{BF0DD1C2-90FA-4B1B-A959-52A16ACB87F3}" srcOrd="1" destOrd="0" parTransId="{22265F87-FA3C-40B4-9E9C-4B65971FAA10}" sibTransId="{96962DD6-053B-47C7-A10D-B21AD704DD04}"/>
    <dgm:cxn modelId="{042405F5-F0CC-45E6-8B84-2BD4F0C8EE24}" srcId="{701B949A-2F52-4C92-A7DC-5A3AB6D73241}" destId="{6F869259-7DBB-4F9F-A932-BCBC879773FD}" srcOrd="1" destOrd="0" parTransId="{C17FD30C-6E96-402E-8601-4D812122E530}" sibTransId="{9A54A1A4-F99D-4AB5-A66F-322738A5E6BE}"/>
    <dgm:cxn modelId="{D598A981-6172-42CD-BB0C-D221DC90AF90}" type="presOf" srcId="{5F33DBEE-4C9E-41F8-AAE9-886A27AC948F}" destId="{3C1043E5-7D8D-4BF5-8C68-20A2A3569FFC}" srcOrd="0" destOrd="0" presId="urn:microsoft.com/office/officeart/2005/8/layout/lProcess2"/>
    <dgm:cxn modelId="{643503EC-01B1-45B6-AF06-4AF6F5D13C7B}" srcId="{29DBEF73-F1F2-4EF7-A80B-D754A0A4B410}" destId="{5F33DBEE-4C9E-41F8-AAE9-886A27AC948F}" srcOrd="2" destOrd="0" parTransId="{B1CFE74E-4D28-4C3F-A311-809832029CCC}" sibTransId="{F605EAB3-BF24-472A-B4A3-C052DCD58EB1}"/>
    <dgm:cxn modelId="{262B16AB-3879-4054-A7E4-F25E834AFBF5}" srcId="{B40A7A6E-0557-4CFD-AB3D-A630123933CD}" destId="{EF47D388-5678-4B10-983C-7B3719D944A9}" srcOrd="0" destOrd="0" parTransId="{3ECA647D-BEA6-477F-AF24-0F1C321782A5}" sibTransId="{029B152C-3E75-4679-9953-C428A0FCA582}"/>
    <dgm:cxn modelId="{6E187772-CC81-4AF2-A5A8-2AF19C64BC65}" type="presOf" srcId="{2743D45B-6004-4753-929F-2DDB14ADCCB6}" destId="{D0D314C4-1A23-4CF7-92B7-1AF040726D44}" srcOrd="0" destOrd="0" presId="urn:microsoft.com/office/officeart/2005/8/layout/lProcess2"/>
    <dgm:cxn modelId="{54435578-7082-48BF-80B6-B771CF62C092}" type="presOf" srcId="{36FBD896-C49D-4F59-9738-157BD6628712}" destId="{7DEDB587-1D2D-4A76-9EE3-07E54295E027}" srcOrd="0" destOrd="0" presId="urn:microsoft.com/office/officeart/2005/8/layout/lProcess2"/>
    <dgm:cxn modelId="{2293AA3B-857A-4C8D-9E94-79A6051239DE}" type="presOf" srcId="{29DBEF73-F1F2-4EF7-A80B-D754A0A4B410}" destId="{6B636D95-BF12-4051-8872-FCF6CB83478A}" srcOrd="0" destOrd="0" presId="urn:microsoft.com/office/officeart/2005/8/layout/lProcess2"/>
    <dgm:cxn modelId="{D8462148-86FD-4946-AD81-576CF80B7064}" srcId="{29DBEF73-F1F2-4EF7-A80B-D754A0A4B410}" destId="{38BC3FEE-5689-4372-A4D5-921F6BAAE427}" srcOrd="1" destOrd="0" parTransId="{5E31BB15-7D22-4428-99DC-E42B6DCF4A52}" sibTransId="{F5152366-2546-4F31-BD6D-0BF847257108}"/>
    <dgm:cxn modelId="{E849199F-581D-47E0-AE1F-7D9D475BE2C0}" srcId="{B40A7A6E-0557-4CFD-AB3D-A630123933CD}" destId="{29DBEF73-F1F2-4EF7-A80B-D754A0A4B410}" srcOrd="2" destOrd="0" parTransId="{2CC62EE9-A68C-4827-A1E8-9633F4EEDD67}" sibTransId="{210D25BE-4CC1-409E-A8CF-8FBBFC8A1D55}"/>
    <dgm:cxn modelId="{4D5BB6C8-02F7-4476-AABF-75E306166564}" srcId="{701B949A-2F52-4C92-A7DC-5A3AB6D73241}" destId="{36FBD896-C49D-4F59-9738-157BD6628712}" srcOrd="2" destOrd="0" parTransId="{08D61064-8D53-4798-90AE-B07F0E5BA963}" sibTransId="{244D30B3-5318-4532-BB56-0CCDB58DE400}"/>
    <dgm:cxn modelId="{9BD5DB4C-F9E5-4B92-B861-7C1FCFEEFF84}" srcId="{B40A7A6E-0557-4CFD-AB3D-A630123933CD}" destId="{701B949A-2F52-4C92-A7DC-5A3AB6D73241}" srcOrd="1" destOrd="0" parTransId="{D14D63F5-1E57-4D18-BAB8-246FA7B73E17}" sibTransId="{B1597191-EF39-47CC-9740-CE40E87AB134}"/>
    <dgm:cxn modelId="{CAD66A9A-3796-4B11-B2E9-3FAE084FFF76}" type="presOf" srcId="{38BC3FEE-5689-4372-A4D5-921F6BAAE427}" destId="{574183B4-3472-4D06-8FEE-315D8422251B}" srcOrd="0" destOrd="0" presId="urn:microsoft.com/office/officeart/2005/8/layout/lProcess2"/>
    <dgm:cxn modelId="{E30FFA0A-FB84-41FB-A4A8-F933C7828DFD}" type="presOf" srcId="{BE000CCC-DD09-4AD4-B50D-A500B81F1387}" destId="{53136E0C-E0B1-4AB1-96D0-42446330B7FA}" srcOrd="0" destOrd="0" presId="urn:microsoft.com/office/officeart/2005/8/layout/lProcess2"/>
    <dgm:cxn modelId="{CAAF6CD8-1303-4109-A8E9-F4A1561562FC}" type="presOf" srcId="{B40A7A6E-0557-4CFD-AB3D-A630123933CD}" destId="{C7495503-F62B-4810-8558-DAAFABF4C29B}" srcOrd="0" destOrd="0" presId="urn:microsoft.com/office/officeart/2005/8/layout/lProcess2"/>
    <dgm:cxn modelId="{F865C9D6-007C-422A-ADC0-6B02BB0AA42A}" type="presOf" srcId="{2444A8E6-DBC3-465D-AA22-9C7D72070F4F}" destId="{3EEA9798-F83F-4904-ABCF-3DB91747CB4E}" srcOrd="0" destOrd="0" presId="urn:microsoft.com/office/officeart/2005/8/layout/lProcess2"/>
    <dgm:cxn modelId="{15F5FBC2-4480-459A-88C1-B040247AD007}" srcId="{29DBEF73-F1F2-4EF7-A80B-D754A0A4B410}" destId="{2444A8E6-DBC3-465D-AA22-9C7D72070F4F}" srcOrd="3" destOrd="0" parTransId="{10B42B0C-CF01-4D4B-AD28-1B59AD955A4F}" sibTransId="{F83CE569-7EC3-4773-9E5A-7E3FC7945C01}"/>
    <dgm:cxn modelId="{33688E18-723C-49A4-8653-82F913BDD47D}" type="presOf" srcId="{29DBEF73-F1F2-4EF7-A80B-D754A0A4B410}" destId="{43FB5401-5D6C-49D6-A44F-DC3E18EAF649}" srcOrd="1" destOrd="0" presId="urn:microsoft.com/office/officeart/2005/8/layout/lProcess2"/>
    <dgm:cxn modelId="{155389AC-333E-4FE0-8126-E93A107A6F8D}" type="presOf" srcId="{6F869259-7DBB-4F9F-A932-BCBC879773FD}" destId="{D47EFFD6-5115-475E-BB5D-931040183964}" srcOrd="0" destOrd="0" presId="urn:microsoft.com/office/officeart/2005/8/layout/lProcess2"/>
    <dgm:cxn modelId="{56696CAB-915E-487A-A61B-E65A940AFEC9}" type="presOf" srcId="{EF47D388-5678-4B10-983C-7B3719D944A9}" destId="{595D020F-A472-4D38-9CE4-53B5A8C1C9F8}" srcOrd="1" destOrd="0" presId="urn:microsoft.com/office/officeart/2005/8/layout/lProcess2"/>
    <dgm:cxn modelId="{46F35E58-01BE-4591-AE9F-13C70B00BA04}" type="presOf" srcId="{BF0DD1C2-90FA-4B1B-A959-52A16ACB87F3}" destId="{C3F758A3-73A5-4DCE-A9F9-D43C946B5A9C}" srcOrd="0" destOrd="0" presId="urn:microsoft.com/office/officeart/2005/8/layout/lProcess2"/>
    <dgm:cxn modelId="{15AFEE2A-0031-41F3-B580-CB80ECFAA44D}" type="presOf" srcId="{701B949A-2F52-4C92-A7DC-5A3AB6D73241}" destId="{FE2336F0-EC87-4B6D-8640-19E7188F0BFC}" srcOrd="0" destOrd="0" presId="urn:microsoft.com/office/officeart/2005/8/layout/lProcess2"/>
    <dgm:cxn modelId="{F5314B10-B51F-4539-AEC3-D28F3A431247}" srcId="{EF47D388-5678-4B10-983C-7B3719D944A9}" destId="{2743D45B-6004-4753-929F-2DDB14ADCCB6}" srcOrd="0" destOrd="0" parTransId="{AFD463B3-38BA-4C3D-B29D-0AB3D809F042}" sibTransId="{007C86CC-6B0A-4045-8263-628C6EA23B86}"/>
    <dgm:cxn modelId="{6055D7D3-5290-4E7C-BB99-9DA78BF1AA42}" type="presOf" srcId="{24D62FFD-1D00-49FC-A40D-12A69CBE326E}" destId="{038CE7D1-8A23-4A32-94C1-F20AAFEC1956}" srcOrd="0" destOrd="0" presId="urn:microsoft.com/office/officeart/2005/8/layout/lProcess2"/>
    <dgm:cxn modelId="{69F07C05-0A4F-4588-A821-1059709D55CE}" type="presOf" srcId="{701B949A-2F52-4C92-A7DC-5A3AB6D73241}" destId="{AF8FDC3D-C5DB-46DD-8D44-CC3194013777}" srcOrd="1" destOrd="0" presId="urn:microsoft.com/office/officeart/2005/8/layout/lProcess2"/>
    <dgm:cxn modelId="{4AB341B9-8B23-428B-848F-339052B1669D}" type="presParOf" srcId="{C7495503-F62B-4810-8558-DAAFABF4C29B}" destId="{6515824B-DC64-4967-864F-344EAE621E6A}" srcOrd="0" destOrd="0" presId="urn:microsoft.com/office/officeart/2005/8/layout/lProcess2"/>
    <dgm:cxn modelId="{BAB97386-62EA-4DE2-8655-A17B02A6D781}" type="presParOf" srcId="{6515824B-DC64-4967-864F-344EAE621E6A}" destId="{62F5DACF-D648-4946-B756-662B1DBDC6E2}" srcOrd="0" destOrd="0" presId="urn:microsoft.com/office/officeart/2005/8/layout/lProcess2"/>
    <dgm:cxn modelId="{4DDA5321-6F15-49B0-AF59-AB5CA7A71DB0}" type="presParOf" srcId="{6515824B-DC64-4967-864F-344EAE621E6A}" destId="{595D020F-A472-4D38-9CE4-53B5A8C1C9F8}" srcOrd="1" destOrd="0" presId="urn:microsoft.com/office/officeart/2005/8/layout/lProcess2"/>
    <dgm:cxn modelId="{F7BA9215-B592-42D5-946F-8BCE10BDE175}" type="presParOf" srcId="{6515824B-DC64-4967-864F-344EAE621E6A}" destId="{E4EBABC2-076B-4670-9746-E9C80F48EFD1}" srcOrd="2" destOrd="0" presId="urn:microsoft.com/office/officeart/2005/8/layout/lProcess2"/>
    <dgm:cxn modelId="{851141EB-CBDF-43F6-93D7-F025CCB8FB85}" type="presParOf" srcId="{E4EBABC2-076B-4670-9746-E9C80F48EFD1}" destId="{FD696E2B-9150-4B13-AD00-3D95B97126A2}" srcOrd="0" destOrd="0" presId="urn:microsoft.com/office/officeart/2005/8/layout/lProcess2"/>
    <dgm:cxn modelId="{EDEC1FCA-3685-4930-83B0-DAC192894601}" type="presParOf" srcId="{FD696E2B-9150-4B13-AD00-3D95B97126A2}" destId="{D0D314C4-1A23-4CF7-92B7-1AF040726D44}" srcOrd="0" destOrd="0" presId="urn:microsoft.com/office/officeart/2005/8/layout/lProcess2"/>
    <dgm:cxn modelId="{B1B922F4-1040-431D-AF56-C69B10893488}" type="presParOf" srcId="{FD696E2B-9150-4B13-AD00-3D95B97126A2}" destId="{85EA20C8-EFE5-4FA6-80AE-3CEC5F06B365}" srcOrd="1" destOrd="0" presId="urn:microsoft.com/office/officeart/2005/8/layout/lProcess2"/>
    <dgm:cxn modelId="{6CAC949D-6BD7-465C-A9B8-0A1DE57E5A62}" type="presParOf" srcId="{FD696E2B-9150-4B13-AD00-3D95B97126A2}" destId="{C3F758A3-73A5-4DCE-A9F9-D43C946B5A9C}" srcOrd="2" destOrd="0" presId="urn:microsoft.com/office/officeart/2005/8/layout/lProcess2"/>
    <dgm:cxn modelId="{80183557-A4D6-4FBF-9292-1D7AFBCA6A1B}" type="presParOf" srcId="{C7495503-F62B-4810-8558-DAAFABF4C29B}" destId="{389F595B-5744-4864-B8E1-555E8C8ED1BF}" srcOrd="1" destOrd="0" presId="urn:microsoft.com/office/officeart/2005/8/layout/lProcess2"/>
    <dgm:cxn modelId="{1473501A-AA4C-49FE-8969-16D7CC06D6B9}" type="presParOf" srcId="{C7495503-F62B-4810-8558-DAAFABF4C29B}" destId="{D591AF93-D73B-4D96-876D-59815B4E75CE}" srcOrd="2" destOrd="0" presId="urn:microsoft.com/office/officeart/2005/8/layout/lProcess2"/>
    <dgm:cxn modelId="{C24AE060-FE34-4DFE-9CA2-93044D842E6B}" type="presParOf" srcId="{D591AF93-D73B-4D96-876D-59815B4E75CE}" destId="{FE2336F0-EC87-4B6D-8640-19E7188F0BFC}" srcOrd="0" destOrd="0" presId="urn:microsoft.com/office/officeart/2005/8/layout/lProcess2"/>
    <dgm:cxn modelId="{D579A91E-B6A5-4041-8A90-F0A8BB960E14}" type="presParOf" srcId="{D591AF93-D73B-4D96-876D-59815B4E75CE}" destId="{AF8FDC3D-C5DB-46DD-8D44-CC3194013777}" srcOrd="1" destOrd="0" presId="urn:microsoft.com/office/officeart/2005/8/layout/lProcess2"/>
    <dgm:cxn modelId="{5D3E2056-EF46-4E9D-AE4F-08E2AFB24810}" type="presParOf" srcId="{D591AF93-D73B-4D96-876D-59815B4E75CE}" destId="{BB4BD989-1CE9-4DBB-A09E-98BC029F5545}" srcOrd="2" destOrd="0" presId="urn:microsoft.com/office/officeart/2005/8/layout/lProcess2"/>
    <dgm:cxn modelId="{4BAA68B3-BF3B-4308-B55B-E3ED32DAE2F9}" type="presParOf" srcId="{BB4BD989-1CE9-4DBB-A09E-98BC029F5545}" destId="{B7FEDDC9-1872-4D11-B149-6671A576CDD7}" srcOrd="0" destOrd="0" presId="urn:microsoft.com/office/officeart/2005/8/layout/lProcess2"/>
    <dgm:cxn modelId="{E0B9D693-ABF0-458D-B7F9-67CC585F6AA6}" type="presParOf" srcId="{B7FEDDC9-1872-4D11-B149-6671A576CDD7}" destId="{038CE7D1-8A23-4A32-94C1-F20AAFEC1956}" srcOrd="0" destOrd="0" presId="urn:microsoft.com/office/officeart/2005/8/layout/lProcess2"/>
    <dgm:cxn modelId="{8E5E4CE3-05A9-45FD-AF59-92A262FB5EDE}" type="presParOf" srcId="{B7FEDDC9-1872-4D11-B149-6671A576CDD7}" destId="{3791C009-88D3-4B9B-9F09-241368DF0D9F}" srcOrd="1" destOrd="0" presId="urn:microsoft.com/office/officeart/2005/8/layout/lProcess2"/>
    <dgm:cxn modelId="{188454E4-9248-4C2A-93A5-D260011D4E71}" type="presParOf" srcId="{B7FEDDC9-1872-4D11-B149-6671A576CDD7}" destId="{D47EFFD6-5115-475E-BB5D-931040183964}" srcOrd="2" destOrd="0" presId="urn:microsoft.com/office/officeart/2005/8/layout/lProcess2"/>
    <dgm:cxn modelId="{D5977A7E-422B-4F20-BE7C-FD5C74183FC5}" type="presParOf" srcId="{B7FEDDC9-1872-4D11-B149-6671A576CDD7}" destId="{71FD8FA2-3A8B-437D-94D2-47BDE83CA55E}" srcOrd="3" destOrd="0" presId="urn:microsoft.com/office/officeart/2005/8/layout/lProcess2"/>
    <dgm:cxn modelId="{A76DD189-01DB-4C09-8788-EF78A4C3791C}" type="presParOf" srcId="{B7FEDDC9-1872-4D11-B149-6671A576CDD7}" destId="{7DEDB587-1D2D-4A76-9EE3-07E54295E027}" srcOrd="4" destOrd="0" presId="urn:microsoft.com/office/officeart/2005/8/layout/lProcess2"/>
    <dgm:cxn modelId="{1CC155EF-32C1-45D5-A0AF-0AE42FB9A82D}" type="presParOf" srcId="{C7495503-F62B-4810-8558-DAAFABF4C29B}" destId="{AB60F0BC-5499-46F3-8A1B-E55F51AEBD7E}" srcOrd="3" destOrd="0" presId="urn:microsoft.com/office/officeart/2005/8/layout/lProcess2"/>
    <dgm:cxn modelId="{B6CAD190-88A8-4E12-8F2F-46F4D80B6B55}" type="presParOf" srcId="{C7495503-F62B-4810-8558-DAAFABF4C29B}" destId="{A106BDAD-F405-4502-B202-AA0286FF39C9}" srcOrd="4" destOrd="0" presId="urn:microsoft.com/office/officeart/2005/8/layout/lProcess2"/>
    <dgm:cxn modelId="{CF740E0C-8149-496D-BA4A-45C93030EE78}" type="presParOf" srcId="{A106BDAD-F405-4502-B202-AA0286FF39C9}" destId="{6B636D95-BF12-4051-8872-FCF6CB83478A}" srcOrd="0" destOrd="0" presId="urn:microsoft.com/office/officeart/2005/8/layout/lProcess2"/>
    <dgm:cxn modelId="{66A240A2-DB8E-4769-9914-54E68763C096}" type="presParOf" srcId="{A106BDAD-F405-4502-B202-AA0286FF39C9}" destId="{43FB5401-5D6C-49D6-A44F-DC3E18EAF649}" srcOrd="1" destOrd="0" presId="urn:microsoft.com/office/officeart/2005/8/layout/lProcess2"/>
    <dgm:cxn modelId="{B248A23B-A8AB-46C8-870D-172F241EAC2E}" type="presParOf" srcId="{A106BDAD-F405-4502-B202-AA0286FF39C9}" destId="{51B2E110-D740-4342-9C95-17A71C22AD75}" srcOrd="2" destOrd="0" presId="urn:microsoft.com/office/officeart/2005/8/layout/lProcess2"/>
    <dgm:cxn modelId="{95B24337-34F5-45E2-A0E9-3C0CC8E6F4DA}" type="presParOf" srcId="{51B2E110-D740-4342-9C95-17A71C22AD75}" destId="{E2B8A5BF-6E03-49D3-BFBA-7D37E442CC08}" srcOrd="0" destOrd="0" presId="urn:microsoft.com/office/officeart/2005/8/layout/lProcess2"/>
    <dgm:cxn modelId="{F8297282-EA63-4CC4-BDEE-E4835D1306B2}" type="presParOf" srcId="{E2B8A5BF-6E03-49D3-BFBA-7D37E442CC08}" destId="{53136E0C-E0B1-4AB1-96D0-42446330B7FA}" srcOrd="0" destOrd="0" presId="urn:microsoft.com/office/officeart/2005/8/layout/lProcess2"/>
    <dgm:cxn modelId="{79944BA9-6962-4605-97E7-41E1FE8C569D}" type="presParOf" srcId="{E2B8A5BF-6E03-49D3-BFBA-7D37E442CC08}" destId="{A86CC42F-1C93-4EEC-A7ED-A2C145766257}" srcOrd="1" destOrd="0" presId="urn:microsoft.com/office/officeart/2005/8/layout/lProcess2"/>
    <dgm:cxn modelId="{B92C8C39-E4E8-4982-817F-9B9F5C11D3F4}" type="presParOf" srcId="{E2B8A5BF-6E03-49D3-BFBA-7D37E442CC08}" destId="{574183B4-3472-4D06-8FEE-315D8422251B}" srcOrd="2" destOrd="0" presId="urn:microsoft.com/office/officeart/2005/8/layout/lProcess2"/>
    <dgm:cxn modelId="{9A124F95-2C60-49E5-B1B2-0EBF6DC9B473}" type="presParOf" srcId="{E2B8A5BF-6E03-49D3-BFBA-7D37E442CC08}" destId="{F318265F-9B4D-481B-BB69-AF88BF26B862}" srcOrd="3" destOrd="0" presId="urn:microsoft.com/office/officeart/2005/8/layout/lProcess2"/>
    <dgm:cxn modelId="{CFD51057-F869-41C3-93E9-A706E75DD664}" type="presParOf" srcId="{E2B8A5BF-6E03-49D3-BFBA-7D37E442CC08}" destId="{3C1043E5-7D8D-4BF5-8C68-20A2A3569FFC}" srcOrd="4" destOrd="0" presId="urn:microsoft.com/office/officeart/2005/8/layout/lProcess2"/>
    <dgm:cxn modelId="{971DE734-BCA0-4008-B93A-5300F2B29CCC}" type="presParOf" srcId="{E2B8A5BF-6E03-49D3-BFBA-7D37E442CC08}" destId="{56328D21-4D04-46D1-89CE-D3BC550C2597}" srcOrd="5" destOrd="0" presId="urn:microsoft.com/office/officeart/2005/8/layout/lProcess2"/>
    <dgm:cxn modelId="{8D32D275-6B37-4FE3-9283-E70185A7061C}" type="presParOf" srcId="{E2B8A5BF-6E03-49D3-BFBA-7D37E442CC08}" destId="{3EEA9798-F83F-4904-ABCF-3DB91747CB4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F49C2C-3F89-4096-AE59-2763125CA8CB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B0BA7282-B05B-427D-BDA4-D4AE27C6FA92}">
      <dgm:prSet phldrT="[Text]"/>
      <dgm:spPr/>
      <dgm:t>
        <a:bodyPr/>
        <a:lstStyle/>
        <a:p>
          <a:r>
            <a:rPr lang="en-US" dirty="0" smtClean="0"/>
            <a:t>CGP+L</a:t>
          </a:r>
          <a:endParaRPr lang="es-GT" dirty="0"/>
        </a:p>
      </dgm:t>
    </dgm:pt>
    <dgm:pt modelId="{B3FB8B77-0C14-4276-ACD0-757027BE6D18}" type="parTrans" cxnId="{243785DC-557F-404B-A3E4-69DF617A870C}">
      <dgm:prSet/>
      <dgm:spPr/>
      <dgm:t>
        <a:bodyPr/>
        <a:lstStyle/>
        <a:p>
          <a:endParaRPr lang="es-GT"/>
        </a:p>
      </dgm:t>
    </dgm:pt>
    <dgm:pt modelId="{AB20EC77-804E-42D3-BDD3-5A8397D6A7EC}" type="sibTrans" cxnId="{243785DC-557F-404B-A3E4-69DF617A870C}">
      <dgm:prSet/>
      <dgm:spPr/>
      <dgm:t>
        <a:bodyPr/>
        <a:lstStyle/>
        <a:p>
          <a:endParaRPr lang="es-GT"/>
        </a:p>
      </dgm:t>
    </dgm:pt>
    <dgm:pt modelId="{EA687223-2109-4DE7-B3FB-BFB95FA4C072}">
      <dgm:prSet phldrT="[Text]"/>
      <dgm:spPr/>
      <dgm:t>
        <a:bodyPr/>
        <a:lstStyle/>
        <a:p>
          <a:r>
            <a:rPr lang="en-US" dirty="0" smtClean="0"/>
            <a:t>Web</a:t>
          </a:r>
          <a:endParaRPr lang="es-GT" dirty="0"/>
        </a:p>
      </dgm:t>
    </dgm:pt>
    <dgm:pt modelId="{E0547342-4574-4C0F-A420-53DA6BD44830}" type="parTrans" cxnId="{37CD2310-6B11-45DC-BAE5-EB202712F16B}">
      <dgm:prSet/>
      <dgm:spPr/>
      <dgm:t>
        <a:bodyPr/>
        <a:lstStyle/>
        <a:p>
          <a:endParaRPr lang="es-GT"/>
        </a:p>
      </dgm:t>
    </dgm:pt>
    <dgm:pt modelId="{12B21446-5535-4388-99D1-BA51D46D8A1D}" type="sibTrans" cxnId="{37CD2310-6B11-45DC-BAE5-EB202712F16B}">
      <dgm:prSet/>
      <dgm:spPr/>
      <dgm:t>
        <a:bodyPr/>
        <a:lstStyle/>
        <a:p>
          <a:endParaRPr lang="es-GT"/>
        </a:p>
      </dgm:t>
    </dgm:pt>
    <dgm:pt modelId="{B09ED6C3-ECED-4528-A50F-48E612281AC8}">
      <dgm:prSet phldrT="[Text]"/>
      <dgm:spPr/>
      <dgm:t>
        <a:bodyPr/>
        <a:lstStyle/>
        <a:p>
          <a:r>
            <a:rPr lang="en-US" dirty="0" smtClean="0"/>
            <a:t>Android</a:t>
          </a:r>
          <a:endParaRPr lang="es-GT" dirty="0"/>
        </a:p>
      </dgm:t>
    </dgm:pt>
    <dgm:pt modelId="{5C5F358B-32CA-4759-8F05-F77892389E0B}" type="parTrans" cxnId="{61DD5EDC-508A-4893-AC11-17CBA3EB82FE}">
      <dgm:prSet/>
      <dgm:spPr/>
      <dgm:t>
        <a:bodyPr/>
        <a:lstStyle/>
        <a:p>
          <a:endParaRPr lang="es-GT"/>
        </a:p>
      </dgm:t>
    </dgm:pt>
    <dgm:pt modelId="{6A1A7880-7EA3-484A-814A-C840B5555BB4}" type="sibTrans" cxnId="{61DD5EDC-508A-4893-AC11-17CBA3EB82FE}">
      <dgm:prSet/>
      <dgm:spPr/>
      <dgm:t>
        <a:bodyPr/>
        <a:lstStyle/>
        <a:p>
          <a:endParaRPr lang="es-GT"/>
        </a:p>
      </dgm:t>
    </dgm:pt>
    <dgm:pt modelId="{5600D29B-426E-444F-9C2C-362CBA60B641}">
      <dgm:prSet phldrT="[Text]"/>
      <dgm:spPr/>
      <dgm:t>
        <a:bodyPr/>
        <a:lstStyle/>
        <a:p>
          <a:r>
            <a:rPr lang="en-US" dirty="0" smtClean="0"/>
            <a:t>IOS</a:t>
          </a:r>
          <a:endParaRPr lang="es-GT" dirty="0"/>
        </a:p>
      </dgm:t>
    </dgm:pt>
    <dgm:pt modelId="{6FDA78A5-B3C9-467C-9D9C-BE5A1BB98168}" type="parTrans" cxnId="{E1A3CD5E-D1F5-4DCB-819E-A9970CA7A87B}">
      <dgm:prSet/>
      <dgm:spPr/>
      <dgm:t>
        <a:bodyPr/>
        <a:lstStyle/>
        <a:p>
          <a:endParaRPr lang="es-GT"/>
        </a:p>
      </dgm:t>
    </dgm:pt>
    <dgm:pt modelId="{78E8BC44-57E5-4F0B-8ED0-C66A1B7A69B2}" type="sibTrans" cxnId="{E1A3CD5E-D1F5-4DCB-819E-A9970CA7A87B}">
      <dgm:prSet/>
      <dgm:spPr/>
      <dgm:t>
        <a:bodyPr/>
        <a:lstStyle/>
        <a:p>
          <a:endParaRPr lang="es-GT"/>
        </a:p>
      </dgm:t>
    </dgm:pt>
    <dgm:pt modelId="{F6DF8ED0-2BA1-4F23-8905-612B907B72EA}">
      <dgm:prSet phldrT="[Text]"/>
      <dgm:spPr/>
      <dgm:t>
        <a:bodyPr/>
        <a:lstStyle/>
        <a:p>
          <a:endParaRPr lang="es-GT" dirty="0"/>
        </a:p>
      </dgm:t>
    </dgm:pt>
    <dgm:pt modelId="{FD4BB7E2-D503-4CEB-AD90-71209C4F5C5D}" type="parTrans" cxnId="{C2EFD106-51C2-42B6-AE33-5FE4E164F668}">
      <dgm:prSet/>
      <dgm:spPr/>
      <dgm:t>
        <a:bodyPr/>
        <a:lstStyle/>
        <a:p>
          <a:endParaRPr lang="es-GT"/>
        </a:p>
      </dgm:t>
    </dgm:pt>
    <dgm:pt modelId="{3BE2684E-79FF-497B-88ED-FF2F7C44F1EE}" type="sibTrans" cxnId="{C2EFD106-51C2-42B6-AE33-5FE4E164F668}">
      <dgm:prSet/>
      <dgm:spPr/>
      <dgm:t>
        <a:bodyPr/>
        <a:lstStyle/>
        <a:p>
          <a:endParaRPr lang="es-GT"/>
        </a:p>
      </dgm:t>
    </dgm:pt>
    <dgm:pt modelId="{7FBA8A4F-8B9D-4E2B-80F7-F6E353C91A83}" type="pres">
      <dgm:prSet presAssocID="{3AF49C2C-3F89-4096-AE59-2763125CA8C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12D3F28B-3B04-46BF-9D65-C9EE5CCACE06}" type="pres">
      <dgm:prSet presAssocID="{B0BA7282-B05B-427D-BDA4-D4AE27C6FA92}" presName="centerShape" presStyleLbl="node0" presStyleIdx="0" presStyleCnt="1"/>
      <dgm:spPr/>
      <dgm:t>
        <a:bodyPr/>
        <a:lstStyle/>
        <a:p>
          <a:endParaRPr lang="es-GT"/>
        </a:p>
      </dgm:t>
    </dgm:pt>
    <dgm:pt modelId="{FFFFFCBE-929E-4131-98AC-017CFFDE99D6}" type="pres">
      <dgm:prSet presAssocID="{E0547342-4574-4C0F-A420-53DA6BD44830}" presName="Name9" presStyleLbl="parChTrans1D2" presStyleIdx="0" presStyleCnt="3"/>
      <dgm:spPr/>
      <dgm:t>
        <a:bodyPr/>
        <a:lstStyle/>
        <a:p>
          <a:endParaRPr lang="es-GT"/>
        </a:p>
      </dgm:t>
    </dgm:pt>
    <dgm:pt modelId="{C14B90C8-E14D-4F58-9C57-9A5F5504D0FF}" type="pres">
      <dgm:prSet presAssocID="{E0547342-4574-4C0F-A420-53DA6BD44830}" presName="connTx" presStyleLbl="parChTrans1D2" presStyleIdx="0" presStyleCnt="3"/>
      <dgm:spPr/>
      <dgm:t>
        <a:bodyPr/>
        <a:lstStyle/>
        <a:p>
          <a:endParaRPr lang="es-GT"/>
        </a:p>
      </dgm:t>
    </dgm:pt>
    <dgm:pt modelId="{36906C69-3E20-434E-947B-7893E833A323}" type="pres">
      <dgm:prSet presAssocID="{EA687223-2109-4DE7-B3FB-BFB95FA4C07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60566DD7-A602-4289-9910-463AF4F54778}" type="pres">
      <dgm:prSet presAssocID="{5C5F358B-32CA-4759-8F05-F77892389E0B}" presName="Name9" presStyleLbl="parChTrans1D2" presStyleIdx="1" presStyleCnt="3"/>
      <dgm:spPr/>
      <dgm:t>
        <a:bodyPr/>
        <a:lstStyle/>
        <a:p>
          <a:endParaRPr lang="es-GT"/>
        </a:p>
      </dgm:t>
    </dgm:pt>
    <dgm:pt modelId="{3833FE92-8C2E-4548-AEF6-27DDBA9BFD96}" type="pres">
      <dgm:prSet presAssocID="{5C5F358B-32CA-4759-8F05-F77892389E0B}" presName="connTx" presStyleLbl="parChTrans1D2" presStyleIdx="1" presStyleCnt="3"/>
      <dgm:spPr/>
      <dgm:t>
        <a:bodyPr/>
        <a:lstStyle/>
        <a:p>
          <a:endParaRPr lang="es-GT"/>
        </a:p>
      </dgm:t>
    </dgm:pt>
    <dgm:pt modelId="{3F460B90-33FF-4E6C-8A37-B7AFEFC9E9D8}" type="pres">
      <dgm:prSet presAssocID="{B09ED6C3-ECED-4528-A50F-48E612281AC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CBE85B0-D58D-4316-81D7-FF79503FA833}" type="pres">
      <dgm:prSet presAssocID="{6FDA78A5-B3C9-467C-9D9C-BE5A1BB98168}" presName="Name9" presStyleLbl="parChTrans1D2" presStyleIdx="2" presStyleCnt="3"/>
      <dgm:spPr/>
      <dgm:t>
        <a:bodyPr/>
        <a:lstStyle/>
        <a:p>
          <a:endParaRPr lang="es-GT"/>
        </a:p>
      </dgm:t>
    </dgm:pt>
    <dgm:pt modelId="{6011B3DC-2975-4A67-9E53-7E47CF5B541D}" type="pres">
      <dgm:prSet presAssocID="{6FDA78A5-B3C9-467C-9D9C-BE5A1BB98168}" presName="connTx" presStyleLbl="parChTrans1D2" presStyleIdx="2" presStyleCnt="3"/>
      <dgm:spPr/>
      <dgm:t>
        <a:bodyPr/>
        <a:lstStyle/>
        <a:p>
          <a:endParaRPr lang="es-GT"/>
        </a:p>
      </dgm:t>
    </dgm:pt>
    <dgm:pt modelId="{8C98C88E-4C8D-431C-9192-62F9A62FF9A5}" type="pres">
      <dgm:prSet presAssocID="{5600D29B-426E-444F-9C2C-362CBA60B64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D75120AA-D11E-4A24-ABCE-5325E38CAAB9}" type="presOf" srcId="{5600D29B-426E-444F-9C2C-362CBA60B641}" destId="{8C98C88E-4C8D-431C-9192-62F9A62FF9A5}" srcOrd="0" destOrd="0" presId="urn:microsoft.com/office/officeart/2005/8/layout/radial1"/>
    <dgm:cxn modelId="{2715140B-897D-466C-91B4-C71B2E7E73BF}" type="presOf" srcId="{EA687223-2109-4DE7-B3FB-BFB95FA4C072}" destId="{36906C69-3E20-434E-947B-7893E833A323}" srcOrd="0" destOrd="0" presId="urn:microsoft.com/office/officeart/2005/8/layout/radial1"/>
    <dgm:cxn modelId="{1B2DA039-B023-4C0F-95AF-B8C8285851EC}" type="presOf" srcId="{E0547342-4574-4C0F-A420-53DA6BD44830}" destId="{C14B90C8-E14D-4F58-9C57-9A5F5504D0FF}" srcOrd="1" destOrd="0" presId="urn:microsoft.com/office/officeart/2005/8/layout/radial1"/>
    <dgm:cxn modelId="{75A57FBE-8BF6-427B-B056-69EB2032BA17}" type="presOf" srcId="{B0BA7282-B05B-427D-BDA4-D4AE27C6FA92}" destId="{12D3F28B-3B04-46BF-9D65-C9EE5CCACE06}" srcOrd="0" destOrd="0" presId="urn:microsoft.com/office/officeart/2005/8/layout/radial1"/>
    <dgm:cxn modelId="{F804A499-9579-49D5-BED8-12CF7F620B64}" type="presOf" srcId="{6FDA78A5-B3C9-467C-9D9C-BE5A1BB98168}" destId="{6011B3DC-2975-4A67-9E53-7E47CF5B541D}" srcOrd="1" destOrd="0" presId="urn:microsoft.com/office/officeart/2005/8/layout/radial1"/>
    <dgm:cxn modelId="{61DD5EDC-508A-4893-AC11-17CBA3EB82FE}" srcId="{B0BA7282-B05B-427D-BDA4-D4AE27C6FA92}" destId="{B09ED6C3-ECED-4528-A50F-48E612281AC8}" srcOrd="1" destOrd="0" parTransId="{5C5F358B-32CA-4759-8F05-F77892389E0B}" sibTransId="{6A1A7880-7EA3-484A-814A-C840B5555BB4}"/>
    <dgm:cxn modelId="{B6EDC638-B6E0-4847-A8C0-389EAE7A2279}" type="presOf" srcId="{3AF49C2C-3F89-4096-AE59-2763125CA8CB}" destId="{7FBA8A4F-8B9D-4E2B-80F7-F6E353C91A83}" srcOrd="0" destOrd="0" presId="urn:microsoft.com/office/officeart/2005/8/layout/radial1"/>
    <dgm:cxn modelId="{CC8621BB-A9B4-4E55-BD0E-49DD8429C82E}" type="presOf" srcId="{B09ED6C3-ECED-4528-A50F-48E612281AC8}" destId="{3F460B90-33FF-4E6C-8A37-B7AFEFC9E9D8}" srcOrd="0" destOrd="0" presId="urn:microsoft.com/office/officeart/2005/8/layout/radial1"/>
    <dgm:cxn modelId="{243785DC-557F-404B-A3E4-69DF617A870C}" srcId="{3AF49C2C-3F89-4096-AE59-2763125CA8CB}" destId="{B0BA7282-B05B-427D-BDA4-D4AE27C6FA92}" srcOrd="0" destOrd="0" parTransId="{B3FB8B77-0C14-4276-ACD0-757027BE6D18}" sibTransId="{AB20EC77-804E-42D3-BDD3-5A8397D6A7EC}"/>
    <dgm:cxn modelId="{C2EFD106-51C2-42B6-AE33-5FE4E164F668}" srcId="{3AF49C2C-3F89-4096-AE59-2763125CA8CB}" destId="{F6DF8ED0-2BA1-4F23-8905-612B907B72EA}" srcOrd="1" destOrd="0" parTransId="{FD4BB7E2-D503-4CEB-AD90-71209C4F5C5D}" sibTransId="{3BE2684E-79FF-497B-88ED-FF2F7C44F1EE}"/>
    <dgm:cxn modelId="{37CD2310-6B11-45DC-BAE5-EB202712F16B}" srcId="{B0BA7282-B05B-427D-BDA4-D4AE27C6FA92}" destId="{EA687223-2109-4DE7-B3FB-BFB95FA4C072}" srcOrd="0" destOrd="0" parTransId="{E0547342-4574-4C0F-A420-53DA6BD44830}" sibTransId="{12B21446-5535-4388-99D1-BA51D46D8A1D}"/>
    <dgm:cxn modelId="{5E5C0170-2462-4CAC-93E6-9863AFF03604}" type="presOf" srcId="{E0547342-4574-4C0F-A420-53DA6BD44830}" destId="{FFFFFCBE-929E-4131-98AC-017CFFDE99D6}" srcOrd="0" destOrd="0" presId="urn:microsoft.com/office/officeart/2005/8/layout/radial1"/>
    <dgm:cxn modelId="{EA0D1686-DB50-48C5-AC79-EE47197A91D5}" type="presOf" srcId="{5C5F358B-32CA-4759-8F05-F77892389E0B}" destId="{3833FE92-8C2E-4548-AEF6-27DDBA9BFD96}" srcOrd="1" destOrd="0" presId="urn:microsoft.com/office/officeart/2005/8/layout/radial1"/>
    <dgm:cxn modelId="{AF13B0FB-2E52-4DE5-860F-EB924AADAD58}" type="presOf" srcId="{5C5F358B-32CA-4759-8F05-F77892389E0B}" destId="{60566DD7-A602-4289-9910-463AF4F54778}" srcOrd="0" destOrd="0" presId="urn:microsoft.com/office/officeart/2005/8/layout/radial1"/>
    <dgm:cxn modelId="{E1A3CD5E-D1F5-4DCB-819E-A9970CA7A87B}" srcId="{B0BA7282-B05B-427D-BDA4-D4AE27C6FA92}" destId="{5600D29B-426E-444F-9C2C-362CBA60B641}" srcOrd="2" destOrd="0" parTransId="{6FDA78A5-B3C9-467C-9D9C-BE5A1BB98168}" sibTransId="{78E8BC44-57E5-4F0B-8ED0-C66A1B7A69B2}"/>
    <dgm:cxn modelId="{A3CE51A7-A14C-487F-A6A7-F3AA9E584F8C}" type="presOf" srcId="{6FDA78A5-B3C9-467C-9D9C-BE5A1BB98168}" destId="{CCBE85B0-D58D-4316-81D7-FF79503FA833}" srcOrd="0" destOrd="0" presId="urn:microsoft.com/office/officeart/2005/8/layout/radial1"/>
    <dgm:cxn modelId="{9BFFF05F-18EF-48CC-B6CB-3A5C3BF07EDB}" type="presParOf" srcId="{7FBA8A4F-8B9D-4E2B-80F7-F6E353C91A83}" destId="{12D3F28B-3B04-46BF-9D65-C9EE5CCACE06}" srcOrd="0" destOrd="0" presId="urn:microsoft.com/office/officeart/2005/8/layout/radial1"/>
    <dgm:cxn modelId="{4BE398A5-4689-4ED1-9EA9-97FAB63FEB84}" type="presParOf" srcId="{7FBA8A4F-8B9D-4E2B-80F7-F6E353C91A83}" destId="{FFFFFCBE-929E-4131-98AC-017CFFDE99D6}" srcOrd="1" destOrd="0" presId="urn:microsoft.com/office/officeart/2005/8/layout/radial1"/>
    <dgm:cxn modelId="{00D47CCF-88FE-4A00-B3DD-65C7BFA700FF}" type="presParOf" srcId="{FFFFFCBE-929E-4131-98AC-017CFFDE99D6}" destId="{C14B90C8-E14D-4F58-9C57-9A5F5504D0FF}" srcOrd="0" destOrd="0" presId="urn:microsoft.com/office/officeart/2005/8/layout/radial1"/>
    <dgm:cxn modelId="{58F55BBE-FB05-4D30-9069-FE5533C36EF1}" type="presParOf" srcId="{7FBA8A4F-8B9D-4E2B-80F7-F6E353C91A83}" destId="{36906C69-3E20-434E-947B-7893E833A323}" srcOrd="2" destOrd="0" presId="urn:microsoft.com/office/officeart/2005/8/layout/radial1"/>
    <dgm:cxn modelId="{404FF093-E16F-44DA-B104-962A74ABD793}" type="presParOf" srcId="{7FBA8A4F-8B9D-4E2B-80F7-F6E353C91A83}" destId="{60566DD7-A602-4289-9910-463AF4F54778}" srcOrd="3" destOrd="0" presId="urn:microsoft.com/office/officeart/2005/8/layout/radial1"/>
    <dgm:cxn modelId="{24F536EB-AA92-4A07-9C14-715007728DDC}" type="presParOf" srcId="{60566DD7-A602-4289-9910-463AF4F54778}" destId="{3833FE92-8C2E-4548-AEF6-27DDBA9BFD96}" srcOrd="0" destOrd="0" presId="urn:microsoft.com/office/officeart/2005/8/layout/radial1"/>
    <dgm:cxn modelId="{AEB3D2D5-D968-4982-8116-9D634AA9174B}" type="presParOf" srcId="{7FBA8A4F-8B9D-4E2B-80F7-F6E353C91A83}" destId="{3F460B90-33FF-4E6C-8A37-B7AFEFC9E9D8}" srcOrd="4" destOrd="0" presId="urn:microsoft.com/office/officeart/2005/8/layout/radial1"/>
    <dgm:cxn modelId="{F98847B4-506D-441D-A9D9-C59EFCD94CAC}" type="presParOf" srcId="{7FBA8A4F-8B9D-4E2B-80F7-F6E353C91A83}" destId="{CCBE85B0-D58D-4316-81D7-FF79503FA833}" srcOrd="5" destOrd="0" presId="urn:microsoft.com/office/officeart/2005/8/layout/radial1"/>
    <dgm:cxn modelId="{7E556530-0213-449E-8C1D-E518A9F4C177}" type="presParOf" srcId="{CCBE85B0-D58D-4316-81D7-FF79503FA833}" destId="{6011B3DC-2975-4A67-9E53-7E47CF5B541D}" srcOrd="0" destOrd="0" presId="urn:microsoft.com/office/officeart/2005/8/layout/radial1"/>
    <dgm:cxn modelId="{0A4DC7D3-B405-4B52-8D19-CFB0C9DCCF01}" type="presParOf" srcId="{7FBA8A4F-8B9D-4E2B-80F7-F6E353C91A83}" destId="{8C98C88E-4C8D-431C-9192-62F9A62FF9A5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FC479F-B146-4219-9D02-306E6F4FBFBA}" type="doc">
      <dgm:prSet loTypeId="urn:microsoft.com/office/officeart/2005/8/layout/venn1" loCatId="relationship" qsTypeId="urn:microsoft.com/office/officeart/2005/8/quickstyle/simple2" qsCatId="simple" csTypeId="urn:microsoft.com/office/officeart/2005/8/colors/colorful2" csCatId="colorful" phldr="1"/>
      <dgm:spPr/>
    </dgm:pt>
    <dgm:pt modelId="{12FDD333-1EC4-405F-84C0-EBB9C5D6ABD0}">
      <dgm:prSet phldrT="[Text]"/>
      <dgm:spPr/>
      <dgm:t>
        <a:bodyPr/>
        <a:lstStyle/>
        <a:p>
          <a:r>
            <a:rPr lang="es-GT" noProof="0" dirty="0" smtClean="0"/>
            <a:t>Ágil</a:t>
          </a:r>
          <a:endParaRPr lang="es-GT" noProof="0" dirty="0"/>
        </a:p>
      </dgm:t>
    </dgm:pt>
    <dgm:pt modelId="{C99D2C25-4F49-4343-894A-359D54EB621C}" type="parTrans" cxnId="{2B10DCAC-7177-49EE-9F7C-4897724143DE}">
      <dgm:prSet/>
      <dgm:spPr/>
      <dgm:t>
        <a:bodyPr/>
        <a:lstStyle/>
        <a:p>
          <a:endParaRPr lang="es-GT"/>
        </a:p>
      </dgm:t>
    </dgm:pt>
    <dgm:pt modelId="{68A61336-FD94-4344-BC7D-DDE8052A7388}" type="sibTrans" cxnId="{2B10DCAC-7177-49EE-9F7C-4897724143DE}">
      <dgm:prSet/>
      <dgm:spPr/>
      <dgm:t>
        <a:bodyPr/>
        <a:lstStyle/>
        <a:p>
          <a:endParaRPr lang="es-GT"/>
        </a:p>
      </dgm:t>
    </dgm:pt>
    <dgm:pt modelId="{E367D432-E04C-436A-A203-F391E07A71C9}">
      <dgm:prSet phldrT="[Text]"/>
      <dgm:spPr/>
      <dgm:t>
        <a:bodyPr/>
        <a:lstStyle/>
        <a:p>
          <a:r>
            <a:rPr lang="es-GT" noProof="0" dirty="0" smtClean="0"/>
            <a:t>Incremental</a:t>
          </a:r>
          <a:endParaRPr lang="es-GT" noProof="0" dirty="0"/>
        </a:p>
      </dgm:t>
    </dgm:pt>
    <dgm:pt modelId="{381ABF96-B3F9-4165-9579-C775BC5D449F}" type="parTrans" cxnId="{43A28C20-C0A0-4461-8E9F-12A772737988}">
      <dgm:prSet/>
      <dgm:spPr/>
      <dgm:t>
        <a:bodyPr/>
        <a:lstStyle/>
        <a:p>
          <a:endParaRPr lang="es-GT"/>
        </a:p>
      </dgm:t>
    </dgm:pt>
    <dgm:pt modelId="{F7AF9CD7-8260-4D4C-B89A-13A2289762AC}" type="sibTrans" cxnId="{43A28C20-C0A0-4461-8E9F-12A772737988}">
      <dgm:prSet/>
      <dgm:spPr/>
      <dgm:t>
        <a:bodyPr/>
        <a:lstStyle/>
        <a:p>
          <a:endParaRPr lang="es-GT"/>
        </a:p>
      </dgm:t>
    </dgm:pt>
    <dgm:pt modelId="{3E8C0976-03ED-4289-BBB0-30217B88FF19}">
      <dgm:prSet phldrT="[Text]"/>
      <dgm:spPr/>
      <dgm:t>
        <a:bodyPr/>
        <a:lstStyle/>
        <a:p>
          <a:r>
            <a:rPr lang="es-GT" noProof="0" dirty="0" smtClean="0"/>
            <a:t>Iterativo</a:t>
          </a:r>
          <a:endParaRPr lang="es-GT" noProof="0" dirty="0"/>
        </a:p>
      </dgm:t>
    </dgm:pt>
    <dgm:pt modelId="{7014A6D0-BD32-4A6D-8078-2F552D8B2724}" type="parTrans" cxnId="{E92A5E31-0AAE-45EE-BB1B-5B5702D62C57}">
      <dgm:prSet/>
      <dgm:spPr/>
      <dgm:t>
        <a:bodyPr/>
        <a:lstStyle/>
        <a:p>
          <a:endParaRPr lang="es-GT"/>
        </a:p>
      </dgm:t>
    </dgm:pt>
    <dgm:pt modelId="{8B686EA3-3D1B-4CE8-A2ED-6E6E0A8E9882}" type="sibTrans" cxnId="{E92A5E31-0AAE-45EE-BB1B-5B5702D62C57}">
      <dgm:prSet/>
      <dgm:spPr/>
      <dgm:t>
        <a:bodyPr/>
        <a:lstStyle/>
        <a:p>
          <a:endParaRPr lang="es-GT"/>
        </a:p>
      </dgm:t>
    </dgm:pt>
    <dgm:pt modelId="{55AB7BBC-B760-41D9-9C1B-14842B7BBD7C}" type="pres">
      <dgm:prSet presAssocID="{01FC479F-B146-4219-9D02-306E6F4FBFBA}" presName="compositeShape" presStyleCnt="0">
        <dgm:presLayoutVars>
          <dgm:chMax val="7"/>
          <dgm:dir/>
          <dgm:resizeHandles val="exact"/>
        </dgm:presLayoutVars>
      </dgm:prSet>
      <dgm:spPr/>
    </dgm:pt>
    <dgm:pt modelId="{F6B2BE10-7675-4E14-A27A-FFF202F23CDE}" type="pres">
      <dgm:prSet presAssocID="{12FDD333-1EC4-405F-84C0-EBB9C5D6ABD0}" presName="circ1" presStyleLbl="vennNode1" presStyleIdx="0" presStyleCnt="3"/>
      <dgm:spPr/>
      <dgm:t>
        <a:bodyPr/>
        <a:lstStyle/>
        <a:p>
          <a:endParaRPr lang="es-GT"/>
        </a:p>
      </dgm:t>
    </dgm:pt>
    <dgm:pt modelId="{B903C13D-0179-40BC-98D4-B59A03501B10}" type="pres">
      <dgm:prSet presAssocID="{12FDD333-1EC4-405F-84C0-EBB9C5D6ABD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57445FBD-62AC-4284-A005-B5F853FEDB94}" type="pres">
      <dgm:prSet presAssocID="{E367D432-E04C-436A-A203-F391E07A71C9}" presName="circ2" presStyleLbl="vennNode1" presStyleIdx="1" presStyleCnt="3"/>
      <dgm:spPr/>
      <dgm:t>
        <a:bodyPr/>
        <a:lstStyle/>
        <a:p>
          <a:endParaRPr lang="es-GT"/>
        </a:p>
      </dgm:t>
    </dgm:pt>
    <dgm:pt modelId="{D068A87A-7B83-4B3F-8DA2-F0A988FBD3EF}" type="pres">
      <dgm:prSet presAssocID="{E367D432-E04C-436A-A203-F391E07A71C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E9AEC803-E296-4078-884E-21A73A3D86EE}" type="pres">
      <dgm:prSet presAssocID="{3E8C0976-03ED-4289-BBB0-30217B88FF19}" presName="circ3" presStyleLbl="vennNode1" presStyleIdx="2" presStyleCnt="3"/>
      <dgm:spPr/>
      <dgm:t>
        <a:bodyPr/>
        <a:lstStyle/>
        <a:p>
          <a:endParaRPr lang="es-GT"/>
        </a:p>
      </dgm:t>
    </dgm:pt>
    <dgm:pt modelId="{1786407E-536E-4F4F-92E9-C24072A4E5A9}" type="pres">
      <dgm:prSet presAssocID="{3E8C0976-03ED-4289-BBB0-30217B88FF1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2B10DCAC-7177-49EE-9F7C-4897724143DE}" srcId="{01FC479F-B146-4219-9D02-306E6F4FBFBA}" destId="{12FDD333-1EC4-405F-84C0-EBB9C5D6ABD0}" srcOrd="0" destOrd="0" parTransId="{C99D2C25-4F49-4343-894A-359D54EB621C}" sibTransId="{68A61336-FD94-4344-BC7D-DDE8052A7388}"/>
    <dgm:cxn modelId="{E92A5E31-0AAE-45EE-BB1B-5B5702D62C57}" srcId="{01FC479F-B146-4219-9D02-306E6F4FBFBA}" destId="{3E8C0976-03ED-4289-BBB0-30217B88FF19}" srcOrd="2" destOrd="0" parTransId="{7014A6D0-BD32-4A6D-8078-2F552D8B2724}" sibTransId="{8B686EA3-3D1B-4CE8-A2ED-6E6E0A8E9882}"/>
    <dgm:cxn modelId="{2E9B9FD2-00A1-45F4-95AD-A57E2788E463}" type="presOf" srcId="{E367D432-E04C-436A-A203-F391E07A71C9}" destId="{57445FBD-62AC-4284-A005-B5F853FEDB94}" srcOrd="0" destOrd="0" presId="urn:microsoft.com/office/officeart/2005/8/layout/venn1"/>
    <dgm:cxn modelId="{C1CDE57E-DF2B-4A94-B948-9A1C7E607302}" type="presOf" srcId="{E367D432-E04C-436A-A203-F391E07A71C9}" destId="{D068A87A-7B83-4B3F-8DA2-F0A988FBD3EF}" srcOrd="1" destOrd="0" presId="urn:microsoft.com/office/officeart/2005/8/layout/venn1"/>
    <dgm:cxn modelId="{C42F71A8-385A-404B-8DB6-9FD944EDDE30}" type="presOf" srcId="{3E8C0976-03ED-4289-BBB0-30217B88FF19}" destId="{E9AEC803-E296-4078-884E-21A73A3D86EE}" srcOrd="0" destOrd="0" presId="urn:microsoft.com/office/officeart/2005/8/layout/venn1"/>
    <dgm:cxn modelId="{D0440407-3C30-40EA-909D-5748102A4101}" type="presOf" srcId="{12FDD333-1EC4-405F-84C0-EBB9C5D6ABD0}" destId="{F6B2BE10-7675-4E14-A27A-FFF202F23CDE}" srcOrd="0" destOrd="0" presId="urn:microsoft.com/office/officeart/2005/8/layout/venn1"/>
    <dgm:cxn modelId="{016DDE56-FCA6-4486-9C44-4B77441FD312}" type="presOf" srcId="{12FDD333-1EC4-405F-84C0-EBB9C5D6ABD0}" destId="{B903C13D-0179-40BC-98D4-B59A03501B10}" srcOrd="1" destOrd="0" presId="urn:microsoft.com/office/officeart/2005/8/layout/venn1"/>
    <dgm:cxn modelId="{44B97E04-D2FB-422C-8E60-CE8D3097EDA0}" type="presOf" srcId="{01FC479F-B146-4219-9D02-306E6F4FBFBA}" destId="{55AB7BBC-B760-41D9-9C1B-14842B7BBD7C}" srcOrd="0" destOrd="0" presId="urn:microsoft.com/office/officeart/2005/8/layout/venn1"/>
    <dgm:cxn modelId="{43A28C20-C0A0-4461-8E9F-12A772737988}" srcId="{01FC479F-B146-4219-9D02-306E6F4FBFBA}" destId="{E367D432-E04C-436A-A203-F391E07A71C9}" srcOrd="1" destOrd="0" parTransId="{381ABF96-B3F9-4165-9579-C775BC5D449F}" sibTransId="{F7AF9CD7-8260-4D4C-B89A-13A2289762AC}"/>
    <dgm:cxn modelId="{3C56B86F-085B-4CB3-972B-76D3B5DFB2E5}" type="presOf" srcId="{3E8C0976-03ED-4289-BBB0-30217B88FF19}" destId="{1786407E-536E-4F4F-92E9-C24072A4E5A9}" srcOrd="1" destOrd="0" presId="urn:microsoft.com/office/officeart/2005/8/layout/venn1"/>
    <dgm:cxn modelId="{0065EE27-05DB-4C50-AC3C-119262D1FA52}" type="presParOf" srcId="{55AB7BBC-B760-41D9-9C1B-14842B7BBD7C}" destId="{F6B2BE10-7675-4E14-A27A-FFF202F23CDE}" srcOrd="0" destOrd="0" presId="urn:microsoft.com/office/officeart/2005/8/layout/venn1"/>
    <dgm:cxn modelId="{1CD29246-3244-44ED-8F2D-A9DBCCAB7C07}" type="presParOf" srcId="{55AB7BBC-B760-41D9-9C1B-14842B7BBD7C}" destId="{B903C13D-0179-40BC-98D4-B59A03501B10}" srcOrd="1" destOrd="0" presId="urn:microsoft.com/office/officeart/2005/8/layout/venn1"/>
    <dgm:cxn modelId="{66C818AD-76A7-47B3-92AD-CA232FA706FD}" type="presParOf" srcId="{55AB7BBC-B760-41D9-9C1B-14842B7BBD7C}" destId="{57445FBD-62AC-4284-A005-B5F853FEDB94}" srcOrd="2" destOrd="0" presId="urn:microsoft.com/office/officeart/2005/8/layout/venn1"/>
    <dgm:cxn modelId="{68FA3923-F171-4E33-9009-8A3C94615957}" type="presParOf" srcId="{55AB7BBC-B760-41D9-9C1B-14842B7BBD7C}" destId="{D068A87A-7B83-4B3F-8DA2-F0A988FBD3EF}" srcOrd="3" destOrd="0" presId="urn:microsoft.com/office/officeart/2005/8/layout/venn1"/>
    <dgm:cxn modelId="{F19B0127-1DB5-49E2-BC51-B78B09C6EBC8}" type="presParOf" srcId="{55AB7BBC-B760-41D9-9C1B-14842B7BBD7C}" destId="{E9AEC803-E296-4078-884E-21A73A3D86EE}" srcOrd="4" destOrd="0" presId="urn:microsoft.com/office/officeart/2005/8/layout/venn1"/>
    <dgm:cxn modelId="{B062A1E5-0A6D-40D1-AD80-0ED7204DBE8A}" type="presParOf" srcId="{55AB7BBC-B760-41D9-9C1B-14842B7BBD7C}" destId="{1786407E-536E-4F4F-92E9-C24072A4E5A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683258-6308-447C-A60E-09AFD6B31692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GT"/>
        </a:p>
      </dgm:t>
    </dgm:pt>
    <dgm:pt modelId="{D31B3DEA-B667-4676-A241-2502796D5E16}">
      <dgm:prSet phldrT="[Text]"/>
      <dgm:spPr/>
      <dgm:t>
        <a:bodyPr/>
        <a:lstStyle/>
        <a:p>
          <a:r>
            <a:rPr lang="es-GT" noProof="0" dirty="0" smtClean="0"/>
            <a:t>Fase 1</a:t>
          </a:r>
          <a:endParaRPr lang="es-GT" noProof="0" dirty="0"/>
        </a:p>
      </dgm:t>
    </dgm:pt>
    <dgm:pt modelId="{F1B64BFA-4B5E-4B50-AE39-41F7EEA62CAD}" type="parTrans" cxnId="{1978763A-A2FE-441C-A8CD-08E48EAEB0D5}">
      <dgm:prSet/>
      <dgm:spPr/>
      <dgm:t>
        <a:bodyPr/>
        <a:lstStyle/>
        <a:p>
          <a:endParaRPr lang="es-GT"/>
        </a:p>
      </dgm:t>
    </dgm:pt>
    <dgm:pt modelId="{D51C55FB-54C9-4394-9D60-46FB400ACFBC}" type="sibTrans" cxnId="{1978763A-A2FE-441C-A8CD-08E48EAEB0D5}">
      <dgm:prSet/>
      <dgm:spPr/>
      <dgm:t>
        <a:bodyPr/>
        <a:lstStyle/>
        <a:p>
          <a:endParaRPr lang="es-GT"/>
        </a:p>
      </dgm:t>
    </dgm:pt>
    <dgm:pt modelId="{87D14D24-0226-4342-96C8-53062272515D}">
      <dgm:prSet phldrT="[Text]"/>
      <dgm:spPr/>
      <dgm:t>
        <a:bodyPr/>
        <a:lstStyle/>
        <a:p>
          <a:r>
            <a:rPr lang="es-GT" noProof="0" dirty="0" smtClean="0"/>
            <a:t>Funcionalidad mínima para iniciar operaciones</a:t>
          </a:r>
          <a:endParaRPr lang="es-GT" noProof="0" dirty="0"/>
        </a:p>
      </dgm:t>
    </dgm:pt>
    <dgm:pt modelId="{D51AD71D-B3D7-4EE7-887C-679DED67D7CB}" type="parTrans" cxnId="{6B6E203E-658E-4718-8A20-ED03F1409714}">
      <dgm:prSet/>
      <dgm:spPr/>
      <dgm:t>
        <a:bodyPr/>
        <a:lstStyle/>
        <a:p>
          <a:endParaRPr lang="es-GT"/>
        </a:p>
      </dgm:t>
    </dgm:pt>
    <dgm:pt modelId="{B4864A44-FF40-408A-9A38-D3847625972C}" type="sibTrans" cxnId="{6B6E203E-658E-4718-8A20-ED03F1409714}">
      <dgm:prSet/>
      <dgm:spPr/>
      <dgm:t>
        <a:bodyPr/>
        <a:lstStyle/>
        <a:p>
          <a:endParaRPr lang="es-GT"/>
        </a:p>
      </dgm:t>
    </dgm:pt>
    <dgm:pt modelId="{3ABCBE0A-9023-400D-91F1-16F7A9B6C720}">
      <dgm:prSet phldrT="[Text]"/>
      <dgm:spPr/>
      <dgm:t>
        <a:bodyPr/>
        <a:lstStyle/>
        <a:p>
          <a:r>
            <a:rPr lang="es-GT" noProof="0" dirty="0" smtClean="0"/>
            <a:t>Fase 2</a:t>
          </a:r>
          <a:endParaRPr lang="es-GT" noProof="0" dirty="0"/>
        </a:p>
      </dgm:t>
    </dgm:pt>
    <dgm:pt modelId="{20849D31-A0EC-4E0F-A5FC-AA11AACF10D4}" type="parTrans" cxnId="{7D5F7775-199C-40FF-BEEE-7E9B17E369E7}">
      <dgm:prSet/>
      <dgm:spPr/>
      <dgm:t>
        <a:bodyPr/>
        <a:lstStyle/>
        <a:p>
          <a:endParaRPr lang="es-GT"/>
        </a:p>
      </dgm:t>
    </dgm:pt>
    <dgm:pt modelId="{E1248A6B-270D-4B81-B061-B34D493BE332}" type="sibTrans" cxnId="{7D5F7775-199C-40FF-BEEE-7E9B17E369E7}">
      <dgm:prSet/>
      <dgm:spPr/>
      <dgm:t>
        <a:bodyPr/>
        <a:lstStyle/>
        <a:p>
          <a:endParaRPr lang="es-GT"/>
        </a:p>
      </dgm:t>
    </dgm:pt>
    <dgm:pt modelId="{767E501E-C1B1-40D4-8A68-B47C500EA538}">
      <dgm:prSet phldrT="[Text]"/>
      <dgm:spPr/>
      <dgm:t>
        <a:bodyPr/>
        <a:lstStyle/>
        <a:p>
          <a:r>
            <a:rPr lang="es-GT" noProof="0" dirty="0" smtClean="0"/>
            <a:t>Complemento de informes analíticos</a:t>
          </a:r>
          <a:endParaRPr lang="es-GT" noProof="0" dirty="0"/>
        </a:p>
      </dgm:t>
    </dgm:pt>
    <dgm:pt modelId="{BD56E868-7C1A-46BF-BD6D-895BF0E2262F}" type="parTrans" cxnId="{0C01B725-C89E-42C4-83A7-A2FB3A4DD31A}">
      <dgm:prSet/>
      <dgm:spPr/>
      <dgm:t>
        <a:bodyPr/>
        <a:lstStyle/>
        <a:p>
          <a:endParaRPr lang="es-GT"/>
        </a:p>
      </dgm:t>
    </dgm:pt>
    <dgm:pt modelId="{53124FCB-A672-4690-9E89-7B3A4C04BDEA}" type="sibTrans" cxnId="{0C01B725-C89E-42C4-83A7-A2FB3A4DD31A}">
      <dgm:prSet/>
      <dgm:spPr/>
      <dgm:t>
        <a:bodyPr/>
        <a:lstStyle/>
        <a:p>
          <a:endParaRPr lang="es-GT"/>
        </a:p>
      </dgm:t>
    </dgm:pt>
    <dgm:pt modelId="{B9E2111F-6CAF-4CFA-BE40-31E7083F1068}">
      <dgm:prSet phldrT="[Text]"/>
      <dgm:spPr/>
      <dgm:t>
        <a:bodyPr/>
        <a:lstStyle/>
        <a:p>
          <a:r>
            <a:rPr lang="es-GT" noProof="0" dirty="0" smtClean="0"/>
            <a:t>Inicio de registro </a:t>
          </a:r>
          <a:r>
            <a:rPr lang="es-GT" noProof="0" dirty="0" smtClean="0"/>
            <a:t>construcción de </a:t>
          </a:r>
          <a:r>
            <a:rPr lang="es-GT" noProof="0" dirty="0" smtClean="0"/>
            <a:t>indicadores</a:t>
          </a:r>
          <a:endParaRPr lang="es-GT" noProof="0" dirty="0"/>
        </a:p>
      </dgm:t>
    </dgm:pt>
    <dgm:pt modelId="{F8F45753-A7D7-40B5-9D10-22B53A960E2B}" type="parTrans" cxnId="{62FDCDD7-830C-4054-A21B-F2C82E9846C6}">
      <dgm:prSet/>
      <dgm:spPr/>
      <dgm:t>
        <a:bodyPr/>
        <a:lstStyle/>
        <a:p>
          <a:endParaRPr lang="es-GT"/>
        </a:p>
      </dgm:t>
    </dgm:pt>
    <dgm:pt modelId="{57B7306C-C468-4230-9481-E4EF0C45197A}" type="sibTrans" cxnId="{62FDCDD7-830C-4054-A21B-F2C82E9846C6}">
      <dgm:prSet/>
      <dgm:spPr/>
      <dgm:t>
        <a:bodyPr/>
        <a:lstStyle/>
        <a:p>
          <a:endParaRPr lang="es-GT"/>
        </a:p>
      </dgm:t>
    </dgm:pt>
    <dgm:pt modelId="{4B824E00-C114-47A2-8776-E2636D3A232A}">
      <dgm:prSet phldrT="[Text]"/>
      <dgm:spPr/>
      <dgm:t>
        <a:bodyPr/>
        <a:lstStyle/>
        <a:p>
          <a:r>
            <a:rPr lang="es-GT" noProof="0" dirty="0" smtClean="0"/>
            <a:t>Fase 3</a:t>
          </a:r>
          <a:endParaRPr lang="es-GT" noProof="0" dirty="0"/>
        </a:p>
      </dgm:t>
    </dgm:pt>
    <dgm:pt modelId="{C38B027E-6A05-42BD-B792-5429DDBCC751}" type="parTrans" cxnId="{81BAFA0A-9494-4685-9192-755AB5157B2F}">
      <dgm:prSet/>
      <dgm:spPr/>
      <dgm:t>
        <a:bodyPr/>
        <a:lstStyle/>
        <a:p>
          <a:endParaRPr lang="es-GT"/>
        </a:p>
      </dgm:t>
    </dgm:pt>
    <dgm:pt modelId="{C6359A79-833C-409A-9EDE-169083398F8A}" type="sibTrans" cxnId="{81BAFA0A-9494-4685-9192-755AB5157B2F}">
      <dgm:prSet/>
      <dgm:spPr/>
      <dgm:t>
        <a:bodyPr/>
        <a:lstStyle/>
        <a:p>
          <a:endParaRPr lang="es-GT"/>
        </a:p>
      </dgm:t>
    </dgm:pt>
    <dgm:pt modelId="{65422642-B9F6-4512-95F2-0910FEC1F074}">
      <dgm:prSet phldrT="[Text]"/>
      <dgm:spPr/>
      <dgm:t>
        <a:bodyPr/>
        <a:lstStyle/>
        <a:p>
          <a:r>
            <a:rPr lang="es-GT" noProof="0" dirty="0" smtClean="0"/>
            <a:t>Construcción </a:t>
          </a:r>
          <a:r>
            <a:rPr lang="es-GT" noProof="0" dirty="0" smtClean="0"/>
            <a:t>de indicadores</a:t>
          </a:r>
          <a:endParaRPr lang="es-GT" noProof="0" dirty="0"/>
        </a:p>
      </dgm:t>
    </dgm:pt>
    <dgm:pt modelId="{227DF0F0-BA49-4B91-AFBE-7E70AB5190FE}" type="parTrans" cxnId="{1F989438-C57F-4F29-BA1E-05A904D1D2EE}">
      <dgm:prSet/>
      <dgm:spPr/>
      <dgm:t>
        <a:bodyPr/>
        <a:lstStyle/>
        <a:p>
          <a:endParaRPr lang="es-GT"/>
        </a:p>
      </dgm:t>
    </dgm:pt>
    <dgm:pt modelId="{5B64F2CE-24A7-4832-823D-CDF4D22D4A3C}" type="sibTrans" cxnId="{1F989438-C57F-4F29-BA1E-05A904D1D2EE}">
      <dgm:prSet/>
      <dgm:spPr/>
      <dgm:t>
        <a:bodyPr/>
        <a:lstStyle/>
        <a:p>
          <a:endParaRPr lang="es-GT"/>
        </a:p>
      </dgm:t>
    </dgm:pt>
    <dgm:pt modelId="{AD54A4EA-5CC9-4A02-BD11-630C9B28A1EC}">
      <dgm:prSet phldrT="[Text]"/>
      <dgm:spPr/>
      <dgm:t>
        <a:bodyPr/>
        <a:lstStyle/>
        <a:p>
          <a:r>
            <a:rPr lang="es-GT" noProof="0" dirty="0" smtClean="0"/>
            <a:t>Fase 4</a:t>
          </a:r>
          <a:endParaRPr lang="es-GT" noProof="0" dirty="0"/>
        </a:p>
      </dgm:t>
    </dgm:pt>
    <dgm:pt modelId="{CB172C08-EBD0-4C00-AA27-9E624C69F16D}" type="parTrans" cxnId="{A8D87739-4111-4B20-BCE1-FA846E71F860}">
      <dgm:prSet/>
      <dgm:spPr/>
      <dgm:t>
        <a:bodyPr/>
        <a:lstStyle/>
        <a:p>
          <a:endParaRPr lang="es-GT"/>
        </a:p>
      </dgm:t>
    </dgm:pt>
    <dgm:pt modelId="{9B2DF149-FA49-45AE-8BEF-5C7626A47118}" type="sibTrans" cxnId="{A8D87739-4111-4B20-BCE1-FA846E71F860}">
      <dgm:prSet/>
      <dgm:spPr/>
      <dgm:t>
        <a:bodyPr/>
        <a:lstStyle/>
        <a:p>
          <a:endParaRPr lang="es-GT"/>
        </a:p>
      </dgm:t>
    </dgm:pt>
    <dgm:pt modelId="{27EDCC9E-9418-4764-BEE7-F4A447E34F14}">
      <dgm:prSet/>
      <dgm:spPr/>
      <dgm:t>
        <a:bodyPr/>
        <a:lstStyle/>
        <a:p>
          <a:r>
            <a:rPr lang="es-GT" noProof="0" dirty="0" smtClean="0"/>
            <a:t>Complemento de catálogos de sistema</a:t>
          </a:r>
          <a:endParaRPr lang="es-GT" noProof="0" dirty="0"/>
        </a:p>
      </dgm:t>
    </dgm:pt>
    <dgm:pt modelId="{C856E444-3148-4026-923E-E0F55D1B6C2A}" type="parTrans" cxnId="{7A49212C-DD4C-4A9C-BF66-8770FE9E181E}">
      <dgm:prSet/>
      <dgm:spPr/>
      <dgm:t>
        <a:bodyPr/>
        <a:lstStyle/>
        <a:p>
          <a:endParaRPr lang="es-GT"/>
        </a:p>
      </dgm:t>
    </dgm:pt>
    <dgm:pt modelId="{1851A793-612D-4501-8345-FB7175EFAB04}" type="sibTrans" cxnId="{7A49212C-DD4C-4A9C-BF66-8770FE9E181E}">
      <dgm:prSet/>
      <dgm:spPr/>
      <dgm:t>
        <a:bodyPr/>
        <a:lstStyle/>
        <a:p>
          <a:endParaRPr lang="es-GT"/>
        </a:p>
      </dgm:t>
    </dgm:pt>
    <dgm:pt modelId="{4985A4E5-5DA2-4DA0-83F0-7FA64D99AC09}">
      <dgm:prSet/>
      <dgm:spPr/>
      <dgm:t>
        <a:bodyPr/>
        <a:lstStyle/>
        <a:p>
          <a:r>
            <a:rPr lang="es-GT" noProof="0" dirty="0" smtClean="0"/>
            <a:t>Notificaciones</a:t>
          </a:r>
          <a:endParaRPr lang="es-GT" noProof="0" dirty="0"/>
        </a:p>
      </dgm:t>
    </dgm:pt>
    <dgm:pt modelId="{982B9ED5-F7C4-451B-95C4-AC917F99CDEC}" type="parTrans" cxnId="{16D8FED4-22D4-4864-A368-FDD5E1805411}">
      <dgm:prSet/>
      <dgm:spPr/>
      <dgm:t>
        <a:bodyPr/>
        <a:lstStyle/>
        <a:p>
          <a:endParaRPr lang="es-GT"/>
        </a:p>
      </dgm:t>
    </dgm:pt>
    <dgm:pt modelId="{730F2DAA-C5B8-4530-98E0-1A5ADC7E89A1}" type="sibTrans" cxnId="{16D8FED4-22D4-4864-A368-FDD5E1805411}">
      <dgm:prSet/>
      <dgm:spPr/>
      <dgm:t>
        <a:bodyPr/>
        <a:lstStyle/>
        <a:p>
          <a:endParaRPr lang="es-GT"/>
        </a:p>
      </dgm:t>
    </dgm:pt>
    <dgm:pt modelId="{3AA4D8BE-A57C-4E46-902B-5C258B414CB3}">
      <dgm:prSet/>
      <dgm:spPr/>
      <dgm:t>
        <a:bodyPr/>
        <a:lstStyle/>
        <a:p>
          <a:r>
            <a:rPr lang="es-GT" noProof="0" dirty="0" smtClean="0"/>
            <a:t>Fase 5</a:t>
          </a:r>
          <a:endParaRPr lang="es-GT" noProof="0" dirty="0"/>
        </a:p>
      </dgm:t>
    </dgm:pt>
    <dgm:pt modelId="{530F584C-7E16-42C0-BAAF-FC1E43128C66}" type="parTrans" cxnId="{9F65E85A-11C2-462F-99B0-35EA3C6B109E}">
      <dgm:prSet/>
      <dgm:spPr/>
      <dgm:t>
        <a:bodyPr/>
        <a:lstStyle/>
        <a:p>
          <a:endParaRPr lang="es-GT"/>
        </a:p>
      </dgm:t>
    </dgm:pt>
    <dgm:pt modelId="{CC2C972E-B1D3-43AD-B825-1073C0269D7B}" type="sibTrans" cxnId="{9F65E85A-11C2-462F-99B0-35EA3C6B109E}">
      <dgm:prSet/>
      <dgm:spPr/>
      <dgm:t>
        <a:bodyPr/>
        <a:lstStyle/>
        <a:p>
          <a:endParaRPr lang="es-GT"/>
        </a:p>
      </dgm:t>
    </dgm:pt>
    <dgm:pt modelId="{3527D922-4CE5-498F-A2A8-E51BD8604A9F}">
      <dgm:prSet/>
      <dgm:spPr/>
      <dgm:t>
        <a:bodyPr/>
        <a:lstStyle/>
        <a:p>
          <a:r>
            <a:rPr lang="es-GT" noProof="0" dirty="0" smtClean="0"/>
            <a:t>Noticias</a:t>
          </a:r>
          <a:endParaRPr lang="es-GT" noProof="0" dirty="0"/>
        </a:p>
      </dgm:t>
    </dgm:pt>
    <dgm:pt modelId="{A0757B19-0DD3-420B-B636-C228909EA5C1}" type="parTrans" cxnId="{9D89F0D9-2C1E-4014-BEC0-D16C3BFF1239}">
      <dgm:prSet/>
      <dgm:spPr/>
      <dgm:t>
        <a:bodyPr/>
        <a:lstStyle/>
        <a:p>
          <a:endParaRPr lang="es-GT"/>
        </a:p>
      </dgm:t>
    </dgm:pt>
    <dgm:pt modelId="{B7373787-AF31-4D50-A677-88AEB7401B03}" type="sibTrans" cxnId="{9D89F0D9-2C1E-4014-BEC0-D16C3BFF1239}">
      <dgm:prSet/>
      <dgm:spPr/>
      <dgm:t>
        <a:bodyPr/>
        <a:lstStyle/>
        <a:p>
          <a:endParaRPr lang="es-GT"/>
        </a:p>
      </dgm:t>
    </dgm:pt>
    <dgm:pt modelId="{74C64F9F-6C4D-467F-AE73-208B2AF2C14C}">
      <dgm:prSet/>
      <dgm:spPr/>
      <dgm:t>
        <a:bodyPr/>
        <a:lstStyle/>
        <a:p>
          <a:r>
            <a:rPr lang="es-GT" noProof="0" dirty="0" smtClean="0"/>
            <a:t>Eventos</a:t>
          </a:r>
          <a:endParaRPr lang="es-GT" noProof="0" dirty="0"/>
        </a:p>
      </dgm:t>
    </dgm:pt>
    <dgm:pt modelId="{B0781608-F300-44C1-9F44-CC8BC60DEE51}" type="parTrans" cxnId="{9A6B7CC2-9294-4E50-B220-C2B964BA4511}">
      <dgm:prSet/>
      <dgm:spPr/>
      <dgm:t>
        <a:bodyPr/>
        <a:lstStyle/>
        <a:p>
          <a:endParaRPr lang="es-GT"/>
        </a:p>
      </dgm:t>
    </dgm:pt>
    <dgm:pt modelId="{A2A2A881-ABC0-4B78-8DAD-5306CFE74D61}" type="sibTrans" cxnId="{9A6B7CC2-9294-4E50-B220-C2B964BA4511}">
      <dgm:prSet/>
      <dgm:spPr/>
      <dgm:t>
        <a:bodyPr/>
        <a:lstStyle/>
        <a:p>
          <a:endParaRPr lang="es-GT"/>
        </a:p>
      </dgm:t>
    </dgm:pt>
    <dgm:pt modelId="{4C678205-DD82-4524-BC17-3B69FA818D04}" type="pres">
      <dgm:prSet presAssocID="{BF683258-6308-447C-A60E-09AFD6B3169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61CEF4D6-0E11-44D9-9044-FC618D2F6D93}" type="pres">
      <dgm:prSet presAssocID="{D31B3DEA-B667-4676-A241-2502796D5E16}" presName="composite" presStyleCnt="0"/>
      <dgm:spPr/>
    </dgm:pt>
    <dgm:pt modelId="{A3D8D835-BB51-4E50-B276-D2167067B660}" type="pres">
      <dgm:prSet presAssocID="{D31B3DEA-B667-4676-A241-2502796D5E1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E79D25CF-697E-4A93-BEB9-8703F301F693}" type="pres">
      <dgm:prSet presAssocID="{D31B3DEA-B667-4676-A241-2502796D5E1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18F777B-F9EA-4370-BA91-C51B81278505}" type="pres">
      <dgm:prSet presAssocID="{D51C55FB-54C9-4394-9D60-46FB400ACFBC}" presName="sp" presStyleCnt="0"/>
      <dgm:spPr/>
    </dgm:pt>
    <dgm:pt modelId="{0890A377-DBA8-4D98-BD01-9EA38B10603E}" type="pres">
      <dgm:prSet presAssocID="{3ABCBE0A-9023-400D-91F1-16F7A9B6C720}" presName="composite" presStyleCnt="0"/>
      <dgm:spPr/>
    </dgm:pt>
    <dgm:pt modelId="{17E149E6-0614-408B-859C-91BE7A83A4DC}" type="pres">
      <dgm:prSet presAssocID="{3ABCBE0A-9023-400D-91F1-16F7A9B6C72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CE21ED8-07C5-42C4-A60D-36D0FBC8B85F}" type="pres">
      <dgm:prSet presAssocID="{3ABCBE0A-9023-400D-91F1-16F7A9B6C72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AAEF27F5-7B7F-452A-8A7A-59A20E1D9712}" type="pres">
      <dgm:prSet presAssocID="{E1248A6B-270D-4B81-B061-B34D493BE332}" presName="sp" presStyleCnt="0"/>
      <dgm:spPr/>
    </dgm:pt>
    <dgm:pt modelId="{42CC63B1-6B48-4CC0-BA04-C3D61DC80864}" type="pres">
      <dgm:prSet presAssocID="{4B824E00-C114-47A2-8776-E2636D3A232A}" presName="composite" presStyleCnt="0"/>
      <dgm:spPr/>
    </dgm:pt>
    <dgm:pt modelId="{8AC25838-A0EF-47AF-B9A3-78914D69AEEE}" type="pres">
      <dgm:prSet presAssocID="{4B824E00-C114-47A2-8776-E2636D3A232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3A3F21D7-BE95-495B-8B22-61696E21D1C2}" type="pres">
      <dgm:prSet presAssocID="{4B824E00-C114-47A2-8776-E2636D3A232A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2ED4539F-0752-4042-BCCD-1CAD30D6B52F}" type="pres">
      <dgm:prSet presAssocID="{C6359A79-833C-409A-9EDE-169083398F8A}" presName="sp" presStyleCnt="0"/>
      <dgm:spPr/>
    </dgm:pt>
    <dgm:pt modelId="{97EE3C85-407A-4F89-8ED3-4E3DDFEC7BE2}" type="pres">
      <dgm:prSet presAssocID="{AD54A4EA-5CC9-4A02-BD11-630C9B28A1EC}" presName="composite" presStyleCnt="0"/>
      <dgm:spPr/>
    </dgm:pt>
    <dgm:pt modelId="{7582D4C7-CEAE-4A83-99ED-D92E528AFA61}" type="pres">
      <dgm:prSet presAssocID="{AD54A4EA-5CC9-4A02-BD11-630C9B28A1E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94FD670B-BD43-470E-98AE-C5F4D567A091}" type="pres">
      <dgm:prSet presAssocID="{AD54A4EA-5CC9-4A02-BD11-630C9B28A1E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C79903FD-88E3-41B7-82C4-FA4DB66DC0DA}" type="pres">
      <dgm:prSet presAssocID="{9B2DF149-FA49-45AE-8BEF-5C7626A47118}" presName="sp" presStyleCnt="0"/>
      <dgm:spPr/>
    </dgm:pt>
    <dgm:pt modelId="{92A3E000-C721-43B8-BF79-22CB62F13334}" type="pres">
      <dgm:prSet presAssocID="{3AA4D8BE-A57C-4E46-902B-5C258B414CB3}" presName="composite" presStyleCnt="0"/>
      <dgm:spPr/>
    </dgm:pt>
    <dgm:pt modelId="{AF9489DE-3FF4-4C18-9772-A33C9420F519}" type="pres">
      <dgm:prSet presAssocID="{3AA4D8BE-A57C-4E46-902B-5C258B414CB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BFD8F1D1-DBAF-4FD9-BC13-BC31A07F3C2D}" type="pres">
      <dgm:prSet presAssocID="{3AA4D8BE-A57C-4E46-902B-5C258B414CB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271E147E-F750-46AE-A8C8-131036907D07}" type="presOf" srcId="{3AA4D8BE-A57C-4E46-902B-5C258B414CB3}" destId="{AF9489DE-3FF4-4C18-9772-A33C9420F519}" srcOrd="0" destOrd="0" presId="urn:microsoft.com/office/officeart/2005/8/layout/chevron2"/>
    <dgm:cxn modelId="{D341B632-7BC3-49E1-A3C5-7DF62134A4F3}" type="presOf" srcId="{D31B3DEA-B667-4676-A241-2502796D5E16}" destId="{A3D8D835-BB51-4E50-B276-D2167067B660}" srcOrd="0" destOrd="0" presId="urn:microsoft.com/office/officeart/2005/8/layout/chevron2"/>
    <dgm:cxn modelId="{9A6B7CC2-9294-4E50-B220-C2B964BA4511}" srcId="{3AA4D8BE-A57C-4E46-902B-5C258B414CB3}" destId="{74C64F9F-6C4D-467F-AE73-208B2AF2C14C}" srcOrd="1" destOrd="0" parTransId="{B0781608-F300-44C1-9F44-CC8BC60DEE51}" sibTransId="{A2A2A881-ABC0-4B78-8DAD-5306CFE74D61}"/>
    <dgm:cxn modelId="{1F989438-C57F-4F29-BA1E-05A904D1D2EE}" srcId="{4B824E00-C114-47A2-8776-E2636D3A232A}" destId="{65422642-B9F6-4512-95F2-0910FEC1F074}" srcOrd="0" destOrd="0" parTransId="{227DF0F0-BA49-4B91-AFBE-7E70AB5190FE}" sibTransId="{5B64F2CE-24A7-4832-823D-CDF4D22D4A3C}"/>
    <dgm:cxn modelId="{0C01B725-C89E-42C4-83A7-A2FB3A4DD31A}" srcId="{3ABCBE0A-9023-400D-91F1-16F7A9B6C720}" destId="{767E501E-C1B1-40D4-8A68-B47C500EA538}" srcOrd="0" destOrd="0" parTransId="{BD56E868-7C1A-46BF-BD6D-895BF0E2262F}" sibTransId="{53124FCB-A672-4690-9E89-7B3A4C04BDEA}"/>
    <dgm:cxn modelId="{A8D87739-4111-4B20-BCE1-FA846E71F860}" srcId="{BF683258-6308-447C-A60E-09AFD6B31692}" destId="{AD54A4EA-5CC9-4A02-BD11-630C9B28A1EC}" srcOrd="3" destOrd="0" parTransId="{CB172C08-EBD0-4C00-AA27-9E624C69F16D}" sibTransId="{9B2DF149-FA49-45AE-8BEF-5C7626A47118}"/>
    <dgm:cxn modelId="{5035127E-CED4-4A78-8039-CB71F75B52F3}" type="presOf" srcId="{B9E2111F-6CAF-4CFA-BE40-31E7083F1068}" destId="{9CE21ED8-07C5-42C4-A60D-36D0FBC8B85F}" srcOrd="0" destOrd="1" presId="urn:microsoft.com/office/officeart/2005/8/layout/chevron2"/>
    <dgm:cxn modelId="{1E16A043-98F2-4D1A-A8DE-E6E56741DE21}" type="presOf" srcId="{767E501E-C1B1-40D4-8A68-B47C500EA538}" destId="{9CE21ED8-07C5-42C4-A60D-36D0FBC8B85F}" srcOrd="0" destOrd="0" presId="urn:microsoft.com/office/officeart/2005/8/layout/chevron2"/>
    <dgm:cxn modelId="{6B6E203E-658E-4718-8A20-ED03F1409714}" srcId="{D31B3DEA-B667-4676-A241-2502796D5E16}" destId="{87D14D24-0226-4342-96C8-53062272515D}" srcOrd="0" destOrd="0" parTransId="{D51AD71D-B3D7-4EE7-887C-679DED67D7CB}" sibTransId="{B4864A44-FF40-408A-9A38-D3847625972C}"/>
    <dgm:cxn modelId="{7A49212C-DD4C-4A9C-BF66-8770FE9E181E}" srcId="{AD54A4EA-5CC9-4A02-BD11-630C9B28A1EC}" destId="{27EDCC9E-9418-4764-BEE7-F4A447E34F14}" srcOrd="0" destOrd="0" parTransId="{C856E444-3148-4026-923E-E0F55D1B6C2A}" sibTransId="{1851A793-612D-4501-8345-FB7175EFAB04}"/>
    <dgm:cxn modelId="{F81D2ADD-7930-4923-9C65-D918E29EFDD4}" type="presOf" srcId="{4B824E00-C114-47A2-8776-E2636D3A232A}" destId="{8AC25838-A0EF-47AF-B9A3-78914D69AEEE}" srcOrd="0" destOrd="0" presId="urn:microsoft.com/office/officeart/2005/8/layout/chevron2"/>
    <dgm:cxn modelId="{9D89F0D9-2C1E-4014-BEC0-D16C3BFF1239}" srcId="{3AA4D8BE-A57C-4E46-902B-5C258B414CB3}" destId="{3527D922-4CE5-498F-A2A8-E51BD8604A9F}" srcOrd="0" destOrd="0" parTransId="{A0757B19-0DD3-420B-B636-C228909EA5C1}" sibTransId="{B7373787-AF31-4D50-A677-88AEB7401B03}"/>
    <dgm:cxn modelId="{80CDBAB7-9E40-4C0D-9CC8-0C7606896612}" type="presOf" srcId="{4985A4E5-5DA2-4DA0-83F0-7FA64D99AC09}" destId="{94FD670B-BD43-470E-98AE-C5F4D567A091}" srcOrd="0" destOrd="1" presId="urn:microsoft.com/office/officeart/2005/8/layout/chevron2"/>
    <dgm:cxn modelId="{9BEC4DA3-36B1-4B09-9DFF-DBA4A3B9F93A}" type="presOf" srcId="{87D14D24-0226-4342-96C8-53062272515D}" destId="{E79D25CF-697E-4A93-BEB9-8703F301F693}" srcOrd="0" destOrd="0" presId="urn:microsoft.com/office/officeart/2005/8/layout/chevron2"/>
    <dgm:cxn modelId="{6DFA7C82-C620-42BA-ACCB-316D5C36A630}" type="presOf" srcId="{BF683258-6308-447C-A60E-09AFD6B31692}" destId="{4C678205-DD82-4524-BC17-3B69FA818D04}" srcOrd="0" destOrd="0" presId="urn:microsoft.com/office/officeart/2005/8/layout/chevron2"/>
    <dgm:cxn modelId="{4F13C731-98D6-408E-8E2F-AA120D9E470E}" type="presOf" srcId="{3527D922-4CE5-498F-A2A8-E51BD8604A9F}" destId="{BFD8F1D1-DBAF-4FD9-BC13-BC31A07F3C2D}" srcOrd="0" destOrd="0" presId="urn:microsoft.com/office/officeart/2005/8/layout/chevron2"/>
    <dgm:cxn modelId="{8E6FE6B7-BA93-4E5F-93BA-0556B7A10772}" type="presOf" srcId="{74C64F9F-6C4D-467F-AE73-208B2AF2C14C}" destId="{BFD8F1D1-DBAF-4FD9-BC13-BC31A07F3C2D}" srcOrd="0" destOrd="1" presId="urn:microsoft.com/office/officeart/2005/8/layout/chevron2"/>
    <dgm:cxn modelId="{2D90458C-45A9-4EFD-885D-4A1238F0EBD0}" type="presOf" srcId="{AD54A4EA-5CC9-4A02-BD11-630C9B28A1EC}" destId="{7582D4C7-CEAE-4A83-99ED-D92E528AFA61}" srcOrd="0" destOrd="0" presId="urn:microsoft.com/office/officeart/2005/8/layout/chevron2"/>
    <dgm:cxn modelId="{2E76D786-0E38-4202-9D58-CC0E4B2E722F}" type="presOf" srcId="{65422642-B9F6-4512-95F2-0910FEC1F074}" destId="{3A3F21D7-BE95-495B-8B22-61696E21D1C2}" srcOrd="0" destOrd="0" presId="urn:microsoft.com/office/officeart/2005/8/layout/chevron2"/>
    <dgm:cxn modelId="{185B7989-4820-4D6C-9B15-124942A7F3C1}" type="presOf" srcId="{27EDCC9E-9418-4764-BEE7-F4A447E34F14}" destId="{94FD670B-BD43-470E-98AE-C5F4D567A091}" srcOrd="0" destOrd="0" presId="urn:microsoft.com/office/officeart/2005/8/layout/chevron2"/>
    <dgm:cxn modelId="{0CA39B96-78BF-4A3E-A63F-18BA727AE284}" type="presOf" srcId="{3ABCBE0A-9023-400D-91F1-16F7A9B6C720}" destId="{17E149E6-0614-408B-859C-91BE7A83A4DC}" srcOrd="0" destOrd="0" presId="urn:microsoft.com/office/officeart/2005/8/layout/chevron2"/>
    <dgm:cxn modelId="{1978763A-A2FE-441C-A8CD-08E48EAEB0D5}" srcId="{BF683258-6308-447C-A60E-09AFD6B31692}" destId="{D31B3DEA-B667-4676-A241-2502796D5E16}" srcOrd="0" destOrd="0" parTransId="{F1B64BFA-4B5E-4B50-AE39-41F7EEA62CAD}" sibTransId="{D51C55FB-54C9-4394-9D60-46FB400ACFBC}"/>
    <dgm:cxn modelId="{81BAFA0A-9494-4685-9192-755AB5157B2F}" srcId="{BF683258-6308-447C-A60E-09AFD6B31692}" destId="{4B824E00-C114-47A2-8776-E2636D3A232A}" srcOrd="2" destOrd="0" parTransId="{C38B027E-6A05-42BD-B792-5429DDBCC751}" sibTransId="{C6359A79-833C-409A-9EDE-169083398F8A}"/>
    <dgm:cxn modelId="{7D5F7775-199C-40FF-BEEE-7E9B17E369E7}" srcId="{BF683258-6308-447C-A60E-09AFD6B31692}" destId="{3ABCBE0A-9023-400D-91F1-16F7A9B6C720}" srcOrd="1" destOrd="0" parTransId="{20849D31-A0EC-4E0F-A5FC-AA11AACF10D4}" sibTransId="{E1248A6B-270D-4B81-B061-B34D493BE332}"/>
    <dgm:cxn modelId="{16D8FED4-22D4-4864-A368-FDD5E1805411}" srcId="{AD54A4EA-5CC9-4A02-BD11-630C9B28A1EC}" destId="{4985A4E5-5DA2-4DA0-83F0-7FA64D99AC09}" srcOrd="1" destOrd="0" parTransId="{982B9ED5-F7C4-451B-95C4-AC917F99CDEC}" sibTransId="{730F2DAA-C5B8-4530-98E0-1A5ADC7E89A1}"/>
    <dgm:cxn modelId="{9F65E85A-11C2-462F-99B0-35EA3C6B109E}" srcId="{BF683258-6308-447C-A60E-09AFD6B31692}" destId="{3AA4D8BE-A57C-4E46-902B-5C258B414CB3}" srcOrd="4" destOrd="0" parTransId="{530F584C-7E16-42C0-BAAF-FC1E43128C66}" sibTransId="{CC2C972E-B1D3-43AD-B825-1073C0269D7B}"/>
    <dgm:cxn modelId="{62FDCDD7-830C-4054-A21B-F2C82E9846C6}" srcId="{3ABCBE0A-9023-400D-91F1-16F7A9B6C720}" destId="{B9E2111F-6CAF-4CFA-BE40-31E7083F1068}" srcOrd="1" destOrd="0" parTransId="{F8F45753-A7D7-40B5-9D10-22B53A960E2B}" sibTransId="{57B7306C-C468-4230-9481-E4EF0C45197A}"/>
    <dgm:cxn modelId="{CDA3EBF6-6B08-4274-86BB-7FF109D7F036}" type="presParOf" srcId="{4C678205-DD82-4524-BC17-3B69FA818D04}" destId="{61CEF4D6-0E11-44D9-9044-FC618D2F6D93}" srcOrd="0" destOrd="0" presId="urn:microsoft.com/office/officeart/2005/8/layout/chevron2"/>
    <dgm:cxn modelId="{16E689FA-0116-448D-942C-00F3D7BEBF2F}" type="presParOf" srcId="{61CEF4D6-0E11-44D9-9044-FC618D2F6D93}" destId="{A3D8D835-BB51-4E50-B276-D2167067B660}" srcOrd="0" destOrd="0" presId="urn:microsoft.com/office/officeart/2005/8/layout/chevron2"/>
    <dgm:cxn modelId="{4098CF70-8BD9-4FFE-A3C9-03C71C4F85B0}" type="presParOf" srcId="{61CEF4D6-0E11-44D9-9044-FC618D2F6D93}" destId="{E79D25CF-697E-4A93-BEB9-8703F301F693}" srcOrd="1" destOrd="0" presId="urn:microsoft.com/office/officeart/2005/8/layout/chevron2"/>
    <dgm:cxn modelId="{72EF848A-1BF3-47F4-BFFC-3787C722C596}" type="presParOf" srcId="{4C678205-DD82-4524-BC17-3B69FA818D04}" destId="{D18F777B-F9EA-4370-BA91-C51B81278505}" srcOrd="1" destOrd="0" presId="urn:microsoft.com/office/officeart/2005/8/layout/chevron2"/>
    <dgm:cxn modelId="{9E266ED9-6840-404B-A71D-90DBFE7098CD}" type="presParOf" srcId="{4C678205-DD82-4524-BC17-3B69FA818D04}" destId="{0890A377-DBA8-4D98-BD01-9EA38B10603E}" srcOrd="2" destOrd="0" presId="urn:microsoft.com/office/officeart/2005/8/layout/chevron2"/>
    <dgm:cxn modelId="{C5D17583-E259-4647-B64B-3CC86BD0AC7F}" type="presParOf" srcId="{0890A377-DBA8-4D98-BD01-9EA38B10603E}" destId="{17E149E6-0614-408B-859C-91BE7A83A4DC}" srcOrd="0" destOrd="0" presId="urn:microsoft.com/office/officeart/2005/8/layout/chevron2"/>
    <dgm:cxn modelId="{3C361DF9-0F43-45C8-A4F6-3F4EEABBCEC8}" type="presParOf" srcId="{0890A377-DBA8-4D98-BD01-9EA38B10603E}" destId="{9CE21ED8-07C5-42C4-A60D-36D0FBC8B85F}" srcOrd="1" destOrd="0" presId="urn:microsoft.com/office/officeart/2005/8/layout/chevron2"/>
    <dgm:cxn modelId="{A6805A3B-B04D-40A7-AFFE-213B603B4458}" type="presParOf" srcId="{4C678205-DD82-4524-BC17-3B69FA818D04}" destId="{AAEF27F5-7B7F-452A-8A7A-59A20E1D9712}" srcOrd="3" destOrd="0" presId="urn:microsoft.com/office/officeart/2005/8/layout/chevron2"/>
    <dgm:cxn modelId="{1A1BE5D2-5B17-46DE-9BE7-7D762B22FDEE}" type="presParOf" srcId="{4C678205-DD82-4524-BC17-3B69FA818D04}" destId="{42CC63B1-6B48-4CC0-BA04-C3D61DC80864}" srcOrd="4" destOrd="0" presId="urn:microsoft.com/office/officeart/2005/8/layout/chevron2"/>
    <dgm:cxn modelId="{BDD27947-1C09-4941-9BF0-BE1D667101C9}" type="presParOf" srcId="{42CC63B1-6B48-4CC0-BA04-C3D61DC80864}" destId="{8AC25838-A0EF-47AF-B9A3-78914D69AEEE}" srcOrd="0" destOrd="0" presId="urn:microsoft.com/office/officeart/2005/8/layout/chevron2"/>
    <dgm:cxn modelId="{F6393EB8-DDF0-4B28-B0B7-397FC4B74177}" type="presParOf" srcId="{42CC63B1-6B48-4CC0-BA04-C3D61DC80864}" destId="{3A3F21D7-BE95-495B-8B22-61696E21D1C2}" srcOrd="1" destOrd="0" presId="urn:microsoft.com/office/officeart/2005/8/layout/chevron2"/>
    <dgm:cxn modelId="{A4CF5FED-E541-4E67-8BB1-F921173B9831}" type="presParOf" srcId="{4C678205-DD82-4524-BC17-3B69FA818D04}" destId="{2ED4539F-0752-4042-BCCD-1CAD30D6B52F}" srcOrd="5" destOrd="0" presId="urn:microsoft.com/office/officeart/2005/8/layout/chevron2"/>
    <dgm:cxn modelId="{082FC0F4-34BC-4C12-AAA3-7C0EC52DDA4C}" type="presParOf" srcId="{4C678205-DD82-4524-BC17-3B69FA818D04}" destId="{97EE3C85-407A-4F89-8ED3-4E3DDFEC7BE2}" srcOrd="6" destOrd="0" presId="urn:microsoft.com/office/officeart/2005/8/layout/chevron2"/>
    <dgm:cxn modelId="{E971AA6B-6078-4AD3-826C-5815889B4230}" type="presParOf" srcId="{97EE3C85-407A-4F89-8ED3-4E3DDFEC7BE2}" destId="{7582D4C7-CEAE-4A83-99ED-D92E528AFA61}" srcOrd="0" destOrd="0" presId="urn:microsoft.com/office/officeart/2005/8/layout/chevron2"/>
    <dgm:cxn modelId="{F5FA7B97-8395-47F0-92FC-F9424C341CE4}" type="presParOf" srcId="{97EE3C85-407A-4F89-8ED3-4E3DDFEC7BE2}" destId="{94FD670B-BD43-470E-98AE-C5F4D567A091}" srcOrd="1" destOrd="0" presId="urn:microsoft.com/office/officeart/2005/8/layout/chevron2"/>
    <dgm:cxn modelId="{2512DB78-AB81-455C-83F4-C110BD4FC98B}" type="presParOf" srcId="{4C678205-DD82-4524-BC17-3B69FA818D04}" destId="{C79903FD-88E3-41B7-82C4-FA4DB66DC0DA}" srcOrd="7" destOrd="0" presId="urn:microsoft.com/office/officeart/2005/8/layout/chevron2"/>
    <dgm:cxn modelId="{BD94C7DF-21AE-430A-AD34-60E0B74F2A60}" type="presParOf" srcId="{4C678205-DD82-4524-BC17-3B69FA818D04}" destId="{92A3E000-C721-43B8-BF79-22CB62F13334}" srcOrd="8" destOrd="0" presId="urn:microsoft.com/office/officeart/2005/8/layout/chevron2"/>
    <dgm:cxn modelId="{9D2C6ADB-E803-4C3F-ABC3-9F2CB4C9D000}" type="presParOf" srcId="{92A3E000-C721-43B8-BF79-22CB62F13334}" destId="{AF9489DE-3FF4-4C18-9772-A33C9420F519}" srcOrd="0" destOrd="0" presId="urn:microsoft.com/office/officeart/2005/8/layout/chevron2"/>
    <dgm:cxn modelId="{7FB2BF70-2E1B-4948-AB0B-43DEE337240C}" type="presParOf" srcId="{92A3E000-C721-43B8-BF79-22CB62F13334}" destId="{BFD8F1D1-DBAF-4FD9-BC13-BC31A07F3C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E4E13-B07D-4166-AC7F-B413D6CF825A}">
      <dsp:nvSpPr>
        <dsp:cNvPr id="0" name=""/>
        <dsp:cNvSpPr/>
      </dsp:nvSpPr>
      <dsp:spPr>
        <a:xfrm rot="5400000">
          <a:off x="3649725" y="110628"/>
          <a:ext cx="1676548" cy="145859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800" kern="1200" noProof="0" dirty="0" smtClean="0"/>
            <a:t>Datos de consumo</a:t>
          </a:r>
          <a:endParaRPr lang="es-GT" sz="1800" kern="1200" noProof="0" dirty="0"/>
        </a:p>
      </dsp:txBody>
      <dsp:txXfrm rot="-5400000">
        <a:off x="3985998" y="262915"/>
        <a:ext cx="1004001" cy="1154024"/>
      </dsp:txXfrm>
    </dsp:sp>
    <dsp:sp modelId="{2B485C35-815E-4624-A360-18628BDF94D8}">
      <dsp:nvSpPr>
        <dsp:cNvPr id="0" name=""/>
        <dsp:cNvSpPr/>
      </dsp:nvSpPr>
      <dsp:spPr>
        <a:xfrm>
          <a:off x="5261559" y="336962"/>
          <a:ext cx="1871028" cy="1005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D3248-A7A2-4796-BCF7-313A5E080177}">
      <dsp:nvSpPr>
        <dsp:cNvPr id="0" name=""/>
        <dsp:cNvSpPr/>
      </dsp:nvSpPr>
      <dsp:spPr>
        <a:xfrm rot="5400000">
          <a:off x="2074440" y="110628"/>
          <a:ext cx="1676548" cy="145859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200" kern="1200" noProof="0" dirty="0" smtClean="0"/>
            <a:t>Administración</a:t>
          </a:r>
          <a:endParaRPr lang="es-GT" sz="1200" kern="1200" noProof="0" dirty="0"/>
        </a:p>
      </dsp:txBody>
      <dsp:txXfrm rot="-5400000">
        <a:off x="2410713" y="262915"/>
        <a:ext cx="1004001" cy="1154024"/>
      </dsp:txXfrm>
    </dsp:sp>
    <dsp:sp modelId="{5560944C-66CF-4728-9888-2CA588153290}">
      <dsp:nvSpPr>
        <dsp:cNvPr id="0" name=""/>
        <dsp:cNvSpPr/>
      </dsp:nvSpPr>
      <dsp:spPr>
        <a:xfrm rot="5400000">
          <a:off x="2859064" y="1533682"/>
          <a:ext cx="1676548" cy="145859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800" kern="1200" noProof="0" dirty="0" smtClean="0"/>
            <a:t>CGP+L</a:t>
          </a:r>
          <a:endParaRPr lang="es-GT" sz="1800" kern="1200" noProof="0" dirty="0"/>
        </a:p>
      </dsp:txBody>
      <dsp:txXfrm rot="-5400000">
        <a:off x="3195337" y="1685969"/>
        <a:ext cx="1004001" cy="1154024"/>
      </dsp:txXfrm>
    </dsp:sp>
    <dsp:sp modelId="{70905F6E-A9B7-4930-B9C0-ECEDF89F8BF9}">
      <dsp:nvSpPr>
        <dsp:cNvPr id="0" name=""/>
        <dsp:cNvSpPr/>
      </dsp:nvSpPr>
      <dsp:spPr>
        <a:xfrm>
          <a:off x="1097012" y="1760016"/>
          <a:ext cx="1810672" cy="1005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860C1-567C-4E2B-8D7B-32EE3E30456C}">
      <dsp:nvSpPr>
        <dsp:cNvPr id="0" name=""/>
        <dsp:cNvSpPr/>
      </dsp:nvSpPr>
      <dsp:spPr>
        <a:xfrm rot="5400000">
          <a:off x="4434350" y="1533682"/>
          <a:ext cx="1676548" cy="145859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600" kern="1200" noProof="0" dirty="0" smtClean="0"/>
            <a:t>Indicadores</a:t>
          </a:r>
          <a:endParaRPr lang="es-GT" sz="1600" kern="1200" noProof="0" dirty="0"/>
        </a:p>
      </dsp:txBody>
      <dsp:txXfrm rot="-5400000">
        <a:off x="4770623" y="1685969"/>
        <a:ext cx="1004001" cy="1154024"/>
      </dsp:txXfrm>
    </dsp:sp>
    <dsp:sp modelId="{BCA764B4-DB54-4B21-8230-803B55A09A59}">
      <dsp:nvSpPr>
        <dsp:cNvPr id="0" name=""/>
        <dsp:cNvSpPr/>
      </dsp:nvSpPr>
      <dsp:spPr>
        <a:xfrm rot="5400000">
          <a:off x="3649725" y="2956737"/>
          <a:ext cx="1676548" cy="1458597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800" kern="1200" noProof="0" dirty="0" smtClean="0"/>
            <a:t>Informes</a:t>
          </a:r>
          <a:endParaRPr lang="es-GT" sz="1800" kern="1200" noProof="0" dirty="0"/>
        </a:p>
      </dsp:txBody>
      <dsp:txXfrm rot="-5400000">
        <a:off x="3985998" y="3109024"/>
        <a:ext cx="1004001" cy="1154024"/>
      </dsp:txXfrm>
    </dsp:sp>
    <dsp:sp modelId="{49550D09-F362-4EE2-801F-4FC637B84BB1}">
      <dsp:nvSpPr>
        <dsp:cNvPr id="0" name=""/>
        <dsp:cNvSpPr/>
      </dsp:nvSpPr>
      <dsp:spPr>
        <a:xfrm>
          <a:off x="5261559" y="3183071"/>
          <a:ext cx="1871028" cy="1005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1C574-41A7-4DF1-8CA6-BD9899E6B41B}">
      <dsp:nvSpPr>
        <dsp:cNvPr id="0" name=""/>
        <dsp:cNvSpPr/>
      </dsp:nvSpPr>
      <dsp:spPr>
        <a:xfrm rot="5400000">
          <a:off x="2074440" y="2956737"/>
          <a:ext cx="1676548" cy="145859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noProof="0" dirty="0" smtClean="0"/>
            <a:t>Multiplataforma</a:t>
          </a:r>
          <a:endParaRPr lang="es-GT" sz="1100" kern="1200" noProof="0" dirty="0"/>
        </a:p>
      </dsp:txBody>
      <dsp:txXfrm rot="-5400000">
        <a:off x="2410713" y="3109024"/>
        <a:ext cx="1004001" cy="11540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173AE-3CA1-4A34-93F0-2D9FF4BFDC98}">
      <dsp:nvSpPr>
        <dsp:cNvPr id="0" name=""/>
        <dsp:cNvSpPr/>
      </dsp:nvSpPr>
      <dsp:spPr>
        <a:xfrm>
          <a:off x="4282744" y="660918"/>
          <a:ext cx="2185792" cy="4857083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0" rIns="211455" bIns="46990" numCol="1" spcCol="1270" anchor="ctr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700" kern="1200" noProof="0" dirty="0" smtClean="0"/>
            <a:t>Fase 2</a:t>
          </a:r>
          <a:endParaRPr lang="es-GT" sz="3700" kern="1200" noProof="0" dirty="0"/>
        </a:p>
      </dsp:txBody>
      <dsp:txXfrm rot="16200000">
        <a:off x="4005925" y="2539165"/>
        <a:ext cx="4324800" cy="568305"/>
      </dsp:txXfrm>
    </dsp:sp>
    <dsp:sp modelId="{4BB07782-2BA0-4A8B-BEE7-3745847314D4}">
      <dsp:nvSpPr>
        <dsp:cNvPr id="0" name=""/>
        <dsp:cNvSpPr/>
      </dsp:nvSpPr>
      <dsp:spPr>
        <a:xfrm>
          <a:off x="1894735" y="0"/>
          <a:ext cx="2185792" cy="551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0" rIns="211455" bIns="46990" numCol="1" spcCol="1270" anchor="ctr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700" kern="1200" noProof="0" dirty="0" smtClean="0"/>
            <a:t>Fase 1</a:t>
          </a:r>
          <a:endParaRPr lang="es-GT" sz="3700" kern="1200" noProof="0" dirty="0"/>
        </a:p>
      </dsp:txBody>
      <dsp:txXfrm rot="16200000">
        <a:off x="1617916" y="1878247"/>
        <a:ext cx="4324800" cy="568305"/>
      </dsp:txXfrm>
    </dsp:sp>
    <dsp:sp modelId="{83866FE5-1C7F-4B5C-BF07-CAE46AA025A7}">
      <dsp:nvSpPr>
        <dsp:cNvPr id="0" name=""/>
        <dsp:cNvSpPr/>
      </dsp:nvSpPr>
      <dsp:spPr>
        <a:xfrm>
          <a:off x="1894735" y="0"/>
          <a:ext cx="1551912" cy="55446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Usuarios </a:t>
          </a:r>
          <a:r>
            <a:rPr lang="es-GT" sz="1500" kern="1200" noProof="0" dirty="0" smtClean="0"/>
            <a:t>individuales y empresariales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Perfiles de seguridad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Registro de consumo de </a:t>
          </a:r>
          <a:r>
            <a:rPr lang="es-GT" sz="1500" kern="1200" noProof="0" dirty="0" smtClean="0"/>
            <a:t>agua, energía y combustible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Informe de </a:t>
          </a:r>
          <a:r>
            <a:rPr lang="es-GT" sz="1500" kern="1200" noProof="0" dirty="0" smtClean="0"/>
            <a:t>consumo </a:t>
          </a:r>
          <a:r>
            <a:rPr lang="es-GT" sz="1500" kern="1200" noProof="0" dirty="0" smtClean="0"/>
            <a:t>de agua </a:t>
          </a:r>
          <a:r>
            <a:rPr lang="es-GT" sz="1500" kern="1200" noProof="0" dirty="0" smtClean="0"/>
            <a:t>, energía  y combustible individual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Informe de  </a:t>
          </a:r>
          <a:r>
            <a:rPr lang="es-GT" sz="1500" kern="1200" noProof="0" dirty="0" smtClean="0"/>
            <a:t>emisiones </a:t>
          </a:r>
          <a:r>
            <a:rPr lang="es-GT" sz="1500" kern="1200" noProof="0" dirty="0" smtClean="0"/>
            <a:t>de CO2</a:t>
          </a:r>
          <a:endParaRPr lang="es-GT" sz="1500" kern="1200" noProof="0" dirty="0"/>
        </a:p>
      </dsp:txBody>
      <dsp:txXfrm>
        <a:off x="1894735" y="0"/>
        <a:ext cx="1551912" cy="5544616"/>
      </dsp:txXfrm>
    </dsp:sp>
    <dsp:sp modelId="{6614AD33-FF91-44C5-91D4-3F76419685BA}">
      <dsp:nvSpPr>
        <dsp:cNvPr id="0" name=""/>
        <dsp:cNvSpPr/>
      </dsp:nvSpPr>
      <dsp:spPr>
        <a:xfrm>
          <a:off x="4282744" y="660918"/>
          <a:ext cx="1551912" cy="48836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Catálogo de Indicadores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Escalas de evaluación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Metas de indicador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Informe de </a:t>
          </a:r>
          <a:r>
            <a:rPr lang="es-GT" sz="1500" kern="1200" noProof="0" dirty="0" smtClean="0"/>
            <a:t>usuarios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Informe de </a:t>
          </a:r>
          <a:r>
            <a:rPr lang="es-GT" sz="1500" kern="1200" noProof="0" dirty="0" smtClean="0"/>
            <a:t>estadísticas </a:t>
          </a:r>
          <a:r>
            <a:rPr lang="es-GT" sz="1500" kern="1200" noProof="0" dirty="0" smtClean="0"/>
            <a:t>de uso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Informe de </a:t>
          </a:r>
          <a:r>
            <a:rPr lang="es-GT" sz="1500" kern="1200" noProof="0" dirty="0" smtClean="0"/>
            <a:t>consumo </a:t>
          </a:r>
          <a:r>
            <a:rPr lang="es-GT" sz="1500" kern="1200" noProof="0" dirty="0" smtClean="0"/>
            <a:t>individual promedio de </a:t>
          </a:r>
          <a:r>
            <a:rPr lang="es-GT" sz="1500" kern="1200" noProof="0" dirty="0" smtClean="0"/>
            <a:t>energía y consumo C02</a:t>
          </a:r>
          <a:endParaRPr lang="es-GT" sz="1500" kern="1200" noProof="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Informe de Generación de CO2 Individual</a:t>
          </a:r>
          <a:endParaRPr lang="es-GT" sz="1500" kern="1200" noProof="0" dirty="0"/>
        </a:p>
      </dsp:txBody>
      <dsp:txXfrm>
        <a:off x="4282744" y="660918"/>
        <a:ext cx="1551912" cy="48836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BA490-CCD5-4422-B604-69FECEDD0D46}">
      <dsp:nvSpPr>
        <dsp:cNvPr id="0" name=""/>
        <dsp:cNvSpPr/>
      </dsp:nvSpPr>
      <dsp:spPr>
        <a:xfrm>
          <a:off x="5473270" y="1362312"/>
          <a:ext cx="2185422" cy="4157907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0" rIns="211455" bIns="46990" numCol="1" spcCol="1270" anchor="ctr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700" kern="1200" noProof="0" dirty="0" smtClean="0"/>
            <a:t>Fase 5</a:t>
          </a:r>
          <a:endParaRPr lang="es-GT" sz="3700" kern="1200" noProof="0" dirty="0"/>
        </a:p>
      </dsp:txBody>
      <dsp:txXfrm rot="16200000">
        <a:off x="5449566" y="2949265"/>
        <a:ext cx="3742116" cy="568209"/>
      </dsp:txXfrm>
    </dsp:sp>
    <dsp:sp modelId="{13EBFFDE-AA79-4645-A069-78B4F8D1B301}">
      <dsp:nvSpPr>
        <dsp:cNvPr id="0" name=""/>
        <dsp:cNvSpPr/>
      </dsp:nvSpPr>
      <dsp:spPr>
        <a:xfrm>
          <a:off x="3092442" y="660918"/>
          <a:ext cx="2185422" cy="4857083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0" rIns="211455" bIns="46990" numCol="1" spcCol="1270" anchor="ctr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700" kern="1200" noProof="0" dirty="0" smtClean="0"/>
            <a:t>Fase 4</a:t>
          </a:r>
          <a:endParaRPr lang="es-GT" sz="3700" kern="1200" noProof="0" dirty="0"/>
        </a:p>
      </dsp:txBody>
      <dsp:txXfrm rot="16200000">
        <a:off x="2754108" y="2562500"/>
        <a:ext cx="4371375" cy="568209"/>
      </dsp:txXfrm>
    </dsp:sp>
    <dsp:sp modelId="{FFFE285B-EC3A-489F-82CD-29F1A2319D94}">
      <dsp:nvSpPr>
        <dsp:cNvPr id="0" name=""/>
        <dsp:cNvSpPr/>
      </dsp:nvSpPr>
      <dsp:spPr>
        <a:xfrm>
          <a:off x="704579" y="0"/>
          <a:ext cx="2185422" cy="551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0" rIns="211455" bIns="46990" numCol="1" spcCol="1270" anchor="ctr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700" kern="1200" noProof="0" dirty="0" smtClean="0"/>
            <a:t>Fase 3</a:t>
          </a:r>
          <a:endParaRPr lang="es-GT" sz="3700" kern="1200" noProof="0" dirty="0"/>
        </a:p>
      </dsp:txBody>
      <dsp:txXfrm rot="16200000">
        <a:off x="68832" y="2198995"/>
        <a:ext cx="4966201" cy="568209"/>
      </dsp:txXfrm>
    </dsp:sp>
    <dsp:sp modelId="{DDD1E953-356B-4BF8-AE15-B174F42709BB}">
      <dsp:nvSpPr>
        <dsp:cNvPr id="0" name=""/>
        <dsp:cNvSpPr/>
      </dsp:nvSpPr>
      <dsp:spPr>
        <a:xfrm>
          <a:off x="704579" y="0"/>
          <a:ext cx="1551649" cy="55446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Consumo de agua vs </a:t>
          </a:r>
          <a:r>
            <a:rPr lang="es-GT" sz="1900" kern="1200" noProof="0" dirty="0" smtClean="0"/>
            <a:t>meta e industria</a:t>
          </a:r>
          <a:endParaRPr lang="es-GT" sz="1900" kern="1200" noProof="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Consumo de energía eléctrica vs </a:t>
          </a:r>
          <a:r>
            <a:rPr lang="es-GT" sz="1900" kern="1200" noProof="0" dirty="0" smtClean="0"/>
            <a:t>meta e industria</a:t>
          </a:r>
          <a:endParaRPr lang="es-GT" sz="1900" kern="1200" noProof="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Generación de CO2 vs </a:t>
          </a:r>
          <a:r>
            <a:rPr lang="es-GT" sz="1900" kern="1200" noProof="0" dirty="0" smtClean="0"/>
            <a:t>meta e industria</a:t>
          </a:r>
          <a:endParaRPr lang="es-GT" sz="1900" kern="1200" noProof="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Consumo de combustible vs </a:t>
          </a:r>
          <a:r>
            <a:rPr lang="es-GT" sz="1900" kern="1200" noProof="0" dirty="0" smtClean="0"/>
            <a:t>meta e industria</a:t>
          </a:r>
          <a:endParaRPr lang="es-GT" sz="1900" kern="1200" noProof="0" dirty="0"/>
        </a:p>
      </dsp:txBody>
      <dsp:txXfrm>
        <a:off x="704579" y="0"/>
        <a:ext cx="1551649" cy="5544616"/>
      </dsp:txXfrm>
    </dsp:sp>
    <dsp:sp modelId="{91AA4F21-7C1E-4579-B3E8-8625CFE67AA9}">
      <dsp:nvSpPr>
        <dsp:cNvPr id="0" name=""/>
        <dsp:cNvSpPr/>
      </dsp:nvSpPr>
      <dsp:spPr>
        <a:xfrm>
          <a:off x="3092442" y="660918"/>
          <a:ext cx="1551649" cy="48836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Unidades de medida</a:t>
          </a:r>
          <a:endParaRPr lang="es-GT" sz="1900" kern="1200" noProof="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Tipos de industria</a:t>
          </a:r>
          <a:endParaRPr lang="es-GT" sz="1900" kern="1200" noProof="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Tipos de centro de trabajo</a:t>
          </a:r>
          <a:endParaRPr lang="es-GT" sz="1900" kern="1200" noProof="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Tipos de combustibles</a:t>
          </a:r>
          <a:endParaRPr lang="es-GT" sz="1900" kern="1200" noProof="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Factor de emisión</a:t>
          </a:r>
          <a:endParaRPr lang="es-GT" sz="1900" kern="1200" noProof="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smtClean="0"/>
            <a:t>Notificaciones</a:t>
          </a:r>
          <a:endParaRPr lang="es-GT" sz="1900" kern="1200" noProof="0" dirty="0"/>
        </a:p>
      </dsp:txBody>
      <dsp:txXfrm>
        <a:off x="3092442" y="660918"/>
        <a:ext cx="1551649" cy="4883697"/>
      </dsp:txXfrm>
    </dsp:sp>
    <dsp:sp modelId="{96B5E2C2-BC96-46F8-A9FD-84E6C2FB9EA5}">
      <dsp:nvSpPr>
        <dsp:cNvPr id="0" name=""/>
        <dsp:cNvSpPr/>
      </dsp:nvSpPr>
      <dsp:spPr>
        <a:xfrm>
          <a:off x="5473270" y="1362312"/>
          <a:ext cx="1551649" cy="41823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Noticias</a:t>
          </a:r>
          <a:endParaRPr lang="es-GT" sz="1900" kern="1200" noProof="0" dirty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Eventos</a:t>
          </a:r>
          <a:endParaRPr lang="es-GT" sz="1900" kern="1200" noProof="0" dirty="0"/>
        </a:p>
      </dsp:txBody>
      <dsp:txXfrm>
        <a:off x="5473270" y="1362312"/>
        <a:ext cx="1551649" cy="41823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9C2C7-29FC-46FB-863C-183E50686DD9}">
      <dsp:nvSpPr>
        <dsp:cNvPr id="0" name=""/>
        <dsp:cNvSpPr/>
      </dsp:nvSpPr>
      <dsp:spPr>
        <a:xfrm>
          <a:off x="3291839" y="0"/>
          <a:ext cx="4937760" cy="14143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300" kern="1200" noProof="0" dirty="0" smtClean="0"/>
            <a:t>Este riesgo no se puede mitigar por lo que se acepta.</a:t>
          </a:r>
          <a:endParaRPr lang="es-GT" sz="2300" kern="1200" noProof="0" dirty="0"/>
        </a:p>
      </dsp:txBody>
      <dsp:txXfrm>
        <a:off x="3291839" y="176795"/>
        <a:ext cx="4407374" cy="1060773"/>
      </dsp:txXfrm>
    </dsp:sp>
    <dsp:sp modelId="{C5CC4B7B-CA1E-4F83-8909-B2C9E60AAE92}">
      <dsp:nvSpPr>
        <dsp:cNvPr id="0" name=""/>
        <dsp:cNvSpPr/>
      </dsp:nvSpPr>
      <dsp:spPr>
        <a:xfrm>
          <a:off x="0" y="0"/>
          <a:ext cx="3291840" cy="14143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000" kern="1200" noProof="0" dirty="0" smtClean="0"/>
            <a:t>Rotación de equipo de trabajo</a:t>
          </a:r>
          <a:endParaRPr lang="es-GT" sz="3000" kern="1200" noProof="0" dirty="0"/>
        </a:p>
      </dsp:txBody>
      <dsp:txXfrm>
        <a:off x="69044" y="69044"/>
        <a:ext cx="3153752" cy="1276275"/>
      </dsp:txXfrm>
    </dsp:sp>
    <dsp:sp modelId="{DB1A7A50-F86B-441E-984A-AA1CBCC9635A}">
      <dsp:nvSpPr>
        <dsp:cNvPr id="0" name=""/>
        <dsp:cNvSpPr/>
      </dsp:nvSpPr>
      <dsp:spPr>
        <a:xfrm>
          <a:off x="3291839" y="1555799"/>
          <a:ext cx="4937760" cy="14143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300" kern="1200" noProof="0" dirty="0" smtClean="0"/>
            <a:t>Iteraciones cortas</a:t>
          </a:r>
          <a:endParaRPr lang="es-GT" sz="2300" kern="1200" noProof="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300" kern="1200" noProof="0" dirty="0" smtClean="0"/>
            <a:t>Cambios en prototipos previos a aplicarse al desarrollo.</a:t>
          </a:r>
          <a:endParaRPr lang="es-GT" sz="2300" kern="1200" noProof="0" dirty="0"/>
        </a:p>
      </dsp:txBody>
      <dsp:txXfrm>
        <a:off x="3291839" y="1732594"/>
        <a:ext cx="4407374" cy="1060773"/>
      </dsp:txXfrm>
    </dsp:sp>
    <dsp:sp modelId="{389EFFB2-E613-46FA-9D3E-9821BE715ECC}">
      <dsp:nvSpPr>
        <dsp:cNvPr id="0" name=""/>
        <dsp:cNvSpPr/>
      </dsp:nvSpPr>
      <dsp:spPr>
        <a:xfrm>
          <a:off x="0" y="1555799"/>
          <a:ext cx="3291840" cy="14143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000" kern="1200" noProof="0" dirty="0" smtClean="0"/>
            <a:t>Cambio de requerimientos</a:t>
          </a:r>
          <a:endParaRPr lang="es-GT" sz="3000" kern="1200" noProof="0" dirty="0"/>
        </a:p>
      </dsp:txBody>
      <dsp:txXfrm>
        <a:off x="69044" y="1624843"/>
        <a:ext cx="3153752" cy="1276275"/>
      </dsp:txXfrm>
    </dsp:sp>
    <dsp:sp modelId="{B5F262EF-7F86-410D-8245-2E1DBC4ED2A5}">
      <dsp:nvSpPr>
        <dsp:cNvPr id="0" name=""/>
        <dsp:cNvSpPr/>
      </dsp:nvSpPr>
      <dsp:spPr>
        <a:xfrm>
          <a:off x="3291839" y="3111599"/>
          <a:ext cx="4937760" cy="14143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300" kern="1200" noProof="0" dirty="0" smtClean="0"/>
            <a:t>Capacitación por parte de CGP+L</a:t>
          </a:r>
          <a:endParaRPr lang="es-GT" sz="2300" kern="1200" noProof="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2300" kern="1200" noProof="0" dirty="0" smtClean="0"/>
            <a:t>Ser autodidacta</a:t>
          </a:r>
          <a:endParaRPr lang="es-GT" sz="2300" kern="1200" noProof="0" dirty="0"/>
        </a:p>
      </dsp:txBody>
      <dsp:txXfrm>
        <a:off x="3291839" y="3288394"/>
        <a:ext cx="4407374" cy="1060773"/>
      </dsp:txXfrm>
    </dsp:sp>
    <dsp:sp modelId="{4FA5FD0B-3002-489A-900D-1466B2775A60}">
      <dsp:nvSpPr>
        <dsp:cNvPr id="0" name=""/>
        <dsp:cNvSpPr/>
      </dsp:nvSpPr>
      <dsp:spPr>
        <a:xfrm>
          <a:off x="0" y="3111599"/>
          <a:ext cx="3291840" cy="14143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000" kern="1200" noProof="0" dirty="0" smtClean="0"/>
            <a:t>Desconocimiento de la tecnología</a:t>
          </a:r>
          <a:endParaRPr lang="es-GT" sz="3000" kern="1200" noProof="0" dirty="0"/>
        </a:p>
      </dsp:txBody>
      <dsp:txXfrm>
        <a:off x="69044" y="3180643"/>
        <a:ext cx="3153752" cy="12762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4B2F2-C4B0-4C4B-B061-A60CB9399453}">
      <dsp:nvSpPr>
        <dsp:cNvPr id="0" name=""/>
        <dsp:cNvSpPr/>
      </dsp:nvSpPr>
      <dsp:spPr>
        <a:xfrm>
          <a:off x="40" y="2434"/>
          <a:ext cx="3845569" cy="14823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4100" kern="1200" noProof="0" dirty="0" smtClean="0"/>
            <a:t>Marcos de trabajo</a:t>
          </a:r>
          <a:endParaRPr lang="es-GT" sz="4100" kern="1200" noProof="0" dirty="0"/>
        </a:p>
      </dsp:txBody>
      <dsp:txXfrm>
        <a:off x="40" y="2434"/>
        <a:ext cx="3845569" cy="1482379"/>
      </dsp:txXfrm>
    </dsp:sp>
    <dsp:sp modelId="{CC83F31D-C69F-48B7-9156-54F4C7195770}">
      <dsp:nvSpPr>
        <dsp:cNvPr id="0" name=""/>
        <dsp:cNvSpPr/>
      </dsp:nvSpPr>
      <dsp:spPr>
        <a:xfrm>
          <a:off x="40" y="1484813"/>
          <a:ext cx="3845569" cy="30387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4100" kern="1200" noProof="0" dirty="0" err="1" smtClean="0"/>
            <a:t>Laravel</a:t>
          </a:r>
          <a:r>
            <a:rPr lang="es-GT" sz="4100" kern="1200" noProof="0" dirty="0" smtClean="0"/>
            <a:t> 5</a:t>
          </a:r>
          <a:endParaRPr lang="es-GT" sz="4100" kern="1200" noProof="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4100" kern="1200" noProof="0" dirty="0" smtClean="0"/>
            <a:t>Angular JS</a:t>
          </a:r>
          <a:endParaRPr lang="es-GT" sz="4100" kern="1200" noProof="0" dirty="0"/>
        </a:p>
      </dsp:txBody>
      <dsp:txXfrm>
        <a:off x="40" y="1484813"/>
        <a:ext cx="3845569" cy="3038715"/>
      </dsp:txXfrm>
    </dsp:sp>
    <dsp:sp modelId="{E227BF9C-22E8-4F83-A973-77D85585B365}">
      <dsp:nvSpPr>
        <dsp:cNvPr id="0" name=""/>
        <dsp:cNvSpPr/>
      </dsp:nvSpPr>
      <dsp:spPr>
        <a:xfrm>
          <a:off x="4383989" y="2434"/>
          <a:ext cx="3845569" cy="148237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4100" kern="1200" noProof="0" dirty="0" smtClean="0"/>
            <a:t>Plataforma</a:t>
          </a:r>
          <a:endParaRPr lang="es-GT" sz="4100" kern="1200" noProof="0" dirty="0"/>
        </a:p>
      </dsp:txBody>
      <dsp:txXfrm>
        <a:off x="4383989" y="2434"/>
        <a:ext cx="3845569" cy="1482379"/>
      </dsp:txXfrm>
    </dsp:sp>
    <dsp:sp modelId="{6769FF68-8FB0-4C78-B4C3-CAEDD2A2DA80}">
      <dsp:nvSpPr>
        <dsp:cNvPr id="0" name=""/>
        <dsp:cNvSpPr/>
      </dsp:nvSpPr>
      <dsp:spPr>
        <a:xfrm>
          <a:off x="4383989" y="1484813"/>
          <a:ext cx="3845569" cy="303871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4100" kern="1200" noProof="0" dirty="0" smtClean="0"/>
            <a:t>CENTOS</a:t>
          </a:r>
          <a:endParaRPr lang="es-GT" sz="4100" kern="1200" noProof="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4100" kern="1200" noProof="0" dirty="0" smtClean="0"/>
            <a:t>Apache Server</a:t>
          </a:r>
          <a:endParaRPr lang="es-GT" sz="4100" kern="1200" noProof="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4100" kern="1200" noProof="0" dirty="0" err="1" smtClean="0"/>
            <a:t>PostgreSQL</a:t>
          </a:r>
          <a:endParaRPr lang="es-GT" sz="4100" kern="1200" noProof="0" dirty="0"/>
        </a:p>
      </dsp:txBody>
      <dsp:txXfrm>
        <a:off x="4383989" y="1484813"/>
        <a:ext cx="3845569" cy="3038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5DACF-D648-4946-B756-662B1DBDC6E2}">
      <dsp:nvSpPr>
        <dsp:cNvPr id="0" name=""/>
        <dsp:cNvSpPr/>
      </dsp:nvSpPr>
      <dsp:spPr>
        <a:xfrm>
          <a:off x="1984" y="0"/>
          <a:ext cx="1946895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noProof="0" dirty="0" smtClean="0"/>
            <a:t>Catálogos</a:t>
          </a:r>
          <a:endParaRPr lang="es-GT" sz="2400" kern="1200" noProof="0" dirty="0"/>
        </a:p>
      </dsp:txBody>
      <dsp:txXfrm>
        <a:off x="1984" y="0"/>
        <a:ext cx="1946895" cy="1357788"/>
      </dsp:txXfrm>
    </dsp:sp>
    <dsp:sp modelId="{D0D314C4-1A23-4CF7-92B7-1AF040726D44}">
      <dsp:nvSpPr>
        <dsp:cNvPr id="0" name=""/>
        <dsp:cNvSpPr/>
      </dsp:nvSpPr>
      <dsp:spPr>
        <a:xfrm>
          <a:off x="196673" y="1358645"/>
          <a:ext cx="1557516" cy="523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Unidades de medida</a:t>
          </a:r>
          <a:endParaRPr lang="es-GT" sz="1500" kern="1200" noProof="0" dirty="0"/>
        </a:p>
      </dsp:txBody>
      <dsp:txXfrm>
        <a:off x="212008" y="1373980"/>
        <a:ext cx="1526846" cy="492920"/>
      </dsp:txXfrm>
    </dsp:sp>
    <dsp:sp modelId="{C3F758A3-73A5-4DCE-A9F9-D43C946B5A9C}">
      <dsp:nvSpPr>
        <dsp:cNvPr id="0" name=""/>
        <dsp:cNvSpPr/>
      </dsp:nvSpPr>
      <dsp:spPr>
        <a:xfrm>
          <a:off x="196673" y="1962788"/>
          <a:ext cx="1557516" cy="5235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Tipos de industria</a:t>
          </a:r>
          <a:endParaRPr lang="es-GT" sz="1500" kern="1200" noProof="0" dirty="0"/>
        </a:p>
      </dsp:txBody>
      <dsp:txXfrm>
        <a:off x="212008" y="1978123"/>
        <a:ext cx="1526846" cy="492920"/>
      </dsp:txXfrm>
    </dsp:sp>
    <dsp:sp modelId="{521BFAE5-5700-49E8-9F4A-FA1B25174306}">
      <dsp:nvSpPr>
        <dsp:cNvPr id="0" name=""/>
        <dsp:cNvSpPr/>
      </dsp:nvSpPr>
      <dsp:spPr>
        <a:xfrm>
          <a:off x="196673" y="2566931"/>
          <a:ext cx="1557516" cy="5235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Tipos de centros de trabajo</a:t>
          </a:r>
          <a:endParaRPr lang="es-GT" sz="1500" kern="1200" noProof="0" dirty="0"/>
        </a:p>
      </dsp:txBody>
      <dsp:txXfrm>
        <a:off x="212008" y="2582266"/>
        <a:ext cx="1526846" cy="492920"/>
      </dsp:txXfrm>
    </dsp:sp>
    <dsp:sp modelId="{B5134CC0-6F33-43CA-A066-509F73DA6D81}">
      <dsp:nvSpPr>
        <dsp:cNvPr id="0" name=""/>
        <dsp:cNvSpPr/>
      </dsp:nvSpPr>
      <dsp:spPr>
        <a:xfrm>
          <a:off x="196673" y="3171074"/>
          <a:ext cx="1557516" cy="5235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Tipos de combustibles</a:t>
          </a:r>
          <a:endParaRPr lang="es-GT" sz="1500" kern="1200" noProof="0" dirty="0"/>
        </a:p>
      </dsp:txBody>
      <dsp:txXfrm>
        <a:off x="212008" y="3186409"/>
        <a:ext cx="1526846" cy="492920"/>
      </dsp:txXfrm>
    </dsp:sp>
    <dsp:sp modelId="{9319F0B9-EDEB-4523-A3AD-CE339CAF9B18}">
      <dsp:nvSpPr>
        <dsp:cNvPr id="0" name=""/>
        <dsp:cNvSpPr/>
      </dsp:nvSpPr>
      <dsp:spPr>
        <a:xfrm>
          <a:off x="196673" y="3775217"/>
          <a:ext cx="1557516" cy="5235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Factor de emisión (CO2)</a:t>
          </a:r>
          <a:endParaRPr lang="es-GT" sz="1500" kern="1200" noProof="0" dirty="0"/>
        </a:p>
      </dsp:txBody>
      <dsp:txXfrm>
        <a:off x="212008" y="3790552"/>
        <a:ext cx="1526846" cy="492920"/>
      </dsp:txXfrm>
    </dsp:sp>
    <dsp:sp modelId="{FE2336F0-EC87-4B6D-8640-19E7188F0BFC}">
      <dsp:nvSpPr>
        <dsp:cNvPr id="0" name=""/>
        <dsp:cNvSpPr/>
      </dsp:nvSpPr>
      <dsp:spPr>
        <a:xfrm>
          <a:off x="2094896" y="0"/>
          <a:ext cx="1946895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noProof="0" dirty="0" smtClean="0"/>
            <a:t>Indicadores</a:t>
          </a:r>
          <a:endParaRPr lang="es-GT" sz="2400" kern="1200" noProof="0" dirty="0"/>
        </a:p>
      </dsp:txBody>
      <dsp:txXfrm>
        <a:off x="2094896" y="0"/>
        <a:ext cx="1946895" cy="1357788"/>
      </dsp:txXfrm>
    </dsp:sp>
    <dsp:sp modelId="{038CE7D1-8A23-4A32-94C1-F20AAFEC1956}">
      <dsp:nvSpPr>
        <dsp:cNvPr id="0" name=""/>
        <dsp:cNvSpPr/>
      </dsp:nvSpPr>
      <dsp:spPr>
        <a:xfrm>
          <a:off x="2289585" y="1358175"/>
          <a:ext cx="1557516" cy="8891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err="1" smtClean="0"/>
            <a:t>Reigstro</a:t>
          </a:r>
          <a:endParaRPr lang="es-GT" sz="1500" kern="1200" noProof="0" dirty="0"/>
        </a:p>
      </dsp:txBody>
      <dsp:txXfrm>
        <a:off x="2315628" y="1384218"/>
        <a:ext cx="1505430" cy="837084"/>
      </dsp:txXfrm>
    </dsp:sp>
    <dsp:sp modelId="{D47EFFD6-5115-475E-BB5D-931040183964}">
      <dsp:nvSpPr>
        <dsp:cNvPr id="0" name=""/>
        <dsp:cNvSpPr/>
      </dsp:nvSpPr>
      <dsp:spPr>
        <a:xfrm>
          <a:off x="2289585" y="2384141"/>
          <a:ext cx="1557516" cy="8891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Metas</a:t>
          </a:r>
          <a:endParaRPr lang="es-GT" sz="1500" kern="1200" noProof="0" dirty="0"/>
        </a:p>
      </dsp:txBody>
      <dsp:txXfrm>
        <a:off x="2315628" y="2410184"/>
        <a:ext cx="1505430" cy="837084"/>
      </dsp:txXfrm>
    </dsp:sp>
    <dsp:sp modelId="{4EDFB3AE-246A-49B3-80D7-7D855322D879}">
      <dsp:nvSpPr>
        <dsp:cNvPr id="0" name=""/>
        <dsp:cNvSpPr/>
      </dsp:nvSpPr>
      <dsp:spPr>
        <a:xfrm>
          <a:off x="2289585" y="3410107"/>
          <a:ext cx="1557516" cy="8891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Escalas</a:t>
          </a:r>
          <a:endParaRPr lang="es-GT" sz="1500" kern="1200" noProof="0" dirty="0"/>
        </a:p>
      </dsp:txBody>
      <dsp:txXfrm>
        <a:off x="2315628" y="3436150"/>
        <a:ext cx="1505430" cy="837084"/>
      </dsp:txXfrm>
    </dsp:sp>
    <dsp:sp modelId="{6B636D95-BF12-4051-8872-FCF6CB83478A}">
      <dsp:nvSpPr>
        <dsp:cNvPr id="0" name=""/>
        <dsp:cNvSpPr/>
      </dsp:nvSpPr>
      <dsp:spPr>
        <a:xfrm>
          <a:off x="4187808" y="0"/>
          <a:ext cx="1946895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noProof="0" dirty="0" smtClean="0"/>
            <a:t>Usuarios</a:t>
          </a:r>
          <a:endParaRPr lang="es-GT" sz="2400" kern="1200" noProof="0" dirty="0"/>
        </a:p>
      </dsp:txBody>
      <dsp:txXfrm>
        <a:off x="4187808" y="0"/>
        <a:ext cx="1946895" cy="1357788"/>
      </dsp:txXfrm>
    </dsp:sp>
    <dsp:sp modelId="{53136E0C-E0B1-4AB1-96D0-42446330B7FA}">
      <dsp:nvSpPr>
        <dsp:cNvPr id="0" name=""/>
        <dsp:cNvSpPr/>
      </dsp:nvSpPr>
      <dsp:spPr>
        <a:xfrm>
          <a:off x="4382498" y="1358175"/>
          <a:ext cx="1557516" cy="8891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Individuales</a:t>
          </a:r>
          <a:endParaRPr lang="es-GT" sz="1500" kern="1200" noProof="0" dirty="0"/>
        </a:p>
      </dsp:txBody>
      <dsp:txXfrm>
        <a:off x="4408541" y="1384218"/>
        <a:ext cx="1505430" cy="837084"/>
      </dsp:txXfrm>
    </dsp:sp>
    <dsp:sp modelId="{574183B4-3472-4D06-8FEE-315D8422251B}">
      <dsp:nvSpPr>
        <dsp:cNvPr id="0" name=""/>
        <dsp:cNvSpPr/>
      </dsp:nvSpPr>
      <dsp:spPr>
        <a:xfrm>
          <a:off x="4382498" y="2384141"/>
          <a:ext cx="1557516" cy="8891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Jurídicos</a:t>
          </a:r>
          <a:endParaRPr lang="es-GT" sz="1500" kern="1200" noProof="0" dirty="0"/>
        </a:p>
      </dsp:txBody>
      <dsp:txXfrm>
        <a:off x="4408541" y="2410184"/>
        <a:ext cx="1505430" cy="837084"/>
      </dsp:txXfrm>
    </dsp:sp>
    <dsp:sp modelId="{3C1043E5-7D8D-4BF5-8C68-20A2A3569FFC}">
      <dsp:nvSpPr>
        <dsp:cNvPr id="0" name=""/>
        <dsp:cNvSpPr/>
      </dsp:nvSpPr>
      <dsp:spPr>
        <a:xfrm>
          <a:off x="4382498" y="3410107"/>
          <a:ext cx="1557516" cy="8891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Seguridad</a:t>
          </a:r>
          <a:endParaRPr lang="es-GT" sz="1500" kern="1200" noProof="0" dirty="0"/>
        </a:p>
      </dsp:txBody>
      <dsp:txXfrm>
        <a:off x="4408541" y="3436150"/>
        <a:ext cx="1505430" cy="837084"/>
      </dsp:txXfrm>
    </dsp:sp>
    <dsp:sp modelId="{F37C474F-E974-4FC8-B827-CD1D601113A2}">
      <dsp:nvSpPr>
        <dsp:cNvPr id="0" name=""/>
        <dsp:cNvSpPr/>
      </dsp:nvSpPr>
      <dsp:spPr>
        <a:xfrm>
          <a:off x="6280720" y="0"/>
          <a:ext cx="1946895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noProof="0" dirty="0" smtClean="0"/>
            <a:t>Comunicación</a:t>
          </a:r>
          <a:endParaRPr lang="es-GT" sz="2400" kern="1200" noProof="0" dirty="0"/>
        </a:p>
      </dsp:txBody>
      <dsp:txXfrm>
        <a:off x="6280720" y="0"/>
        <a:ext cx="1946895" cy="1357788"/>
      </dsp:txXfrm>
    </dsp:sp>
    <dsp:sp modelId="{5ECC7D52-2455-4632-8621-0634285C2F63}">
      <dsp:nvSpPr>
        <dsp:cNvPr id="0" name=""/>
        <dsp:cNvSpPr/>
      </dsp:nvSpPr>
      <dsp:spPr>
        <a:xfrm>
          <a:off x="6475410" y="1358175"/>
          <a:ext cx="1557516" cy="8891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Noticias</a:t>
          </a:r>
          <a:endParaRPr lang="es-GT" sz="1500" kern="1200" noProof="0" dirty="0"/>
        </a:p>
      </dsp:txBody>
      <dsp:txXfrm>
        <a:off x="6501453" y="1384218"/>
        <a:ext cx="1505430" cy="837084"/>
      </dsp:txXfrm>
    </dsp:sp>
    <dsp:sp modelId="{389BD292-1FD0-4180-AAB1-142415B281D3}">
      <dsp:nvSpPr>
        <dsp:cNvPr id="0" name=""/>
        <dsp:cNvSpPr/>
      </dsp:nvSpPr>
      <dsp:spPr>
        <a:xfrm>
          <a:off x="6475410" y="2384141"/>
          <a:ext cx="1557516" cy="8891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Eventos</a:t>
          </a:r>
          <a:endParaRPr lang="es-GT" sz="1500" kern="1200" noProof="0" dirty="0"/>
        </a:p>
      </dsp:txBody>
      <dsp:txXfrm>
        <a:off x="6501453" y="2410184"/>
        <a:ext cx="1505430" cy="837084"/>
      </dsp:txXfrm>
    </dsp:sp>
    <dsp:sp modelId="{B20A1091-9C03-4780-9D45-0AADA80C4E28}">
      <dsp:nvSpPr>
        <dsp:cNvPr id="0" name=""/>
        <dsp:cNvSpPr/>
      </dsp:nvSpPr>
      <dsp:spPr>
        <a:xfrm>
          <a:off x="6475410" y="3410107"/>
          <a:ext cx="1557516" cy="8891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Notificaciones</a:t>
          </a:r>
          <a:endParaRPr lang="es-GT" sz="1500" kern="1200" noProof="0" dirty="0"/>
        </a:p>
      </dsp:txBody>
      <dsp:txXfrm>
        <a:off x="6501453" y="3436150"/>
        <a:ext cx="1505430" cy="837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AFB4-03C9-475F-9597-A378A084F25A}">
      <dsp:nvSpPr>
        <dsp:cNvPr id="0" name=""/>
        <dsp:cNvSpPr/>
      </dsp:nvSpPr>
      <dsp:spPr>
        <a:xfrm>
          <a:off x="5562" y="884654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700" kern="1200" noProof="0" dirty="0" smtClean="0"/>
            <a:t>Administrador del sistema, acceso total a la aplicación</a:t>
          </a:r>
          <a:endParaRPr lang="es-GT" sz="1700" kern="1200" noProof="0" dirty="0"/>
        </a:p>
      </dsp:txBody>
      <dsp:txXfrm>
        <a:off x="47582" y="926674"/>
        <a:ext cx="2318347" cy="1751311"/>
      </dsp:txXfrm>
    </dsp:sp>
    <dsp:sp modelId="{D8C3DC67-4B23-42EA-BA6C-B471CBD40E75}">
      <dsp:nvSpPr>
        <dsp:cNvPr id="0" name=""/>
        <dsp:cNvSpPr/>
      </dsp:nvSpPr>
      <dsp:spPr>
        <a:xfrm>
          <a:off x="5562" y="2677985"/>
          <a:ext cx="2402387" cy="7711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100" kern="1200" noProof="0" dirty="0" smtClean="0"/>
            <a:t>Administrador</a:t>
          </a:r>
          <a:endParaRPr lang="es-GT" sz="2100" kern="1200" noProof="0" dirty="0"/>
        </a:p>
      </dsp:txBody>
      <dsp:txXfrm>
        <a:off x="5562" y="2677985"/>
        <a:ext cx="1691822" cy="771132"/>
      </dsp:txXfrm>
    </dsp:sp>
    <dsp:sp modelId="{8C337E1E-C4AF-4E5C-AD09-738DBA4836B5}">
      <dsp:nvSpPr>
        <dsp:cNvPr id="0" name=""/>
        <dsp:cNvSpPr/>
      </dsp:nvSpPr>
      <dsp:spPr>
        <a:xfrm>
          <a:off x="1765343" y="2800473"/>
          <a:ext cx="840835" cy="840835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72DCA-AB0B-4138-BAE7-0302A03AFA69}">
      <dsp:nvSpPr>
        <dsp:cNvPr id="0" name=""/>
        <dsp:cNvSpPr/>
      </dsp:nvSpPr>
      <dsp:spPr>
        <a:xfrm>
          <a:off x="2814491" y="884654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700" kern="1200" noProof="0" dirty="0" smtClean="0"/>
            <a:t>Usuarios creados desde el sitio web, acceso a registro de sus datos y paginas de consulta de información de inteligencia de negocios</a:t>
          </a:r>
          <a:endParaRPr lang="es-GT" sz="1700" kern="1200" noProof="0" dirty="0"/>
        </a:p>
      </dsp:txBody>
      <dsp:txXfrm>
        <a:off x="2856511" y="926674"/>
        <a:ext cx="2318347" cy="1751311"/>
      </dsp:txXfrm>
    </dsp:sp>
    <dsp:sp modelId="{BFBFAAD6-41A0-4478-96BB-F220F7FEF40D}">
      <dsp:nvSpPr>
        <dsp:cNvPr id="0" name=""/>
        <dsp:cNvSpPr/>
      </dsp:nvSpPr>
      <dsp:spPr>
        <a:xfrm>
          <a:off x="2814491" y="2677985"/>
          <a:ext cx="2402387" cy="7711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100" kern="1200" noProof="0" dirty="0" smtClean="0"/>
            <a:t>Registrados</a:t>
          </a:r>
          <a:endParaRPr lang="es-GT" sz="2100" kern="1200" noProof="0" dirty="0"/>
        </a:p>
      </dsp:txBody>
      <dsp:txXfrm>
        <a:off x="2814491" y="2677985"/>
        <a:ext cx="1691822" cy="771132"/>
      </dsp:txXfrm>
    </dsp:sp>
    <dsp:sp modelId="{D2DC3DCA-0540-4946-97C7-650666F84A39}">
      <dsp:nvSpPr>
        <dsp:cNvPr id="0" name=""/>
        <dsp:cNvSpPr/>
      </dsp:nvSpPr>
      <dsp:spPr>
        <a:xfrm>
          <a:off x="4574273" y="2800473"/>
          <a:ext cx="840835" cy="840835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AE8BE-6CB9-4342-AEF6-624F65BB8EB1}">
      <dsp:nvSpPr>
        <dsp:cNvPr id="0" name=""/>
        <dsp:cNvSpPr/>
      </dsp:nvSpPr>
      <dsp:spPr>
        <a:xfrm>
          <a:off x="5623420" y="884654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64770" rIns="21590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700" kern="1200" noProof="0" dirty="0" smtClean="0"/>
            <a:t>Creados por el administrador, únicamente pueden consultar información</a:t>
          </a:r>
          <a:endParaRPr lang="es-GT" sz="1700" kern="1200" noProof="0" dirty="0"/>
        </a:p>
      </dsp:txBody>
      <dsp:txXfrm>
        <a:off x="5665440" y="926674"/>
        <a:ext cx="2318347" cy="1751311"/>
      </dsp:txXfrm>
    </dsp:sp>
    <dsp:sp modelId="{3E36B6BF-969F-4B51-8619-2196E4BD2C92}">
      <dsp:nvSpPr>
        <dsp:cNvPr id="0" name=""/>
        <dsp:cNvSpPr/>
      </dsp:nvSpPr>
      <dsp:spPr>
        <a:xfrm>
          <a:off x="5623420" y="2677985"/>
          <a:ext cx="2402387" cy="7711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100" kern="1200" noProof="0" dirty="0" smtClean="0"/>
            <a:t>Invitados</a:t>
          </a:r>
          <a:endParaRPr lang="es-GT" sz="2100" kern="1200" noProof="0" dirty="0"/>
        </a:p>
      </dsp:txBody>
      <dsp:txXfrm>
        <a:off x="5623420" y="2677985"/>
        <a:ext cx="1691822" cy="771132"/>
      </dsp:txXfrm>
    </dsp:sp>
    <dsp:sp modelId="{29974369-19CE-494F-A615-568F0423AB4D}">
      <dsp:nvSpPr>
        <dsp:cNvPr id="0" name=""/>
        <dsp:cNvSpPr/>
      </dsp:nvSpPr>
      <dsp:spPr>
        <a:xfrm>
          <a:off x="7383202" y="2800473"/>
          <a:ext cx="840835" cy="840835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47E86-535A-4B34-89A2-F3EC8C38E4E1}">
      <dsp:nvSpPr>
        <dsp:cNvPr id="0" name=""/>
        <dsp:cNvSpPr/>
      </dsp:nvSpPr>
      <dsp:spPr>
        <a:xfrm>
          <a:off x="1727" y="0"/>
          <a:ext cx="2688282" cy="45259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Agua</a:t>
          </a:r>
          <a:endParaRPr lang="es-GT" sz="3300" kern="1200" dirty="0"/>
        </a:p>
      </dsp:txBody>
      <dsp:txXfrm>
        <a:off x="1727" y="1810385"/>
        <a:ext cx="2688282" cy="1810385"/>
      </dsp:txXfrm>
    </dsp:sp>
    <dsp:sp modelId="{41126D9B-5280-48A4-8273-053D78291408}">
      <dsp:nvSpPr>
        <dsp:cNvPr id="0" name=""/>
        <dsp:cNvSpPr/>
      </dsp:nvSpPr>
      <dsp:spPr>
        <a:xfrm>
          <a:off x="592296" y="271557"/>
          <a:ext cx="1507145" cy="150714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60ACF-8FE2-4716-868A-857B42A8BC42}">
      <dsp:nvSpPr>
        <dsp:cNvPr id="0" name=""/>
        <dsp:cNvSpPr/>
      </dsp:nvSpPr>
      <dsp:spPr>
        <a:xfrm>
          <a:off x="2770658" y="0"/>
          <a:ext cx="2688282" cy="45259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300" kern="1200" noProof="0" dirty="0" smtClean="0"/>
            <a:t>Energía</a:t>
          </a:r>
          <a:endParaRPr lang="es-GT" sz="3300" kern="1200" noProof="0" dirty="0"/>
        </a:p>
      </dsp:txBody>
      <dsp:txXfrm>
        <a:off x="2770658" y="1810385"/>
        <a:ext cx="2688282" cy="1810385"/>
      </dsp:txXfrm>
    </dsp:sp>
    <dsp:sp modelId="{32FB5690-F333-4965-A907-C1B66FB4F68B}">
      <dsp:nvSpPr>
        <dsp:cNvPr id="0" name=""/>
        <dsp:cNvSpPr/>
      </dsp:nvSpPr>
      <dsp:spPr>
        <a:xfrm>
          <a:off x="3361227" y="271557"/>
          <a:ext cx="1507145" cy="150714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1E87F-06DE-4F72-ABE6-83B43B2726EC}">
      <dsp:nvSpPr>
        <dsp:cNvPr id="0" name=""/>
        <dsp:cNvSpPr/>
      </dsp:nvSpPr>
      <dsp:spPr>
        <a:xfrm>
          <a:off x="5539589" y="0"/>
          <a:ext cx="2688282" cy="45259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Combustible</a:t>
          </a:r>
          <a:endParaRPr lang="es-GT" sz="3300" kern="1200" dirty="0"/>
        </a:p>
      </dsp:txBody>
      <dsp:txXfrm>
        <a:off x="5539589" y="1810385"/>
        <a:ext cx="2688282" cy="1810385"/>
      </dsp:txXfrm>
    </dsp:sp>
    <dsp:sp modelId="{2A0EB7CD-BD37-497F-A007-74DE22E2DD69}">
      <dsp:nvSpPr>
        <dsp:cNvPr id="0" name=""/>
        <dsp:cNvSpPr/>
      </dsp:nvSpPr>
      <dsp:spPr>
        <a:xfrm>
          <a:off x="6130158" y="271557"/>
          <a:ext cx="1507145" cy="150714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F3A97-2439-4DEA-BAA0-BEFF5500C487}">
      <dsp:nvSpPr>
        <dsp:cNvPr id="0" name=""/>
        <dsp:cNvSpPr/>
      </dsp:nvSpPr>
      <dsp:spPr>
        <a:xfrm>
          <a:off x="329183" y="3620770"/>
          <a:ext cx="7571232" cy="678894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5DACF-D648-4946-B756-662B1DBDC6E2}">
      <dsp:nvSpPr>
        <dsp:cNvPr id="0" name=""/>
        <dsp:cNvSpPr/>
      </dsp:nvSpPr>
      <dsp:spPr>
        <a:xfrm>
          <a:off x="4118" y="0"/>
          <a:ext cx="3962102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6200" kern="1200" noProof="0" dirty="0" smtClean="0"/>
            <a:t>Sistema</a:t>
          </a:r>
          <a:endParaRPr lang="es-GT" sz="6200" kern="1200" noProof="0" dirty="0"/>
        </a:p>
      </dsp:txBody>
      <dsp:txXfrm>
        <a:off x="4118" y="0"/>
        <a:ext cx="3962102" cy="1357788"/>
      </dsp:txXfrm>
    </dsp:sp>
    <dsp:sp modelId="{D0D314C4-1A23-4CF7-92B7-1AF040726D44}">
      <dsp:nvSpPr>
        <dsp:cNvPr id="0" name=""/>
        <dsp:cNvSpPr/>
      </dsp:nvSpPr>
      <dsp:spPr>
        <a:xfrm>
          <a:off x="400329" y="1359114"/>
          <a:ext cx="3169681" cy="1364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noProof="0" dirty="0" smtClean="0"/>
            <a:t>Usuarios registrados</a:t>
          </a:r>
          <a:endParaRPr lang="es-GT" sz="2400" kern="1200" noProof="0" dirty="0"/>
        </a:p>
      </dsp:txBody>
      <dsp:txXfrm>
        <a:off x="440298" y="1399083"/>
        <a:ext cx="3089743" cy="1284701"/>
      </dsp:txXfrm>
    </dsp:sp>
    <dsp:sp modelId="{C3F758A3-73A5-4DCE-A9F9-D43C946B5A9C}">
      <dsp:nvSpPr>
        <dsp:cNvPr id="0" name=""/>
        <dsp:cNvSpPr/>
      </dsp:nvSpPr>
      <dsp:spPr>
        <a:xfrm>
          <a:off x="400329" y="2933699"/>
          <a:ext cx="3169681" cy="13646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noProof="0" dirty="0" smtClean="0"/>
            <a:t>Telemetría</a:t>
          </a:r>
          <a:endParaRPr lang="es-GT" sz="1200" kern="1200" noProof="0" dirty="0"/>
        </a:p>
      </dsp:txBody>
      <dsp:txXfrm>
        <a:off x="440298" y="2973668"/>
        <a:ext cx="3089743" cy="1284701"/>
      </dsp:txXfrm>
    </dsp:sp>
    <dsp:sp modelId="{FE2336F0-EC87-4B6D-8640-19E7188F0BFC}">
      <dsp:nvSpPr>
        <dsp:cNvPr id="0" name=""/>
        <dsp:cNvSpPr/>
      </dsp:nvSpPr>
      <dsp:spPr>
        <a:xfrm>
          <a:off x="4263378" y="0"/>
          <a:ext cx="3962102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6200" kern="1200" noProof="0" dirty="0" smtClean="0"/>
            <a:t>Consumo</a:t>
          </a:r>
          <a:endParaRPr lang="es-GT" sz="6200" kern="1200" noProof="0" dirty="0"/>
        </a:p>
      </dsp:txBody>
      <dsp:txXfrm>
        <a:off x="4263378" y="0"/>
        <a:ext cx="3962102" cy="1357788"/>
      </dsp:txXfrm>
    </dsp:sp>
    <dsp:sp modelId="{038CE7D1-8A23-4A32-94C1-F20AAFEC1956}">
      <dsp:nvSpPr>
        <dsp:cNvPr id="0" name=""/>
        <dsp:cNvSpPr/>
      </dsp:nvSpPr>
      <dsp:spPr>
        <a:xfrm>
          <a:off x="4659589" y="1358009"/>
          <a:ext cx="3169681" cy="4345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200" kern="1200" noProof="0" dirty="0" smtClean="0"/>
            <a:t>Consumo de agua individual</a:t>
          </a:r>
          <a:endParaRPr lang="es-GT" sz="1200" kern="1200" noProof="0" dirty="0"/>
        </a:p>
      </dsp:txBody>
      <dsp:txXfrm>
        <a:off x="4672316" y="1370736"/>
        <a:ext cx="3144227" cy="409076"/>
      </dsp:txXfrm>
    </dsp:sp>
    <dsp:sp modelId="{D47EFFD6-5115-475E-BB5D-931040183964}">
      <dsp:nvSpPr>
        <dsp:cNvPr id="0" name=""/>
        <dsp:cNvSpPr/>
      </dsp:nvSpPr>
      <dsp:spPr>
        <a:xfrm>
          <a:off x="4659589" y="1859390"/>
          <a:ext cx="3169681" cy="4345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200" kern="1200" noProof="0" dirty="0" smtClean="0"/>
            <a:t>Consumo individual de energía </a:t>
          </a:r>
          <a:endParaRPr lang="es-GT" sz="1200" kern="1200" noProof="0" dirty="0"/>
        </a:p>
      </dsp:txBody>
      <dsp:txXfrm>
        <a:off x="4672316" y="1872117"/>
        <a:ext cx="3144227" cy="409076"/>
      </dsp:txXfrm>
    </dsp:sp>
    <dsp:sp modelId="{4EDFB3AE-246A-49B3-80D7-7D855322D879}">
      <dsp:nvSpPr>
        <dsp:cNvPr id="0" name=""/>
        <dsp:cNvSpPr/>
      </dsp:nvSpPr>
      <dsp:spPr>
        <a:xfrm>
          <a:off x="4659589" y="2360771"/>
          <a:ext cx="3169681" cy="4345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200" kern="1200" noProof="0" dirty="0" smtClean="0"/>
            <a:t>Consumo individual promedio de energía</a:t>
          </a:r>
          <a:endParaRPr lang="es-GT" sz="1200" kern="1200" noProof="0" dirty="0"/>
        </a:p>
      </dsp:txBody>
      <dsp:txXfrm>
        <a:off x="4672316" y="2373498"/>
        <a:ext cx="3144227" cy="409076"/>
      </dsp:txXfrm>
    </dsp:sp>
    <dsp:sp modelId="{BF60F2B4-CEC0-434D-A810-B025653A2126}">
      <dsp:nvSpPr>
        <dsp:cNvPr id="0" name=""/>
        <dsp:cNvSpPr/>
      </dsp:nvSpPr>
      <dsp:spPr>
        <a:xfrm>
          <a:off x="4659589" y="2862152"/>
          <a:ext cx="3169681" cy="4345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200" kern="1200" noProof="0" dirty="0" smtClean="0"/>
            <a:t>Generación de CO2 Individual</a:t>
          </a:r>
          <a:endParaRPr lang="es-GT" sz="1200" kern="1200" noProof="0" dirty="0"/>
        </a:p>
      </dsp:txBody>
      <dsp:txXfrm>
        <a:off x="4672316" y="2874879"/>
        <a:ext cx="3144227" cy="409076"/>
      </dsp:txXfrm>
    </dsp:sp>
    <dsp:sp modelId="{03D1FEDD-E46F-4D42-87C9-05E698827443}">
      <dsp:nvSpPr>
        <dsp:cNvPr id="0" name=""/>
        <dsp:cNvSpPr/>
      </dsp:nvSpPr>
      <dsp:spPr>
        <a:xfrm>
          <a:off x="4659589" y="3363533"/>
          <a:ext cx="3169681" cy="4345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200" kern="1200" noProof="0" dirty="0" smtClean="0"/>
            <a:t>Generación de CO2 individual promedio</a:t>
          </a:r>
          <a:endParaRPr lang="es-GT" sz="1200" kern="1200" noProof="0" dirty="0"/>
        </a:p>
      </dsp:txBody>
      <dsp:txXfrm>
        <a:off x="4672316" y="3376260"/>
        <a:ext cx="3144227" cy="409076"/>
      </dsp:txXfrm>
    </dsp:sp>
    <dsp:sp modelId="{DCE31518-EAB2-4361-9622-86A528BBD6DE}">
      <dsp:nvSpPr>
        <dsp:cNvPr id="0" name=""/>
        <dsp:cNvSpPr/>
      </dsp:nvSpPr>
      <dsp:spPr>
        <a:xfrm>
          <a:off x="4659589" y="3864913"/>
          <a:ext cx="3169681" cy="4345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200" kern="1200" noProof="0" dirty="0" smtClean="0"/>
            <a:t>Emisiones de CO2 por consumo de combustible</a:t>
          </a:r>
          <a:endParaRPr lang="es-GT" sz="1200" kern="1200" noProof="0" dirty="0"/>
        </a:p>
      </dsp:txBody>
      <dsp:txXfrm>
        <a:off x="4672316" y="3877640"/>
        <a:ext cx="3144227" cy="409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5DACF-D648-4946-B756-662B1DBDC6E2}">
      <dsp:nvSpPr>
        <dsp:cNvPr id="0" name=""/>
        <dsp:cNvSpPr/>
      </dsp:nvSpPr>
      <dsp:spPr>
        <a:xfrm>
          <a:off x="1004" y="0"/>
          <a:ext cx="261193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noProof="0" dirty="0" smtClean="0"/>
            <a:t>Agua</a:t>
          </a:r>
          <a:endParaRPr lang="es-GT" sz="3600" kern="1200" noProof="0" dirty="0"/>
        </a:p>
      </dsp:txBody>
      <dsp:txXfrm>
        <a:off x="1004" y="0"/>
        <a:ext cx="2611933" cy="1357788"/>
      </dsp:txXfrm>
    </dsp:sp>
    <dsp:sp modelId="{D0D314C4-1A23-4CF7-92B7-1AF040726D44}">
      <dsp:nvSpPr>
        <dsp:cNvPr id="0" name=""/>
        <dsp:cNvSpPr/>
      </dsp:nvSpPr>
      <dsp:spPr>
        <a:xfrm>
          <a:off x="262197" y="1359114"/>
          <a:ext cx="2089546" cy="1364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Consumo de agua vs meta</a:t>
          </a:r>
          <a:endParaRPr lang="es-GT" sz="1500" kern="1200" noProof="0" dirty="0"/>
        </a:p>
      </dsp:txBody>
      <dsp:txXfrm>
        <a:off x="302166" y="1399083"/>
        <a:ext cx="2009608" cy="1284701"/>
      </dsp:txXfrm>
    </dsp:sp>
    <dsp:sp modelId="{C3F758A3-73A5-4DCE-A9F9-D43C946B5A9C}">
      <dsp:nvSpPr>
        <dsp:cNvPr id="0" name=""/>
        <dsp:cNvSpPr/>
      </dsp:nvSpPr>
      <dsp:spPr>
        <a:xfrm>
          <a:off x="262197" y="2933699"/>
          <a:ext cx="2089546" cy="13646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Consumo de agua vs industria</a:t>
          </a:r>
          <a:endParaRPr lang="es-GT" sz="1500" kern="1200" noProof="0" dirty="0"/>
        </a:p>
      </dsp:txBody>
      <dsp:txXfrm>
        <a:off x="302166" y="2973668"/>
        <a:ext cx="2009608" cy="1284701"/>
      </dsp:txXfrm>
    </dsp:sp>
    <dsp:sp modelId="{FE2336F0-EC87-4B6D-8640-19E7188F0BFC}">
      <dsp:nvSpPr>
        <dsp:cNvPr id="0" name=""/>
        <dsp:cNvSpPr/>
      </dsp:nvSpPr>
      <dsp:spPr>
        <a:xfrm>
          <a:off x="2808833" y="0"/>
          <a:ext cx="261193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noProof="0" dirty="0" smtClean="0"/>
            <a:t>Energía</a:t>
          </a:r>
          <a:endParaRPr lang="es-GT" sz="3600" kern="1200" noProof="0" dirty="0"/>
        </a:p>
      </dsp:txBody>
      <dsp:txXfrm>
        <a:off x="2808833" y="0"/>
        <a:ext cx="2611933" cy="1357788"/>
      </dsp:txXfrm>
    </dsp:sp>
    <dsp:sp modelId="{038CE7D1-8A23-4A32-94C1-F20AAFEC1956}">
      <dsp:nvSpPr>
        <dsp:cNvPr id="0" name=""/>
        <dsp:cNvSpPr/>
      </dsp:nvSpPr>
      <dsp:spPr>
        <a:xfrm>
          <a:off x="3070026" y="1358175"/>
          <a:ext cx="2089546" cy="8891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Consumo de energía eléctrica vs meta</a:t>
          </a:r>
          <a:endParaRPr lang="es-GT" sz="1500" kern="1200" noProof="0" dirty="0"/>
        </a:p>
      </dsp:txBody>
      <dsp:txXfrm>
        <a:off x="3096069" y="1384218"/>
        <a:ext cx="2037460" cy="837084"/>
      </dsp:txXfrm>
    </dsp:sp>
    <dsp:sp modelId="{D47EFFD6-5115-475E-BB5D-931040183964}">
      <dsp:nvSpPr>
        <dsp:cNvPr id="0" name=""/>
        <dsp:cNvSpPr/>
      </dsp:nvSpPr>
      <dsp:spPr>
        <a:xfrm>
          <a:off x="3070026" y="2384141"/>
          <a:ext cx="2089546" cy="8891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Consumo de energía eléctrica vs industria</a:t>
          </a:r>
          <a:endParaRPr lang="es-GT" sz="1500" kern="1200" noProof="0" dirty="0"/>
        </a:p>
      </dsp:txBody>
      <dsp:txXfrm>
        <a:off x="3096069" y="2410184"/>
        <a:ext cx="2037460" cy="837084"/>
      </dsp:txXfrm>
    </dsp:sp>
    <dsp:sp modelId="{7DEDB587-1D2D-4A76-9EE3-07E54295E027}">
      <dsp:nvSpPr>
        <dsp:cNvPr id="0" name=""/>
        <dsp:cNvSpPr/>
      </dsp:nvSpPr>
      <dsp:spPr>
        <a:xfrm>
          <a:off x="3070026" y="3410107"/>
          <a:ext cx="2089546" cy="8891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Consumo de </a:t>
          </a:r>
          <a:r>
            <a:rPr lang="es-GT" sz="1500" kern="1200" noProof="0" dirty="0" smtClean="0"/>
            <a:t>CO2 vs industria y meta</a:t>
          </a:r>
          <a:endParaRPr lang="es-GT" sz="1500" kern="1200" noProof="0" dirty="0"/>
        </a:p>
      </dsp:txBody>
      <dsp:txXfrm>
        <a:off x="3096069" y="3436150"/>
        <a:ext cx="2037460" cy="837084"/>
      </dsp:txXfrm>
    </dsp:sp>
    <dsp:sp modelId="{6B636D95-BF12-4051-8872-FCF6CB83478A}">
      <dsp:nvSpPr>
        <dsp:cNvPr id="0" name=""/>
        <dsp:cNvSpPr/>
      </dsp:nvSpPr>
      <dsp:spPr>
        <a:xfrm>
          <a:off x="5617666" y="0"/>
          <a:ext cx="2611933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noProof="0" dirty="0" smtClean="0"/>
            <a:t>Combustible</a:t>
          </a:r>
          <a:endParaRPr lang="es-GT" sz="3600" kern="1200" noProof="0" dirty="0"/>
        </a:p>
      </dsp:txBody>
      <dsp:txXfrm>
        <a:off x="5617666" y="0"/>
        <a:ext cx="2611933" cy="1357788"/>
      </dsp:txXfrm>
    </dsp:sp>
    <dsp:sp modelId="{53136E0C-E0B1-4AB1-96D0-42446330B7FA}">
      <dsp:nvSpPr>
        <dsp:cNvPr id="0" name=""/>
        <dsp:cNvSpPr/>
      </dsp:nvSpPr>
      <dsp:spPr>
        <a:xfrm>
          <a:off x="5877855" y="1357899"/>
          <a:ext cx="2089546" cy="6593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Consumo de combustible vs meta</a:t>
          </a:r>
          <a:endParaRPr lang="es-GT" sz="1500" kern="1200" noProof="0" dirty="0"/>
        </a:p>
      </dsp:txBody>
      <dsp:txXfrm>
        <a:off x="5897166" y="1377210"/>
        <a:ext cx="2050924" cy="620714"/>
      </dsp:txXfrm>
    </dsp:sp>
    <dsp:sp modelId="{574183B4-3472-4D06-8FEE-315D8422251B}">
      <dsp:nvSpPr>
        <dsp:cNvPr id="0" name=""/>
        <dsp:cNvSpPr/>
      </dsp:nvSpPr>
      <dsp:spPr>
        <a:xfrm>
          <a:off x="5877855" y="2118672"/>
          <a:ext cx="2089546" cy="6593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Consumo de combustible vs industria</a:t>
          </a:r>
          <a:endParaRPr lang="es-GT" sz="1500" kern="1200" noProof="0" dirty="0"/>
        </a:p>
      </dsp:txBody>
      <dsp:txXfrm>
        <a:off x="5897166" y="2137983"/>
        <a:ext cx="2050924" cy="620714"/>
      </dsp:txXfrm>
    </dsp:sp>
    <dsp:sp modelId="{3C1043E5-7D8D-4BF5-8C68-20A2A3569FFC}">
      <dsp:nvSpPr>
        <dsp:cNvPr id="0" name=""/>
        <dsp:cNvSpPr/>
      </dsp:nvSpPr>
      <dsp:spPr>
        <a:xfrm>
          <a:off x="5877855" y="2879445"/>
          <a:ext cx="2089546" cy="6593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dirty="0" smtClean="0"/>
            <a:t>Generación de CO2 vs Meta</a:t>
          </a:r>
          <a:endParaRPr lang="es-GT" sz="1500" kern="1200" noProof="0" dirty="0"/>
        </a:p>
      </dsp:txBody>
      <dsp:txXfrm>
        <a:off x="5897166" y="2898756"/>
        <a:ext cx="2050924" cy="620714"/>
      </dsp:txXfrm>
    </dsp:sp>
    <dsp:sp modelId="{3EEA9798-F83F-4904-ABCF-3DB91747CB4E}">
      <dsp:nvSpPr>
        <dsp:cNvPr id="0" name=""/>
        <dsp:cNvSpPr/>
      </dsp:nvSpPr>
      <dsp:spPr>
        <a:xfrm>
          <a:off x="5877855" y="3640217"/>
          <a:ext cx="2089546" cy="6593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500" kern="1200" noProof="0" smtClean="0"/>
            <a:t>Generación de CO2 vs Industria</a:t>
          </a:r>
          <a:endParaRPr lang="es-GT" sz="1500" kern="1200" noProof="0" dirty="0"/>
        </a:p>
      </dsp:txBody>
      <dsp:txXfrm>
        <a:off x="5897166" y="3659528"/>
        <a:ext cx="2050924" cy="6207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3F28B-3B04-46BF-9D65-C9EE5CCACE06}">
      <dsp:nvSpPr>
        <dsp:cNvPr id="0" name=""/>
        <dsp:cNvSpPr/>
      </dsp:nvSpPr>
      <dsp:spPr>
        <a:xfrm>
          <a:off x="3349302" y="1995680"/>
          <a:ext cx="1530994" cy="1530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CGP+L</a:t>
          </a:r>
          <a:endParaRPr lang="es-GT" sz="3100" kern="1200" dirty="0"/>
        </a:p>
      </dsp:txBody>
      <dsp:txXfrm>
        <a:off x="3573511" y="2219889"/>
        <a:ext cx="1082576" cy="1082576"/>
      </dsp:txXfrm>
    </dsp:sp>
    <dsp:sp modelId="{FFFFFCBE-929E-4131-98AC-017CFFDE99D6}">
      <dsp:nvSpPr>
        <dsp:cNvPr id="0" name=""/>
        <dsp:cNvSpPr/>
      </dsp:nvSpPr>
      <dsp:spPr>
        <a:xfrm rot="16200000">
          <a:off x="3883904" y="1748042"/>
          <a:ext cx="461790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461790" y="167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500" kern="1200"/>
        </a:p>
      </dsp:txBody>
      <dsp:txXfrm>
        <a:off x="4103255" y="1753240"/>
        <a:ext cx="23089" cy="23089"/>
      </dsp:txXfrm>
    </dsp:sp>
    <dsp:sp modelId="{36906C69-3E20-434E-947B-7893E833A323}">
      <dsp:nvSpPr>
        <dsp:cNvPr id="0" name=""/>
        <dsp:cNvSpPr/>
      </dsp:nvSpPr>
      <dsp:spPr>
        <a:xfrm>
          <a:off x="3349302" y="2895"/>
          <a:ext cx="1530994" cy="15309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</a:t>
          </a:r>
          <a:endParaRPr lang="es-GT" sz="2500" kern="1200" dirty="0"/>
        </a:p>
      </dsp:txBody>
      <dsp:txXfrm>
        <a:off x="3573511" y="227104"/>
        <a:ext cx="1082576" cy="1082576"/>
      </dsp:txXfrm>
    </dsp:sp>
    <dsp:sp modelId="{60566DD7-A602-4289-9910-463AF4F54778}">
      <dsp:nvSpPr>
        <dsp:cNvPr id="0" name=""/>
        <dsp:cNvSpPr/>
      </dsp:nvSpPr>
      <dsp:spPr>
        <a:xfrm rot="1800000">
          <a:off x="4746806" y="3242630"/>
          <a:ext cx="461790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461790" y="167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500" kern="1200"/>
        </a:p>
      </dsp:txBody>
      <dsp:txXfrm>
        <a:off x="4966156" y="3247829"/>
        <a:ext cx="23089" cy="23089"/>
      </dsp:txXfrm>
    </dsp:sp>
    <dsp:sp modelId="{3F460B90-33FF-4E6C-8A37-B7AFEFC9E9D8}">
      <dsp:nvSpPr>
        <dsp:cNvPr id="0" name=""/>
        <dsp:cNvSpPr/>
      </dsp:nvSpPr>
      <dsp:spPr>
        <a:xfrm>
          <a:off x="5075104" y="2992072"/>
          <a:ext cx="1530994" cy="15309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Android</a:t>
          </a:r>
          <a:endParaRPr lang="es-GT" sz="2500" kern="1200" dirty="0"/>
        </a:p>
      </dsp:txBody>
      <dsp:txXfrm>
        <a:off x="5299313" y="3216281"/>
        <a:ext cx="1082576" cy="1082576"/>
      </dsp:txXfrm>
    </dsp:sp>
    <dsp:sp modelId="{CCBE85B0-D58D-4316-81D7-FF79503FA833}">
      <dsp:nvSpPr>
        <dsp:cNvPr id="0" name=""/>
        <dsp:cNvSpPr/>
      </dsp:nvSpPr>
      <dsp:spPr>
        <a:xfrm rot="9000000">
          <a:off x="3021003" y="3242630"/>
          <a:ext cx="461790" cy="33486"/>
        </a:xfrm>
        <a:custGeom>
          <a:avLst/>
          <a:gdLst/>
          <a:ahLst/>
          <a:cxnLst/>
          <a:rect l="0" t="0" r="0" b="0"/>
          <a:pathLst>
            <a:path>
              <a:moveTo>
                <a:pt x="0" y="16743"/>
              </a:moveTo>
              <a:lnTo>
                <a:pt x="461790" y="1674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GT" sz="500" kern="1200"/>
        </a:p>
      </dsp:txBody>
      <dsp:txXfrm rot="10800000">
        <a:off x="3240354" y="3247829"/>
        <a:ext cx="23089" cy="23089"/>
      </dsp:txXfrm>
    </dsp:sp>
    <dsp:sp modelId="{8C98C88E-4C8D-431C-9192-62F9A62FF9A5}">
      <dsp:nvSpPr>
        <dsp:cNvPr id="0" name=""/>
        <dsp:cNvSpPr/>
      </dsp:nvSpPr>
      <dsp:spPr>
        <a:xfrm>
          <a:off x="1623500" y="2992072"/>
          <a:ext cx="1530994" cy="15309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IOS</a:t>
          </a:r>
          <a:endParaRPr lang="es-GT" sz="2500" kern="1200" dirty="0"/>
        </a:p>
      </dsp:txBody>
      <dsp:txXfrm>
        <a:off x="1847709" y="3216281"/>
        <a:ext cx="1082576" cy="10825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2BE10-7675-4E14-A27A-FFF202F23CDE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kern="1200" noProof="0" dirty="0" smtClean="0"/>
            <a:t>Ágil</a:t>
          </a:r>
          <a:endParaRPr lang="es-GT" sz="2600" kern="1200" noProof="0" dirty="0"/>
        </a:p>
      </dsp:txBody>
      <dsp:txXfrm>
        <a:off x="3119088" y="531800"/>
        <a:ext cx="1991423" cy="1222010"/>
      </dsp:txXfrm>
    </dsp:sp>
    <dsp:sp modelId="{57445FBD-62AC-4284-A005-B5F853FEDB94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2">
            <a:alpha val="50000"/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kern="1200" noProof="0" dirty="0" smtClean="0"/>
            <a:t>Incremental</a:t>
          </a:r>
          <a:endParaRPr lang="es-GT" sz="2600" kern="1200" noProof="0" dirty="0"/>
        </a:p>
      </dsp:txBody>
      <dsp:txXfrm>
        <a:off x="4567396" y="2455334"/>
        <a:ext cx="1629346" cy="1493567"/>
      </dsp:txXfrm>
    </dsp:sp>
    <dsp:sp modelId="{E9AEC803-E296-4078-884E-21A73A3D86EE}">
      <dsp:nvSpPr>
        <dsp:cNvPr id="0" name=""/>
        <dsp:cNvSpPr/>
      </dsp:nvSpPr>
      <dsp:spPr>
        <a:xfrm>
          <a:off x="1777140" y="1753810"/>
          <a:ext cx="2715577" cy="2715577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kern="1200" noProof="0" dirty="0" smtClean="0"/>
            <a:t>Iterativo</a:t>
          </a:r>
          <a:endParaRPr lang="es-GT" sz="2600" kern="1200" noProof="0" dirty="0"/>
        </a:p>
      </dsp:txBody>
      <dsp:txXfrm>
        <a:off x="2032857" y="2455334"/>
        <a:ext cx="1629346" cy="14935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8D835-BB51-4E50-B276-D2167067B660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Fase 1</a:t>
          </a:r>
          <a:endParaRPr lang="es-GT" sz="1900" kern="1200" noProof="0" dirty="0"/>
        </a:p>
      </dsp:txBody>
      <dsp:txXfrm rot="-5400000">
        <a:off x="1" y="351811"/>
        <a:ext cx="699225" cy="299669"/>
      </dsp:txXfrm>
    </dsp:sp>
    <dsp:sp modelId="{E79D25CF-697E-4A93-BEB9-8703F301F693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800" kern="1200" noProof="0" dirty="0" smtClean="0"/>
            <a:t>Funcionalidad mínima para iniciar operaciones</a:t>
          </a:r>
          <a:endParaRPr lang="es-GT" sz="1800" kern="1200" noProof="0" dirty="0"/>
        </a:p>
      </dsp:txBody>
      <dsp:txXfrm rot="-5400000">
        <a:off x="699226" y="33894"/>
        <a:ext cx="7498679" cy="585891"/>
      </dsp:txXfrm>
    </dsp:sp>
    <dsp:sp modelId="{17E149E6-0614-408B-859C-91BE7A83A4DC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Fase 2</a:t>
          </a:r>
          <a:endParaRPr lang="es-GT" sz="1900" kern="1200" noProof="0" dirty="0"/>
        </a:p>
      </dsp:txBody>
      <dsp:txXfrm rot="-5400000">
        <a:off x="1" y="1232479"/>
        <a:ext cx="699225" cy="299669"/>
      </dsp:txXfrm>
    </dsp:sp>
    <dsp:sp modelId="{9CE21ED8-07C5-42C4-A60D-36D0FBC8B85F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800" kern="1200" noProof="0" dirty="0" smtClean="0"/>
            <a:t>Complemento de informes analíticos</a:t>
          </a:r>
          <a:endParaRPr lang="es-GT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800" kern="1200" noProof="0" dirty="0" smtClean="0"/>
            <a:t>Inicio de registro </a:t>
          </a:r>
          <a:r>
            <a:rPr lang="es-GT" sz="1800" kern="1200" noProof="0" dirty="0" smtClean="0"/>
            <a:t>construcción de </a:t>
          </a:r>
          <a:r>
            <a:rPr lang="es-GT" sz="1800" kern="1200" noProof="0" dirty="0" smtClean="0"/>
            <a:t>indicadores</a:t>
          </a:r>
          <a:endParaRPr lang="es-GT" sz="1800" kern="1200" noProof="0" dirty="0"/>
        </a:p>
      </dsp:txBody>
      <dsp:txXfrm rot="-5400000">
        <a:off x="699226" y="914562"/>
        <a:ext cx="7498679" cy="585891"/>
      </dsp:txXfrm>
    </dsp:sp>
    <dsp:sp modelId="{8AC25838-A0EF-47AF-B9A3-78914D69AEEE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Fase 3</a:t>
          </a:r>
          <a:endParaRPr lang="es-GT" sz="1900" kern="1200" noProof="0" dirty="0"/>
        </a:p>
      </dsp:txBody>
      <dsp:txXfrm rot="-5400000">
        <a:off x="1" y="2113147"/>
        <a:ext cx="699225" cy="299669"/>
      </dsp:txXfrm>
    </dsp:sp>
    <dsp:sp modelId="{3A3F21D7-BE95-495B-8B22-61696E21D1C2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800" kern="1200" noProof="0" dirty="0" smtClean="0"/>
            <a:t>Construcción </a:t>
          </a:r>
          <a:r>
            <a:rPr lang="es-GT" sz="1800" kern="1200" noProof="0" dirty="0" smtClean="0"/>
            <a:t>de indicadores</a:t>
          </a:r>
          <a:endParaRPr lang="es-GT" sz="1800" kern="1200" noProof="0" dirty="0"/>
        </a:p>
      </dsp:txBody>
      <dsp:txXfrm rot="-5400000">
        <a:off x="699226" y="1795229"/>
        <a:ext cx="7498679" cy="585891"/>
      </dsp:txXfrm>
    </dsp:sp>
    <dsp:sp modelId="{7582D4C7-CEAE-4A83-99ED-D92E528AFA61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Fase 4</a:t>
          </a:r>
          <a:endParaRPr lang="es-GT" sz="1900" kern="1200" noProof="0" dirty="0"/>
        </a:p>
      </dsp:txBody>
      <dsp:txXfrm rot="-5400000">
        <a:off x="1" y="2993815"/>
        <a:ext cx="699225" cy="299669"/>
      </dsp:txXfrm>
    </dsp:sp>
    <dsp:sp modelId="{94FD670B-BD43-470E-98AE-C5F4D567A091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800" kern="1200" noProof="0" dirty="0" smtClean="0"/>
            <a:t>Complemento de catálogos de sistema</a:t>
          </a:r>
          <a:endParaRPr lang="es-GT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800" kern="1200" noProof="0" dirty="0" smtClean="0"/>
            <a:t>Notificaciones</a:t>
          </a:r>
          <a:endParaRPr lang="es-GT" sz="1800" kern="1200" noProof="0" dirty="0"/>
        </a:p>
      </dsp:txBody>
      <dsp:txXfrm rot="-5400000">
        <a:off x="699226" y="2675897"/>
        <a:ext cx="7498679" cy="585891"/>
      </dsp:txXfrm>
    </dsp:sp>
    <dsp:sp modelId="{AF9489DE-3FF4-4C18-9772-A33C9420F51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900" kern="1200" noProof="0" dirty="0" smtClean="0"/>
            <a:t>Fase 5</a:t>
          </a:r>
          <a:endParaRPr lang="es-GT" sz="1900" kern="1200" noProof="0" dirty="0"/>
        </a:p>
      </dsp:txBody>
      <dsp:txXfrm rot="-5400000">
        <a:off x="1" y="3874483"/>
        <a:ext cx="699225" cy="299669"/>
      </dsp:txXfrm>
    </dsp:sp>
    <dsp:sp modelId="{BFD8F1D1-DBAF-4FD9-BC13-BC31A07F3C2D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800" kern="1200" noProof="0" dirty="0" smtClean="0"/>
            <a:t>Noticias</a:t>
          </a:r>
          <a:endParaRPr lang="es-GT" sz="1800" kern="1200" noProof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GT" sz="1800" kern="1200" noProof="0" dirty="0" smtClean="0"/>
            <a:t>Eventos</a:t>
          </a:r>
          <a:endParaRPr lang="es-GT" sz="1800" kern="1200" noProof="0" dirty="0"/>
        </a:p>
      </dsp:txBody>
      <dsp:txXfrm rot="-5400000">
        <a:off x="699226" y="3556565"/>
        <a:ext cx="7498679" cy="585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155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8634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081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15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5020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415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983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07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134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05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37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41A4-9D79-4123-B72E-47EBFB277155}" type="datetimeFigureOut">
              <a:rPr lang="es-GT" smtClean="0"/>
              <a:t>15/07/2015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47D3-3CF7-4191-83A9-A27E03A3B19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28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162.xml"/><Relationship Id="rId7" Type="http://schemas.openxmlformats.org/officeDocument/2006/relationships/customXml" Target="../../customXml/item268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403.xml"/><Relationship Id="rId1" Type="http://schemas.openxmlformats.org/officeDocument/2006/relationships/customXml" Target="../../customXml/item318.xml"/><Relationship Id="rId6" Type="http://schemas.openxmlformats.org/officeDocument/2006/relationships/customXml" Target="../../customXml/item49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1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5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60.xml"/><Relationship Id="rId18" Type="http://schemas.openxmlformats.org/officeDocument/2006/relationships/customXml" Target="../../customXml/item247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394.xml"/><Relationship Id="rId21" Type="http://schemas.openxmlformats.org/officeDocument/2006/relationships/customXml" Target="../../customXml/item234.xml"/><Relationship Id="rId7" Type="http://schemas.openxmlformats.org/officeDocument/2006/relationships/customXml" Target="../../customXml/item207.xml"/><Relationship Id="rId12" Type="http://schemas.openxmlformats.org/officeDocument/2006/relationships/customXml" Target="../../customXml/item300.xml"/><Relationship Id="rId17" Type="http://schemas.openxmlformats.org/officeDocument/2006/relationships/customXml" Target="../../customXml/item1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98.xml"/><Relationship Id="rId16" Type="http://schemas.openxmlformats.org/officeDocument/2006/relationships/customXml" Target="../../customXml/item199.xml"/><Relationship Id="rId20" Type="http://schemas.openxmlformats.org/officeDocument/2006/relationships/customXml" Target="../../customXml/item479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340.xml"/><Relationship Id="rId6" Type="http://schemas.openxmlformats.org/officeDocument/2006/relationships/customXml" Target="../../customXml/item450.xml"/><Relationship Id="rId11" Type="http://schemas.openxmlformats.org/officeDocument/2006/relationships/customXml" Target="../../customXml/item163.xml"/><Relationship Id="rId24" Type="http://schemas.openxmlformats.org/officeDocument/2006/relationships/customXml" Target="../../customXml/item47.xml"/><Relationship Id="rId5" Type="http://schemas.openxmlformats.org/officeDocument/2006/relationships/customXml" Target="../../customXml/item519.xml"/><Relationship Id="rId15" Type="http://schemas.openxmlformats.org/officeDocument/2006/relationships/customXml" Target="../../customXml/item444.xml"/><Relationship Id="rId23" Type="http://schemas.openxmlformats.org/officeDocument/2006/relationships/customXml" Target="../../customXml/item286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406.xml"/><Relationship Id="rId19" Type="http://schemas.openxmlformats.org/officeDocument/2006/relationships/customXml" Target="../../customXml/item82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113.xml"/><Relationship Id="rId14" Type="http://schemas.openxmlformats.org/officeDocument/2006/relationships/customXml" Target="../../customXml/item351.xml"/><Relationship Id="rId22" Type="http://schemas.openxmlformats.org/officeDocument/2006/relationships/customXml" Target="../../customXml/item510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465.xml"/><Relationship Id="rId7" Type="http://schemas.openxmlformats.org/officeDocument/2006/relationships/customXml" Target="../../customXml/item31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67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418.xml"/><Relationship Id="rId6" Type="http://schemas.openxmlformats.org/officeDocument/2006/relationships/customXml" Target="../../customXml/item526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58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27.xml"/><Relationship Id="rId4" Type="http://schemas.openxmlformats.org/officeDocument/2006/relationships/customXml" Target="../../customXml/item220.xml"/><Relationship Id="rId9" Type="http://schemas.openxmlformats.org/officeDocument/2006/relationships/customXml" Target="../../customXml/item368.xml"/><Relationship Id="rId1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384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423.xml"/><Relationship Id="rId7" Type="http://schemas.openxmlformats.org/officeDocument/2006/relationships/customXml" Target="../../customXml/item22.xml"/><Relationship Id="rId12" Type="http://schemas.openxmlformats.org/officeDocument/2006/relationships/customXml" Target="../../customXml/item90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39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291.xml"/><Relationship Id="rId6" Type="http://schemas.openxmlformats.org/officeDocument/2006/relationships/customXml" Target="../../customXml/item235.xml"/><Relationship Id="rId11" Type="http://schemas.openxmlformats.org/officeDocument/2006/relationships/customXml" Target="../../customXml/item326.xml"/><Relationship Id="rId5" Type="http://schemas.openxmlformats.org/officeDocument/2006/relationships/customXml" Target="../../customXml/item480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532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85.xml"/><Relationship Id="rId9" Type="http://schemas.openxmlformats.org/officeDocument/2006/relationships/customXml" Target="../../customXml/item276.xml"/><Relationship Id="rId1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4.xml"/><Relationship Id="rId13" Type="http://schemas.openxmlformats.org/officeDocument/2006/relationships/customXml" Target="../../customXml/item329.xml"/><Relationship Id="rId18" Type="http://schemas.openxmlformats.org/officeDocument/2006/relationships/customXml" Target="../../customXml/item184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73.xml"/><Relationship Id="rId21" Type="http://schemas.openxmlformats.org/officeDocument/2006/relationships/customXml" Target="../../customXml/item395.xml"/><Relationship Id="rId7" Type="http://schemas.openxmlformats.org/officeDocument/2006/relationships/customXml" Target="../../customXml/item171.xml"/><Relationship Id="rId12" Type="http://schemas.openxmlformats.org/officeDocument/2006/relationships/customXml" Target="../../customXml/item534.xml"/><Relationship Id="rId17" Type="http://schemas.openxmlformats.org/officeDocument/2006/relationships/customXml" Target="../../customXml/item428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316.xml"/><Relationship Id="rId16" Type="http://schemas.openxmlformats.org/officeDocument/2006/relationships/customXml" Target="../../customXml/item134.xml"/><Relationship Id="rId20" Type="http://schemas.openxmlformats.org/officeDocument/2006/relationships/customXml" Target="../../customXml/item104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414.xml"/><Relationship Id="rId11" Type="http://schemas.openxmlformats.org/officeDocument/2006/relationships/customXml" Target="../../customXml/item274.xml"/><Relationship Id="rId24" Type="http://schemas.openxmlformats.org/officeDocument/2006/relationships/customXml" Target="../../customXml/item200.xml"/><Relationship Id="rId5" Type="http://schemas.openxmlformats.org/officeDocument/2006/relationships/customXml" Target="../../customXml/item119.xml"/><Relationship Id="rId15" Type="http://schemas.openxmlformats.org/officeDocument/2006/relationships/customXml" Target="../../customXml/item374.xml"/><Relationship Id="rId23" Type="http://schemas.openxmlformats.org/officeDocument/2006/relationships/customXml" Target="../../customXml/item442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6.xml"/><Relationship Id="rId19" Type="http://schemas.openxmlformats.org/officeDocument/2006/relationships/customXml" Target="../../customXml/item341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360.xml"/><Relationship Id="rId9" Type="http://schemas.openxmlformats.org/officeDocument/2006/relationships/customXml" Target="../../customXml/item223.xml"/><Relationship Id="rId14" Type="http://schemas.openxmlformats.org/officeDocument/2006/relationships/customXml" Target="../../customXml/item80.xml"/><Relationship Id="rId22" Type="http://schemas.openxmlformats.org/officeDocument/2006/relationships/customXml" Target="../../customXml/item144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3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454.xml"/><Relationship Id="rId7" Type="http://schemas.openxmlformats.org/officeDocument/2006/relationships/customXml" Target="../../customXml/item33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60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398.xml"/><Relationship Id="rId6" Type="http://schemas.openxmlformats.org/officeDocument/2006/relationships/customXml" Target="../../customXml/item26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49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369.xml"/><Relationship Id="rId4" Type="http://schemas.openxmlformats.org/officeDocument/2006/relationships/customXml" Target="../../customXml/item208.xml"/><Relationship Id="rId9" Type="http://schemas.openxmlformats.org/officeDocument/2006/relationships/customXml" Target="../../customXml/item76.xml"/><Relationship Id="rId1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8.xml"/><Relationship Id="rId13" Type="http://schemas.openxmlformats.org/officeDocument/2006/relationships/customXml" Target="../../customXml/item114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411.xml"/><Relationship Id="rId7" Type="http://schemas.openxmlformats.org/officeDocument/2006/relationships/customXml" Target="../../customXml/item506.xml"/><Relationship Id="rId12" Type="http://schemas.openxmlformats.org/officeDocument/2006/relationships/customXml" Target="../../customXml/item357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17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491.xml"/><Relationship Id="rId6" Type="http://schemas.openxmlformats.org/officeDocument/2006/relationships/customXml" Target="../../customXml/item221.xml"/><Relationship Id="rId11" Type="http://schemas.openxmlformats.org/officeDocument/2006/relationships/customXml" Target="../../customXml/item61.xml"/><Relationship Id="rId5" Type="http://schemas.openxmlformats.org/officeDocument/2006/relationships/customXml" Target="../../customXml/item466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301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72.xml"/><Relationship Id="rId9" Type="http://schemas.openxmlformats.org/officeDocument/2006/relationships/customXml" Target="../../customXml/item26.xml"/><Relationship Id="rId1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4.xml"/><Relationship Id="rId13" Type="http://schemas.openxmlformats.org/officeDocument/2006/relationships/customXml" Target="../../customXml/item493.xml"/><Relationship Id="rId18" Type="http://schemas.openxmlformats.org/officeDocument/2006/relationships/customXml" Target="../../customXml/item348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38.xml"/><Relationship Id="rId21" Type="http://schemas.openxmlformats.org/officeDocument/2006/relationships/customXml" Target="../../customXml/item91.xml"/><Relationship Id="rId7" Type="http://schemas.openxmlformats.org/officeDocument/2006/relationships/customXml" Target="../../customXml/item336.xml"/><Relationship Id="rId12" Type="http://schemas.openxmlformats.org/officeDocument/2006/relationships/customXml" Target="../../customXml/item201.xml"/><Relationship Id="rId17" Type="http://schemas.openxmlformats.org/officeDocument/2006/relationships/customXml" Target="../../customXml/item56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483.xml"/><Relationship Id="rId16" Type="http://schemas.openxmlformats.org/officeDocument/2006/relationships/customXml" Target="../../customXml/item304.xml"/><Relationship Id="rId20" Type="http://schemas.openxmlformats.org/officeDocument/2006/relationships/customXml" Target="../../customXml/item331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77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441.xml"/><Relationship Id="rId24" Type="http://schemas.openxmlformats.org/officeDocument/2006/relationships/customXml" Target="../../customXml/item431.xml"/><Relationship Id="rId5" Type="http://schemas.openxmlformats.org/officeDocument/2006/relationships/customXml" Target="../../customXml/item294.xml"/><Relationship Id="rId15" Type="http://schemas.openxmlformats.org/officeDocument/2006/relationships/customXml" Target="../../customXml/item28.xml"/><Relationship Id="rId23" Type="http://schemas.openxmlformats.org/officeDocument/2006/relationships/customXml" Target="../../customXml/item13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48.xml"/><Relationship Id="rId19" Type="http://schemas.openxmlformats.org/officeDocument/2006/relationships/customXml" Target="../../customXml/item41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389.xml"/><Relationship Id="rId14" Type="http://schemas.openxmlformats.org/officeDocument/2006/relationships/customXml" Target="../../customXml/item251.xml"/><Relationship Id="rId22" Type="http://schemas.openxmlformats.org/officeDocument/2006/relationships/customXml" Target="../../customXml/item37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4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241.xml"/><Relationship Id="rId7" Type="http://schemas.openxmlformats.org/officeDocument/2006/relationships/customXml" Target="../../customXml/item345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481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86.xml"/><Relationship Id="rId6" Type="http://schemas.openxmlformats.org/officeDocument/2006/relationships/customXml" Target="../../customXml/item52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92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370.xml"/><Relationship Id="rId4" Type="http://schemas.openxmlformats.org/officeDocument/2006/relationships/customXml" Target="../../customXml/item514.xml"/><Relationship Id="rId9" Type="http://schemas.openxmlformats.org/officeDocument/2006/relationships/customXml" Target="../../customXml/item77.xml"/><Relationship Id="rId1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4.xml"/><Relationship Id="rId13" Type="http://schemas.openxmlformats.org/officeDocument/2006/relationships/customXml" Target="../../customXml/item287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332.xml"/><Relationship Id="rId7" Type="http://schemas.openxmlformats.org/officeDocument/2006/relationships/customXml" Target="../../customXml/item438.xml"/><Relationship Id="rId12" Type="http://schemas.openxmlformats.org/officeDocument/2006/relationships/customXml" Target="../../customXml/item511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53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140.xml"/><Relationship Id="rId11" Type="http://schemas.openxmlformats.org/officeDocument/2006/relationships/customXml" Target="../../customXml/item230.xml"/><Relationship Id="rId5" Type="http://schemas.openxmlformats.org/officeDocument/2006/relationships/customXml" Target="../../customXml/item385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476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92.xml"/><Relationship Id="rId9" Type="http://schemas.openxmlformats.org/officeDocument/2006/relationships/customXml" Target="../../customXml/item181.xml"/><Relationship Id="rId1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6.xml"/><Relationship Id="rId13" Type="http://schemas.openxmlformats.org/officeDocument/2006/relationships/customXml" Target="../../customXml/item120.xml"/><Relationship Id="rId18" Type="http://schemas.openxmlformats.org/officeDocument/2006/relationships/customXml" Target="../../customXml/item504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01.xml"/><Relationship Id="rId21" Type="http://schemas.openxmlformats.org/officeDocument/2006/relationships/customXml" Target="../../customXml/item520.xml"/><Relationship Id="rId7" Type="http://schemas.openxmlformats.org/officeDocument/2006/relationships/customXml" Target="../../customXml/item497.xml"/><Relationship Id="rId12" Type="http://schemas.openxmlformats.org/officeDocument/2006/relationships/customXml" Target="../../customXml/item362.xml"/><Relationship Id="rId17" Type="http://schemas.openxmlformats.org/officeDocument/2006/relationships/customXml" Target="../../customXml/item224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108.xml"/><Relationship Id="rId16" Type="http://schemas.openxmlformats.org/officeDocument/2006/relationships/customXml" Target="../../customXml/item468.xml"/><Relationship Id="rId20" Type="http://schemas.openxmlformats.org/officeDocument/2006/relationships/customXml" Target="../../customXml/item249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95.xml"/><Relationship Id="rId6" Type="http://schemas.openxmlformats.org/officeDocument/2006/relationships/customXml" Target="../../customXml/item211.xml"/><Relationship Id="rId11" Type="http://schemas.openxmlformats.org/officeDocument/2006/relationships/customXml" Target="../../customXml/item67.xml"/><Relationship Id="rId24" Type="http://schemas.openxmlformats.org/officeDocument/2006/relationships/customXml" Target="../../customXml/item346.xml"/><Relationship Id="rId5" Type="http://schemas.openxmlformats.org/officeDocument/2006/relationships/customXml" Target="../../customXml/item455.xml"/><Relationship Id="rId15" Type="http://schemas.openxmlformats.org/officeDocument/2006/relationships/customXml" Target="../../customXml/item174.xml"/><Relationship Id="rId23" Type="http://schemas.openxmlformats.org/officeDocument/2006/relationships/customXml" Target="../../customXml/item53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308.xml"/><Relationship Id="rId19" Type="http://schemas.openxmlformats.org/officeDocument/2006/relationships/customXml" Target="../../customXml/item538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59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415.xml"/><Relationship Id="rId22" Type="http://schemas.openxmlformats.org/officeDocument/2006/relationships/customXml" Target="../../customXml/item293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156.xml"/><Relationship Id="rId7" Type="http://schemas.openxmlformats.org/officeDocument/2006/relationships/customXml" Target="../../customXml/item259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96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05.xml"/><Relationship Id="rId6" Type="http://schemas.openxmlformats.org/officeDocument/2006/relationships/customXml" Target="../../customXml/item8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0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65.xml"/><Relationship Id="rId4" Type="http://schemas.openxmlformats.org/officeDocument/2006/relationships/customXml" Target="../../customXml/item451.xml"/><Relationship Id="rId9" Type="http://schemas.openxmlformats.org/officeDocument/2006/relationships/customXml" Target="../../customXml/item302.xml"/><Relationship Id="rId1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5.xml"/><Relationship Id="rId13" Type="http://schemas.openxmlformats.org/officeDocument/2006/relationships/customXml" Target="../../customXml/item15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132.xml"/><Relationship Id="rId12" Type="http://schemas.openxmlformats.org/officeDocument/2006/relationships/customXml" Target="../../customXml/item222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264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358.xml"/><Relationship Id="rId6" Type="http://schemas.openxmlformats.org/officeDocument/2006/relationships/customXml" Target="../../customXml/item371.xml"/><Relationship Id="rId11" Type="http://schemas.openxmlformats.org/officeDocument/2006/relationships/customXml" Target="../../customXml/item462.xml"/><Relationship Id="rId5" Type="http://schemas.openxmlformats.org/officeDocument/2006/relationships/customXml" Target="../../customXml/item78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68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319.xml"/><Relationship Id="rId9" Type="http://schemas.openxmlformats.org/officeDocument/2006/relationships/customXml" Target="../../customXml/item412.xml"/><Relationship Id="rId1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9.xml"/><Relationship Id="rId13" Type="http://schemas.openxmlformats.org/officeDocument/2006/relationships/customXml" Target="../../customXml/item459.xml"/><Relationship Id="rId18" Type="http://schemas.openxmlformats.org/officeDocument/2006/relationships/customXml" Target="../../customXml/item322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528.xml"/><Relationship Id="rId21" Type="http://schemas.openxmlformats.org/officeDocument/2006/relationships/customXml" Target="../../customXml/item236.xml"/><Relationship Id="rId7" Type="http://schemas.openxmlformats.org/officeDocument/2006/relationships/customXml" Target="../../customXml/item135.xml"/><Relationship Id="rId12" Type="http://schemas.openxmlformats.org/officeDocument/2006/relationships/customXml" Target="../../customXml/item516.xml"/><Relationship Id="rId17" Type="http://schemas.openxmlformats.org/officeDocument/2006/relationships/customXml" Target="../../customXml/item529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279.xml"/><Relationship Id="rId16" Type="http://schemas.openxmlformats.org/officeDocument/2006/relationships/customXml" Target="../../customXml/item267.xml"/><Relationship Id="rId20" Type="http://schemas.openxmlformats.org/officeDocument/2006/relationships/customXml" Target="../../customXml/item482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425.xml"/><Relationship Id="rId6" Type="http://schemas.openxmlformats.org/officeDocument/2006/relationships/customXml" Target="../../customXml/item375.xml"/><Relationship Id="rId11" Type="http://schemas.openxmlformats.org/officeDocument/2006/relationships/customXml" Target="../../customXml/item239.xml"/><Relationship Id="rId24" Type="http://schemas.openxmlformats.org/officeDocument/2006/relationships/customXml" Target="../../customXml/item43.xml"/><Relationship Id="rId5" Type="http://schemas.openxmlformats.org/officeDocument/2006/relationships/customXml" Target="../../customXml/item84.xml"/><Relationship Id="rId15" Type="http://schemas.openxmlformats.org/officeDocument/2006/relationships/customXml" Target="../../customXml/item11.xml"/><Relationship Id="rId23" Type="http://schemas.openxmlformats.org/officeDocument/2006/relationships/customXml" Target="../../customXml/item278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484.xml"/><Relationship Id="rId19" Type="http://schemas.openxmlformats.org/officeDocument/2006/relationships/customXml" Target="../../customXml/item182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321.xml"/><Relationship Id="rId9" Type="http://schemas.openxmlformats.org/officeDocument/2006/relationships/customXml" Target="../../customXml/item188.xml"/><Relationship Id="rId14" Type="http://schemas.openxmlformats.org/officeDocument/2006/relationships/customXml" Target="../../customXml/item216.xml"/><Relationship Id="rId22" Type="http://schemas.openxmlformats.org/officeDocument/2006/relationships/customXml" Target="../../customXml/item507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2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387.xml"/><Relationship Id="rId7" Type="http://schemas.openxmlformats.org/officeDocument/2006/relationships/customXml" Target="../../customXml/item49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93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333.xml"/><Relationship Id="rId6" Type="http://schemas.openxmlformats.org/officeDocument/2006/relationships/customXml" Target="../../customXml/item196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439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95.xml"/><Relationship Id="rId4" Type="http://schemas.openxmlformats.org/officeDocument/2006/relationships/customXml" Target="../../customXml/item145.xml"/><Relationship Id="rId9" Type="http://schemas.openxmlformats.org/officeDocument/2006/relationships/customXml" Target="../../customXml/item515.xml"/><Relationship Id="rId1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7.xml"/><Relationship Id="rId13" Type="http://schemas.openxmlformats.org/officeDocument/2006/relationships/customXml" Target="../../customXml/item209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253.xml"/><Relationship Id="rId7" Type="http://schemas.openxmlformats.org/officeDocument/2006/relationships/customXml" Target="../../customXml/item359.xml"/><Relationship Id="rId12" Type="http://schemas.openxmlformats.org/officeDocument/2006/relationships/customXml" Target="../../customXml/item452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4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66.xml"/><Relationship Id="rId11" Type="http://schemas.openxmlformats.org/officeDocument/2006/relationships/customXml" Target="../../customXml/item157.xml"/><Relationship Id="rId5" Type="http://schemas.openxmlformats.org/officeDocument/2006/relationships/customXml" Target="../../customXml/item306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399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523.xml"/><Relationship Id="rId9" Type="http://schemas.openxmlformats.org/officeDocument/2006/relationships/customXml" Target="../../customXml/item107.xml"/><Relationship Id="rId1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9.xml"/><Relationship Id="rId13" Type="http://schemas.openxmlformats.org/officeDocument/2006/relationships/customXml" Target="../../customXml/item96.xml"/><Relationship Id="rId18" Type="http://schemas.openxmlformats.org/officeDocument/2006/relationships/customXml" Target="../../customXml/item488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376.xml"/><Relationship Id="rId21" Type="http://schemas.openxmlformats.org/officeDocument/2006/relationships/customXml" Target="../../customXml/item467.xml"/><Relationship Id="rId7" Type="http://schemas.openxmlformats.org/officeDocument/2006/relationships/customXml" Target="../../customXml/item473.xml"/><Relationship Id="rId12" Type="http://schemas.openxmlformats.org/officeDocument/2006/relationships/customXml" Target="../../customXml/item337.xml"/><Relationship Id="rId17" Type="http://schemas.openxmlformats.org/officeDocument/2006/relationships/customXml" Target="../../customXml/item192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81.xml"/><Relationship Id="rId16" Type="http://schemas.openxmlformats.org/officeDocument/2006/relationships/customXml" Target="../../customXml/item433.xml"/><Relationship Id="rId20" Type="http://schemas.openxmlformats.org/officeDocument/2006/relationships/customXml" Target="../../customXml/item169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177.xml"/><Relationship Id="rId11" Type="http://schemas.openxmlformats.org/officeDocument/2006/relationships/customXml" Target="../../customXml/item537.xml"/><Relationship Id="rId24" Type="http://schemas.openxmlformats.org/officeDocument/2006/relationships/customXml" Target="../../customXml/item265.xml"/><Relationship Id="rId5" Type="http://schemas.openxmlformats.org/officeDocument/2006/relationships/customXml" Target="../../customXml/item430.xml"/><Relationship Id="rId15" Type="http://schemas.openxmlformats.org/officeDocument/2006/relationships/customXml" Target="../../customXml/item149.xml"/><Relationship Id="rId23" Type="http://schemas.openxmlformats.org/officeDocument/2006/relationships/customXml" Target="../../customXml/item10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83.xml"/><Relationship Id="rId19" Type="http://schemas.openxmlformats.org/officeDocument/2006/relationships/customXml" Target="../../customXml/item413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36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390.xml"/><Relationship Id="rId22" Type="http://schemas.openxmlformats.org/officeDocument/2006/relationships/customXml" Target="../../customXml/item213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9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79.xml"/><Relationship Id="rId7" Type="http://schemas.openxmlformats.org/officeDocument/2006/relationships/customXml" Target="../../customXml/item18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20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527.xml"/><Relationship Id="rId6" Type="http://schemas.openxmlformats.org/officeDocument/2006/relationships/customXml" Target="../../customXml/item426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33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7.xml"/><Relationship Id="rId4" Type="http://schemas.openxmlformats.org/officeDocument/2006/relationships/customXml" Target="../../customXml/item373.xml"/><Relationship Id="rId9" Type="http://schemas.openxmlformats.org/officeDocument/2006/relationships/customXml" Target="../../customXml/item226.xml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8.xml"/><Relationship Id="rId13" Type="http://schemas.openxmlformats.org/officeDocument/2006/relationships/customXml" Target="../../customXml/item416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8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122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2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280.xml"/><Relationship Id="rId6" Type="http://schemas.openxmlformats.org/officeDocument/2006/relationships/customXml" Target="../../customXml/item334.xml"/><Relationship Id="rId11" Type="http://schemas.openxmlformats.org/officeDocument/2006/relationships/customXml" Target="../../customXml/item361.xml"/><Relationship Id="rId5" Type="http://schemas.openxmlformats.org/officeDocument/2006/relationships/customXml" Target="../../customXml/item535.xml"/><Relationship Id="rId15" Type="http://schemas.openxmlformats.org/officeDocument/2006/relationships/customXml" Target="../../customXml/item470.xml"/><Relationship Id="rId10" Type="http://schemas.openxmlformats.org/officeDocument/2006/relationships/customXml" Target="../../customXml/item443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81.xml"/><Relationship Id="rId9" Type="http://schemas.openxmlformats.org/officeDocument/2006/relationships/customXml" Target="../../customXml/item146.xml"/><Relationship Id="rId14" Type="http://schemas.openxmlformats.org/officeDocument/2006/relationships/customXml" Target="../../customXml/item173.xml"/><Relationship Id="rId2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2.xml"/><Relationship Id="rId13" Type="http://schemas.openxmlformats.org/officeDocument/2006/relationships/customXml" Target="../../customXml/item256.xml"/><Relationship Id="rId18" Type="http://schemas.openxmlformats.org/officeDocument/2006/relationships/customXml" Target="../../customXml/item121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4.xml"/><Relationship Id="rId21" Type="http://schemas.openxmlformats.org/officeDocument/2006/relationships/customXml" Target="../../customXml/item378.xml"/><Relationship Id="rId7" Type="http://schemas.openxmlformats.org/officeDocument/2006/relationships/customXml" Target="../../customXml/item109.xml"/><Relationship Id="rId12" Type="http://schemas.openxmlformats.org/officeDocument/2006/relationships/customXml" Target="../../customXml/item495.xml"/><Relationship Id="rId17" Type="http://schemas.openxmlformats.org/officeDocument/2006/relationships/customXml" Target="../../customXml/item363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244.xml"/><Relationship Id="rId16" Type="http://schemas.openxmlformats.org/officeDocument/2006/relationships/customXml" Target="../../customXml/item69.xml"/><Relationship Id="rId20" Type="http://schemas.openxmlformats.org/officeDocument/2006/relationships/customXml" Target="../../customXml/item8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536.xml"/><Relationship Id="rId6" Type="http://schemas.openxmlformats.org/officeDocument/2006/relationships/customXml" Target="../../customXml/item349.xml"/><Relationship Id="rId11" Type="http://schemas.openxmlformats.org/officeDocument/2006/relationships/customXml" Target="../../customXml/item204.xml"/><Relationship Id="rId24" Type="http://schemas.openxmlformats.org/officeDocument/2006/relationships/customXml" Target="../../customXml/item189.xml"/><Relationship Id="rId5" Type="http://schemas.openxmlformats.org/officeDocument/2006/relationships/customXml" Target="../../customXml/item57.xml"/><Relationship Id="rId15" Type="http://schemas.openxmlformats.org/officeDocument/2006/relationships/customXml" Target="../../customXml/item309.xml"/><Relationship Id="rId23" Type="http://schemas.openxmlformats.org/officeDocument/2006/relationships/customXml" Target="../../customXml/item432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447.xml"/><Relationship Id="rId19" Type="http://schemas.openxmlformats.org/officeDocument/2006/relationships/customXml" Target="../../customXml/item335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297.xml"/><Relationship Id="rId9" Type="http://schemas.openxmlformats.org/officeDocument/2006/relationships/customXml" Target="../../customXml/item151.xml"/><Relationship Id="rId14" Type="http://schemas.openxmlformats.org/officeDocument/2006/relationships/customXml" Target="../../customXml/item30.xml"/><Relationship Id="rId22" Type="http://schemas.openxmlformats.org/officeDocument/2006/relationships/customXml" Target="../../customXml/item137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1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99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43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486.xml"/><Relationship Id="rId6" Type="http://schemas.openxmlformats.org/officeDocument/2006/relationships/customXml" Target="../../customXml/item338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55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445.xml"/><Relationship Id="rId4" Type="http://schemas.openxmlformats.org/officeDocument/2006/relationships/customXml" Target="../../customXml/item296.xml"/><Relationship Id="rId9" Type="http://schemas.openxmlformats.org/officeDocument/2006/relationships/customXml" Target="../../customXml/item150.xml"/><Relationship Id="rId1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4.xml"/><Relationship Id="rId13" Type="http://schemas.openxmlformats.org/officeDocument/2006/relationships/customXml" Target="../../customXml/item161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352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494.xml"/><Relationship Id="rId12" Type="http://schemas.openxmlformats.org/officeDocument/2006/relationships/customXml" Target="../../customXml/item404.xml"/><Relationship Id="rId17" Type="http://schemas.openxmlformats.org/officeDocument/2006/relationships/customXml" Target="../../customXml/item269.xml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500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202.xml"/><Relationship Id="rId6" Type="http://schemas.openxmlformats.org/officeDocument/2006/relationships/customXml" Target="../../customXml/item307.xml"/><Relationship Id="rId11" Type="http://schemas.openxmlformats.org/officeDocument/2006/relationships/customXml" Target="../../customXml/item68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214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310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110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457.xml"/><Relationship Id="rId2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13" Type="http://schemas.openxmlformats.org/officeDocument/2006/relationships/customXml" Target="../../customXml/item420.xml"/><Relationship Id="rId18" Type="http://schemas.openxmlformats.org/officeDocument/2006/relationships/customXml" Target="../../customXml/item284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65.xml"/><Relationship Id="rId21" Type="http://schemas.openxmlformats.org/officeDocument/2006/relationships/customXml" Target="../../customXml/item175.xml"/><Relationship Id="rId7" Type="http://schemas.openxmlformats.org/officeDocument/2006/relationships/customXml" Target="../../customXml/item270.xml"/><Relationship Id="rId12" Type="http://schemas.openxmlformats.org/officeDocument/2006/relationships/customXml" Target="../../customXml/item125.xml"/><Relationship Id="rId17" Type="http://schemas.openxmlformats.org/officeDocument/2006/relationships/customXml" Target="../../customXml/item509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405.xml"/><Relationship Id="rId16" Type="http://schemas.openxmlformats.org/officeDocument/2006/relationships/customXml" Target="../../customXml/item232.xml"/><Relationship Id="rId20" Type="http://schemas.openxmlformats.org/officeDocument/2006/relationships/customXml" Target="../../customXml/item41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364.xml"/><Relationship Id="rId6" Type="http://schemas.openxmlformats.org/officeDocument/2006/relationships/customXml" Target="../../customXml/item501.xml"/><Relationship Id="rId11" Type="http://schemas.openxmlformats.org/officeDocument/2006/relationships/customXml" Target="../../customXml/item377.xml"/><Relationship Id="rId24" Type="http://schemas.openxmlformats.org/officeDocument/2006/relationships/customXml" Target="../../customXml/item508.xml"/><Relationship Id="rId5" Type="http://schemas.openxmlformats.org/officeDocument/2006/relationships/customXml" Target="../../customXml/item217.xml"/><Relationship Id="rId15" Type="http://schemas.openxmlformats.org/officeDocument/2006/relationships/customXml" Target="../../customXml/item474.xml"/><Relationship Id="rId23" Type="http://schemas.openxmlformats.org/officeDocument/2006/relationships/customXml" Target="../../customXml/item228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85.xml"/><Relationship Id="rId19" Type="http://schemas.openxmlformats.org/officeDocument/2006/relationships/customXml" Target="../../customXml/item123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60.xml"/><Relationship Id="rId9" Type="http://schemas.openxmlformats.org/officeDocument/2006/relationships/customXml" Target="../../customXml/item323.xml"/><Relationship Id="rId14" Type="http://schemas.openxmlformats.org/officeDocument/2006/relationships/customXml" Target="../../customXml/item178.xml"/><Relationship Id="rId22" Type="http://schemas.openxmlformats.org/officeDocument/2006/relationships/customXml" Target="../../customXml/item471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0.xml"/><Relationship Id="rId13" Type="http://schemas.openxmlformats.org/officeDocument/2006/relationships/image" Target="../media/image2.png"/><Relationship Id="rId18" Type="http://schemas.openxmlformats.org/officeDocument/2006/relationships/hyperlink" Target="mailto:LeonelCordon@correo.com" TargetMode="External"/><Relationship Id="rId3" Type="http://schemas.openxmlformats.org/officeDocument/2006/relationships/customXml" Target="../../customXml/item324.xml"/><Relationship Id="rId21" Type="http://schemas.openxmlformats.org/officeDocument/2006/relationships/hyperlink" Target="mailto:PabloArmas@correo.com" TargetMode="External"/><Relationship Id="rId7" Type="http://schemas.openxmlformats.org/officeDocument/2006/relationships/customXml" Target="../../customXml/item43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530.xml"/><Relationship Id="rId16" Type="http://schemas.openxmlformats.org/officeDocument/2006/relationships/image" Target="../media/image5.png"/><Relationship Id="rId20" Type="http://schemas.openxmlformats.org/officeDocument/2006/relationships/hyperlink" Target="mailto:Mar&#237;aLemus@correo.com" TargetMode="External"/><Relationship Id="rId1" Type="http://schemas.openxmlformats.org/officeDocument/2006/relationships/customXml" Target="../../customXml/item282.xml"/><Relationship Id="rId6" Type="http://schemas.openxmlformats.org/officeDocument/2006/relationships/customXml" Target="../../customXml/item138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379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45.xml"/><Relationship Id="rId19" Type="http://schemas.openxmlformats.org/officeDocument/2006/relationships/hyperlink" Target="mailto:CarlosMorales@correo.com" TargetMode="External"/><Relationship Id="rId4" Type="http://schemas.openxmlformats.org/officeDocument/2006/relationships/customXml" Target="../../customXml/item86.xml"/><Relationship Id="rId9" Type="http://schemas.openxmlformats.org/officeDocument/2006/relationships/customXml" Target="../../customXml/item487.xml"/><Relationship Id="rId14" Type="http://schemas.openxmlformats.org/officeDocument/2006/relationships/image" Target="../media/image3.png"/><Relationship Id="rId2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customXml" Target="../../customXml/item458.xml"/><Relationship Id="rId18" Type="http://schemas.openxmlformats.org/officeDocument/2006/relationships/customXml" Target="../../customXml/item392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203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299.xml"/><Relationship Id="rId12" Type="http://schemas.openxmlformats.org/officeDocument/2006/relationships/customXml" Target="../../customXml/item164.xml"/><Relationship Id="rId17" Type="http://schemas.openxmlformats.org/officeDocument/2006/relationships/customXml" Target="../../customXml/item100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446.xml"/><Relationship Id="rId16" Type="http://schemas.openxmlformats.org/officeDocument/2006/relationships/customXml" Target="../../customXml/item342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517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407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255.xml"/><Relationship Id="rId15" Type="http://schemas.openxmlformats.org/officeDocument/2006/relationships/customXml" Target="../../customXml/item45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11.xml"/><Relationship Id="rId19" Type="http://schemas.openxmlformats.org/officeDocument/2006/relationships/customXml" Target="../../customXml/item153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353.xml"/><Relationship Id="rId14" Type="http://schemas.openxmlformats.org/officeDocument/2006/relationships/customXml" Target="../../customXml/item288.xml"/><Relationship Id="rId22" Type="http://schemas.openxmlformats.org/officeDocument/2006/relationships/image" Target="../media/image2.png"/><Relationship Id="rId27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3.xml"/><Relationship Id="rId13" Type="http://schemas.openxmlformats.org/officeDocument/2006/relationships/customXml" Target="../../customXml/item59.xml"/><Relationship Id="rId18" Type="http://schemas.openxmlformats.org/officeDocument/2006/relationships/customXml" Target="../../customXml/item448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339.xml"/><Relationship Id="rId21" Type="http://schemas.openxmlformats.org/officeDocument/2006/relationships/customXml" Target="../../customXml/item31.xml"/><Relationship Id="rId7" Type="http://schemas.openxmlformats.org/officeDocument/2006/relationships/customXml" Target="../../customXml/item436.xml"/><Relationship Id="rId12" Type="http://schemas.openxmlformats.org/officeDocument/2006/relationships/customXml" Target="../../customXml/item298.xml"/><Relationship Id="rId17" Type="http://schemas.openxmlformats.org/officeDocument/2006/relationships/customXml" Target="../../customXml/item154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393.xml"/><Relationship Id="rId20" Type="http://schemas.openxmlformats.org/officeDocument/2006/relationships/customXml" Target="../../customXml/item260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15.xml"/><Relationship Id="rId6" Type="http://schemas.openxmlformats.org/officeDocument/2006/relationships/customXml" Target="../../customXml/item142.xml"/><Relationship Id="rId11" Type="http://schemas.openxmlformats.org/officeDocument/2006/relationships/customXml" Target="../../customXml/item518.xml"/><Relationship Id="rId24" Type="http://schemas.openxmlformats.org/officeDocument/2006/relationships/customXml" Target="../../customXml/item365.xml"/><Relationship Id="rId5" Type="http://schemas.openxmlformats.org/officeDocument/2006/relationships/customXml" Target="../../customXml/item382.xml"/><Relationship Id="rId15" Type="http://schemas.openxmlformats.org/officeDocument/2006/relationships/customXml" Target="../../customXml/item102.xml"/><Relationship Id="rId23" Type="http://schemas.openxmlformats.org/officeDocument/2006/relationships/customXml" Target="../../customXml/item72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46.xml"/><Relationship Id="rId19" Type="http://schemas.openxmlformats.org/officeDocument/2006/relationships/customXml" Target="../../customXml/item12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489.xml"/><Relationship Id="rId14" Type="http://schemas.openxmlformats.org/officeDocument/2006/relationships/customXml" Target="../../customXml/item350.xml"/><Relationship Id="rId22" Type="http://schemas.openxmlformats.org/officeDocument/2006/relationships/customXml" Target="../../customXml/item315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image" Target="../media/image2.png"/><Relationship Id="rId18" Type="http://schemas.openxmlformats.org/officeDocument/2006/relationships/hyperlink" Target="mailto:empresa1@correo.com" TargetMode="External"/><Relationship Id="rId3" Type="http://schemas.openxmlformats.org/officeDocument/2006/relationships/customXml" Target="../../customXml/item176.xml"/><Relationship Id="rId21" Type="http://schemas.openxmlformats.org/officeDocument/2006/relationships/hyperlink" Target="mailto:empresa4@correo.com" TargetMode="External"/><Relationship Id="rId7" Type="http://schemas.openxmlformats.org/officeDocument/2006/relationships/customXml" Target="../../customXml/item27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419.xml"/><Relationship Id="rId16" Type="http://schemas.openxmlformats.org/officeDocument/2006/relationships/image" Target="../media/image5.png"/><Relationship Id="rId20" Type="http://schemas.openxmlformats.org/officeDocument/2006/relationships/hyperlink" Target="mailto:empresa3@correo.com" TargetMode="External"/><Relationship Id="rId1" Type="http://schemas.openxmlformats.org/officeDocument/2006/relationships/customXml" Target="../../customXml/item124.xml"/><Relationship Id="rId6" Type="http://schemas.openxmlformats.org/officeDocument/2006/relationships/customXml" Target="../../customXml/item502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31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87.xml"/><Relationship Id="rId19" Type="http://schemas.openxmlformats.org/officeDocument/2006/relationships/hyperlink" Target="mailto:empresa2@correo.com" TargetMode="External"/><Relationship Id="rId4" Type="http://schemas.openxmlformats.org/officeDocument/2006/relationships/customXml" Target="../../customXml/item472.xml"/><Relationship Id="rId9" Type="http://schemas.openxmlformats.org/officeDocument/2006/relationships/customXml" Target="../../customXml/item327.xml"/><Relationship Id="rId14" Type="http://schemas.openxmlformats.org/officeDocument/2006/relationships/image" Target="../media/image3.png"/><Relationship Id="rId22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77.xml"/><Relationship Id="rId18" Type="http://schemas.openxmlformats.org/officeDocument/2006/relationships/customXml" Target="../../customXml/item343.xml"/><Relationship Id="rId26" Type="http://schemas.openxmlformats.org/officeDocument/2006/relationships/customXml" Target="../../customXml/item191.xml"/><Relationship Id="rId21" Type="http://schemas.openxmlformats.org/officeDocument/2006/relationships/customXml" Target="../../customXml/item147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328.xml"/><Relationship Id="rId12" Type="http://schemas.openxmlformats.org/officeDocument/2006/relationships/customXml" Target="../../customXml/item183.xml"/><Relationship Id="rId17" Type="http://schemas.openxmlformats.org/officeDocument/2006/relationships/customXml" Target="../../customXml/item49.xml"/><Relationship Id="rId25" Type="http://schemas.openxmlformats.org/officeDocument/2006/relationships/customXml" Target="../../customXml/item435.xml"/><Relationship Id="rId33" Type="http://schemas.openxmlformats.org/officeDocument/2006/relationships/image" Target="../media/image3.png"/><Relationship Id="rId2" Type="http://schemas.openxmlformats.org/officeDocument/2006/relationships/customXml" Target="../../customXml/item463.xml"/><Relationship Id="rId16" Type="http://schemas.openxmlformats.org/officeDocument/2006/relationships/customXml" Target="../../customXml/item289.xml"/><Relationship Id="rId20" Type="http://schemas.openxmlformats.org/officeDocument/2006/relationships/customXml" Target="../../customXml/item386.xml"/><Relationship Id="rId29" Type="http://schemas.openxmlformats.org/officeDocument/2006/relationships/customXml" Target="../../customXml/item170.xml"/><Relationship Id="rId1" Type="http://schemas.openxmlformats.org/officeDocument/2006/relationships/customXml" Target="../../customXml/item380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427.xml"/><Relationship Id="rId24" Type="http://schemas.openxmlformats.org/officeDocument/2006/relationships/customXml" Target="../../customXml/item141.xml"/><Relationship Id="rId32" Type="http://schemas.openxmlformats.org/officeDocument/2006/relationships/image" Target="../media/image2.png"/><Relationship Id="rId37" Type="http://schemas.openxmlformats.org/officeDocument/2006/relationships/image" Target="../media/image8.png"/><Relationship Id="rId5" Type="http://schemas.openxmlformats.org/officeDocument/2006/relationships/customXml" Target="../../customXml/item273.xml"/><Relationship Id="rId15" Type="http://schemas.openxmlformats.org/officeDocument/2006/relationships/customXml" Target="../../customXml/item512.xml"/><Relationship Id="rId23" Type="http://schemas.openxmlformats.org/officeDocument/2006/relationships/customXml" Target="../../customXml/item197.xml"/><Relationship Id="rId28" Type="http://schemas.openxmlformats.org/officeDocument/2006/relationships/customXml" Target="../../customXml/item408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29.xml"/><Relationship Id="rId19" Type="http://schemas.openxmlformats.org/officeDocument/2006/relationships/customXml" Target="../../customXml/item101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503.xml"/><Relationship Id="rId9" Type="http://schemas.openxmlformats.org/officeDocument/2006/relationships/customXml" Target="../../customXml/item381.xml"/><Relationship Id="rId14" Type="http://schemas.openxmlformats.org/officeDocument/2006/relationships/customXml" Target="../../customXml/item237.xml"/><Relationship Id="rId22" Type="http://schemas.openxmlformats.org/officeDocument/2006/relationships/customXml" Target="../../customXml/item440.xml"/><Relationship Id="rId27" Type="http://schemas.openxmlformats.org/officeDocument/2006/relationships/customXml" Target="../../customXml/item490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5.png"/><Relationship Id="rId8" Type="http://schemas.openxmlformats.org/officeDocument/2006/relationships/customXml" Target="../../customXml/item88.xml"/><Relationship Id="rId3" Type="http://schemas.openxmlformats.org/officeDocument/2006/relationships/customXml" Target="../../customXml/item2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0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521.xml"/><Relationship Id="rId7" Type="http://schemas.openxmlformats.org/officeDocument/2006/relationships/customXml" Target="../../customXml/item106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250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354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63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30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57.xml"/><Relationship Id="rId7" Type="http://schemas.openxmlformats.org/officeDocument/2006/relationships/customXml" Target="../../customXml/item158.xml"/><Relationship Id="rId12" Type="http://schemas.openxmlformats.org/officeDocument/2006/relationships/customXml" Target="../../customXml/item525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6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524.xml"/><Relationship Id="rId11" Type="http://schemas.openxmlformats.org/officeDocument/2006/relationships/customXml" Target="../../customXml/item261.xml"/><Relationship Id="rId5" Type="http://schemas.openxmlformats.org/officeDocument/2006/relationships/customXml" Target="../../customXml/item311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9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210.xml"/><Relationship Id="rId1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1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409.xml"/><Relationship Id="rId7" Type="http://schemas.openxmlformats.org/officeDocument/2006/relationships/customXml" Target="../../customXml/item13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12.xml"/><Relationship Id="rId1" Type="http://schemas.openxmlformats.org/officeDocument/2006/relationships/customXml" Target="../../customXml/item355.xml"/><Relationship Id="rId6" Type="http://schemas.openxmlformats.org/officeDocument/2006/relationships/customXml" Target="../../customXml/item219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46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6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1.xml"/><Relationship Id="rId13" Type="http://schemas.openxmlformats.org/officeDocument/2006/relationships/customXml" Target="../../customXml/item421.xml"/><Relationship Id="rId18" Type="http://schemas.openxmlformats.org/officeDocument/2006/relationships/image" Target="../media/image4.png"/><Relationship Id="rId26" Type="http://schemas.openxmlformats.org/officeDocument/2006/relationships/chart" Target="../charts/chart6.xml"/><Relationship Id="rId3" Type="http://schemas.openxmlformats.org/officeDocument/2006/relationships/customXml" Target="../../customXml/item233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498.xml"/><Relationship Id="rId12" Type="http://schemas.openxmlformats.org/officeDocument/2006/relationships/customXml" Target="../../customXml/item130.xml"/><Relationship Id="rId17" Type="http://schemas.openxmlformats.org/officeDocument/2006/relationships/image" Target="../media/image3.png"/><Relationship Id="rId25" Type="http://schemas.openxmlformats.org/officeDocument/2006/relationships/chart" Target="../charts/chart5.xml"/><Relationship Id="rId2" Type="http://schemas.openxmlformats.org/officeDocument/2006/relationships/customXml" Target="../../customXml/item478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79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366.xml"/><Relationship Id="rId24" Type="http://schemas.openxmlformats.org/officeDocument/2006/relationships/chart" Target="../charts/chart4.xml"/><Relationship Id="rId5" Type="http://schemas.openxmlformats.org/officeDocument/2006/relationships/customXml" Target="../../customXml/item285.xml"/><Relationship Id="rId15" Type="http://schemas.openxmlformats.org/officeDocument/2006/relationships/image" Target="../media/image1.png"/><Relationship Id="rId23" Type="http://schemas.openxmlformats.org/officeDocument/2006/relationships/chart" Target="../charts/chart3.xml"/><Relationship Id="rId10" Type="http://schemas.openxmlformats.org/officeDocument/2006/relationships/customXml" Target="../../customXml/item74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325.xml"/><Relationship Id="rId14" Type="http://schemas.openxmlformats.org/officeDocument/2006/relationships/slideLayout" Target="../slideLayouts/slideLayout2.xml"/><Relationship Id="rId22" Type="http://schemas.openxmlformats.org/officeDocument/2006/relationships/chart" Target="../charts/char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7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475.xml"/><Relationship Id="rId7" Type="http://schemas.openxmlformats.org/officeDocument/2006/relationships/customXml" Target="../../customXml/item75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80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262.xml"/><Relationship Id="rId6" Type="http://schemas.openxmlformats.org/officeDocument/2006/relationships/customXml" Target="../../customXml/item317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32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422.xml"/><Relationship Id="rId4" Type="http://schemas.openxmlformats.org/officeDocument/2006/relationships/customXml" Target="../../customXml/item225.xml"/><Relationship Id="rId9" Type="http://schemas.openxmlformats.org/officeDocument/2006/relationships/customXml" Target="../../customXml/item126.xml"/><Relationship Id="rId1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3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275.xml"/><Relationship Id="rId6" Type="http://schemas.openxmlformats.org/officeDocument/2006/relationships/customXml" Target="../../customXml/item143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383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89.xml"/><Relationship Id="rId9" Type="http://schemas.openxmlformats.org/officeDocument/2006/relationships/image" Target="../media/image2.png"/><Relationship Id="rId1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15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397.xml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3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98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449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305.xml"/><Relationship Id="rId1" Type="http://schemas.openxmlformats.org/officeDocument/2006/relationships/customXml" Target="../../customXml/item522.xml"/><Relationship Id="rId6" Type="http://schemas.openxmlformats.org/officeDocument/2006/relationships/customXml" Target="../../customXml/item410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16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56.xml"/><Relationship Id="rId9" Type="http://schemas.openxmlformats.org/officeDocument/2006/relationships/image" Target="../media/image2.png"/><Relationship Id="rId1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2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485.xml"/><Relationship Id="rId1" Type="http://schemas.openxmlformats.org/officeDocument/2006/relationships/customXml" Target="../../customXml/item194.xml"/><Relationship Id="rId6" Type="http://schemas.openxmlformats.org/officeDocument/2006/relationships/customXml" Target="../../customXml/item5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90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513.xml"/><Relationship Id="rId9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Centro Guatemalteco de Producción Más Limpia</a:t>
            </a:r>
            <a:endParaRPr lang="es-G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Proyecto de Ingeniería 2015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678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/>
              <a:t>MULTIPLATAFORMA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1289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2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en-US" b="1" dirty="0" smtClean="0"/>
              <a:t>ESTRATEGIAS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4715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303430"/>
              </p:ext>
            </p:extLst>
          </p:nvPr>
        </p:nvGraphicFramePr>
        <p:xfrm>
          <a:off x="395536" y="119675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6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DISTRIBUCION (1)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2790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5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DISTRIBUCION (2)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803824"/>
              </p:ext>
            </p:extLst>
          </p:nvPr>
        </p:nvGraphicFramePr>
        <p:xfrm>
          <a:off x="457200" y="1196752"/>
          <a:ext cx="836327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2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DISTRIBUCION (3)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77461"/>
              </p:ext>
            </p:extLst>
          </p:nvPr>
        </p:nvGraphicFramePr>
        <p:xfrm>
          <a:off x="457200" y="1196752"/>
          <a:ext cx="836327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0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en-US" b="1" dirty="0" smtClean="0"/>
              <a:t>RIESGOS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8258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RIESGOS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793477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70784"/>
                <a:gridCol w="2232248"/>
                <a:gridCol w="2026568"/>
              </a:tblGrid>
              <a:tr h="370840"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Riesgo</a:t>
                      </a:r>
                      <a:endParaRPr lang="es-G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Probabilidad</a:t>
                      </a:r>
                      <a:endParaRPr lang="es-G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Impacto</a:t>
                      </a:r>
                      <a:endParaRPr lang="es-G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Rotación de equipos de trabajo</a:t>
                      </a:r>
                      <a:endParaRPr lang="es-G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Alta</a:t>
                      </a:r>
                      <a:endParaRPr lang="es-G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Alto</a:t>
                      </a:r>
                      <a:endParaRPr lang="es-G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Cambio en requerimientos</a:t>
                      </a:r>
                      <a:endParaRPr lang="es-G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Alta</a:t>
                      </a:r>
                      <a:endParaRPr lang="es-G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Alto</a:t>
                      </a:r>
                      <a:endParaRPr lang="es-GT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Desconocimiento de la tecnología</a:t>
                      </a:r>
                      <a:endParaRPr lang="es-G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Alto</a:t>
                      </a:r>
                      <a:endParaRPr lang="es-GT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noProof="0" dirty="0" smtClean="0"/>
                        <a:t>Alto</a:t>
                      </a:r>
                      <a:endParaRPr lang="es-GT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8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/>
              <a:t>MITIGACION DE RIESGOS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5943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en-US" b="1" dirty="0" smtClean="0"/>
              <a:t>TECNOLOGIA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833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Agenda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Producto</a:t>
            </a:r>
          </a:p>
          <a:p>
            <a:r>
              <a:rPr lang="es-GT" dirty="0" smtClean="0"/>
              <a:t>Estrategias</a:t>
            </a:r>
          </a:p>
          <a:p>
            <a:r>
              <a:rPr lang="es-GT" dirty="0" smtClean="0"/>
              <a:t>Riesgos</a:t>
            </a:r>
          </a:p>
          <a:p>
            <a:r>
              <a:rPr lang="es-GT" dirty="0" smtClean="0"/>
              <a:t>Tecnología</a:t>
            </a:r>
            <a:endParaRPr lang="es-GT" dirty="0"/>
          </a:p>
          <a:p>
            <a:r>
              <a:rPr lang="es-GT" dirty="0" smtClean="0"/>
              <a:t>Prototipos</a:t>
            </a:r>
          </a:p>
          <a:p>
            <a:endParaRPr lang="es-GT" dirty="0" smtClean="0"/>
          </a:p>
          <a:p>
            <a:endParaRPr lang="es-GT" dirty="0" smtClean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921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TECNOLOGIA</a:t>
            </a:r>
            <a:endParaRPr lang="es-GT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8708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8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en-US" b="1" dirty="0" smtClean="0"/>
              <a:t>PROTOTIPOS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5183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2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3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4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5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6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7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Noticias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Eventos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Ultimos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ingresos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9" name="Image"/>
            <p:cNvGrpSpPr/>
            <p:nvPr>
              <p:custDataLst>
                <p:custData r:id="rId8"/>
              </p:custDataLst>
            </p:nvPr>
          </p:nvGrpSpPr>
          <p:grpSpPr>
            <a:xfrm>
              <a:off x="2098800" y="2044001"/>
              <a:ext cx="6579231" cy="4433679"/>
              <a:chOff x="4037608" y="2896991"/>
              <a:chExt cx="1059255" cy="105925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</p:grpSp>
      <p:sp>
        <p:nvSpPr>
          <p:cNvPr id="133" name="MousePointer"/>
          <p:cNvSpPr/>
          <p:nvPr>
            <p:custDataLst>
              <p:custData r:id="rId1"/>
            </p:custDataLst>
          </p:nvPr>
        </p:nvSpPr>
        <p:spPr>
          <a:xfrm rot="20359169">
            <a:off x="1505711" y="185400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0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Administración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1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2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3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4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1" name="MousePointer"/>
          <p:cNvSpPr/>
          <p:nvPr>
            <p:custDataLst>
              <p:custData r:id="rId1"/>
            </p:custDataLst>
          </p:nvPr>
        </p:nvSpPr>
        <p:spPr>
          <a:xfrm rot="20359169">
            <a:off x="2994692" y="301036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3" name="Group 2"/>
            <p:cNvGrpSpPr/>
            <p:nvPr/>
          </p:nvGrpSpPr>
          <p:grpSpPr>
            <a:xfrm>
              <a:off x="2166620" y="1980769"/>
              <a:ext cx="6036662" cy="4664945"/>
              <a:chOff x="2166620" y="1980769"/>
              <a:chExt cx="6036662" cy="4664945"/>
            </a:xfrm>
          </p:grpSpPr>
          <p:grpSp>
            <p:nvGrpSpPr>
              <p:cNvPr id="56" name="Group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2193692" y="1984630"/>
                <a:ext cx="2882364" cy="2242926"/>
                <a:chOff x="3168650" y="2422039"/>
                <a:chExt cx="2616200" cy="1324462"/>
              </a:xfrm>
            </p:grpSpPr>
            <p:sp useBgFill="1">
              <p:nvSpPr>
                <p:cNvPr id="57" name="Container"/>
                <p:cNvSpPr>
                  <a:spLocks/>
                </p:cNvSpPr>
                <p:nvPr/>
              </p:nvSpPr>
              <p:spPr>
                <a:xfrm>
                  <a:off x="3168650" y="2505761"/>
                  <a:ext cx="2616200" cy="1240740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58" name="Content"/>
                <p:cNvSpPr txBox="1">
                  <a:spLocks/>
                </p:cNvSpPr>
                <p:nvPr/>
              </p:nvSpPr>
              <p:spPr>
                <a:xfrm>
                  <a:off x="3323019" y="2422039"/>
                  <a:ext cx="837456" cy="16357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Catálogos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1" name="Group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5252720" y="1980769"/>
                <a:ext cx="2919680" cy="2348426"/>
                <a:chOff x="3168650" y="2419758"/>
                <a:chExt cx="2616200" cy="1326742"/>
              </a:xfrm>
            </p:grpSpPr>
            <p:sp useBgFill="1">
              <p:nvSpPr>
                <p:cNvPr id="62" name="Container"/>
                <p:cNvSpPr>
                  <a:spLocks/>
                </p:cNvSpPr>
                <p:nvPr/>
              </p:nvSpPr>
              <p:spPr>
                <a:xfrm>
                  <a:off x="3168650" y="2502038"/>
                  <a:ext cx="2616200" cy="1244462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63" name="Content"/>
                <p:cNvSpPr txBox="1">
                  <a:spLocks/>
                </p:cNvSpPr>
                <p:nvPr/>
              </p:nvSpPr>
              <p:spPr>
                <a:xfrm>
                  <a:off x="3300938" y="2419758"/>
                  <a:ext cx="867460" cy="156490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Indicadores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4" name="Group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166620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65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66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672649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Usuarios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2407936" y="2483965"/>
                <a:ext cx="2542103" cy="1651920"/>
                <a:chOff x="2407936" y="2483965"/>
                <a:chExt cx="2542103" cy="1651920"/>
              </a:xfrm>
            </p:grpSpPr>
            <p:grpSp>
              <p:nvGrpSpPr>
                <p:cNvPr id="72" name="ListItemMedium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73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unidades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medida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75" name="ListItemMedium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76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industria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78" name="ListItemMedium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7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centro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trabajo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81" name="ListItemMedium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407936" y="334309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82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combustible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84" name="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221838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85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86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1004612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Comunicación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421009" y="2388276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88" name="ListItemMedium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98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89" name="ListItemMedium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96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Metas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90" name="ListItemMedium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94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Escalas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evaluación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416250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01" name="ListItemMedium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11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Individuales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02" name="ListItemMedium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09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empresariales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03" name="ListItemMedium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0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Perfil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5466729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14" name="ListItemMedium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41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Noticias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15" name="ListItemMedium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39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Notificaciones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17" name="ListItemMedium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3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Eventos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sp>
          <p:nvSpPr>
            <p:cNvPr id="144" name="Icon"/>
            <p:cNvSpPr>
              <a:spLocks/>
            </p:cNvSpPr>
            <p:nvPr/>
          </p:nvSpPr>
          <p:spPr>
            <a:xfrm>
              <a:off x="3502343" y="333694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Content"/>
            <p:cNvSpPr txBox="1">
              <a:spLocks/>
            </p:cNvSpPr>
            <p:nvPr/>
          </p:nvSpPr>
          <p:spPr>
            <a:xfrm>
              <a:off x="3316061" y="3714233"/>
              <a:ext cx="738323" cy="436273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Factor de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emisión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2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Tipos de unidades de medida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aphicFrame>
        <p:nvGraphicFramePr>
          <p:cNvPr id="10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63121281"/>
              </p:ext>
            </p:extLst>
          </p:nvPr>
        </p:nvGraphicFramePr>
        <p:xfrm>
          <a:off x="2051721" y="2852936"/>
          <a:ext cx="6520397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8071"/>
                <a:gridCol w="2088232"/>
                <a:gridCol w="378409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Medida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Medida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Medida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Medida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Content"/>
          <p:cNvSpPr/>
          <p:nvPr>
            <p:custDataLst>
              <p:custData r:id="rId2"/>
            </p:custDataLst>
          </p:nvPr>
        </p:nvSpPr>
        <p:spPr>
          <a:xfrm>
            <a:off x="2026920" y="2575560"/>
            <a:ext cx="6545198" cy="24508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Nuevo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Eliminar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6" name="SearchBox"/>
          <p:cNvGrpSpPr/>
          <p:nvPr>
            <p:custDataLst>
              <p:custData r:id="rId3"/>
            </p:custDataLst>
          </p:nvPr>
        </p:nvGrpSpPr>
        <p:grpSpPr>
          <a:xfrm>
            <a:off x="6099286" y="2541727"/>
            <a:ext cx="2505007" cy="310896"/>
            <a:chOff x="4111925" y="3293640"/>
            <a:chExt cx="962994" cy="211456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111925" y="3317289"/>
              <a:ext cx="946523" cy="15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Buscar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402" y="3293640"/>
              <a:ext cx="119517" cy="21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MousePointer"/>
          <p:cNvSpPr/>
          <p:nvPr>
            <p:custDataLst>
              <p:custData r:id="rId4"/>
            </p:custDataLst>
          </p:nvPr>
        </p:nvSpPr>
        <p:spPr>
          <a:xfrm rot="20359169">
            <a:off x="2461933" y="2802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8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9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Tipos de unidades de medida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10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1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2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3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136274" y="2417360"/>
            <a:ext cx="6374578" cy="2394167"/>
            <a:chOff x="513467" y="1897718"/>
            <a:chExt cx="6374578" cy="2394167"/>
          </a:xfrm>
        </p:grpSpPr>
        <p:grpSp>
          <p:nvGrpSpPr>
            <p:cNvPr id="53" name="Group 52"/>
            <p:cNvGrpSpPr/>
            <p:nvPr/>
          </p:nvGrpSpPr>
          <p:grpSpPr>
            <a:xfrm>
              <a:off x="513467" y="1897718"/>
              <a:ext cx="6374578" cy="1820841"/>
              <a:chOff x="615104" y="2092148"/>
              <a:chExt cx="6374578" cy="1820841"/>
            </a:xfrm>
          </p:grpSpPr>
          <p:sp>
            <p:nvSpPr>
              <p:cNvPr id="56" name="Content"/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615104" y="2092148"/>
                <a:ext cx="202286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Nombre unidad de medida</a:t>
                </a:r>
              </a:p>
            </p:txBody>
          </p:sp>
          <p:sp>
            <p:nvSpPr>
              <p:cNvPr id="57" name="DownArrow"/>
              <p:cNvSpPr>
                <a:spLocks noChangeAspect="1"/>
              </p:cNvSpPr>
              <p:nvPr/>
            </p:nvSpPr>
            <p:spPr>
              <a:xfrm rot="10800000">
                <a:off x="6849069" y="2596811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s-GT" sz="2400" dirty="0"/>
              </a:p>
            </p:txBody>
          </p:sp>
          <p:sp>
            <p:nvSpPr>
              <p:cNvPr id="58" name="Content"/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615104" y="2522052"/>
                <a:ext cx="97174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</a:p>
            </p:txBody>
          </p:sp>
          <p:sp>
            <p:nvSpPr>
              <p:cNvPr id="59" name="Content"/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083503" y="209985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Metro </a:t>
                </a:r>
                <a:r>
                  <a:rPr lang="es-GT" sz="1200" dirty="0" smtClean="0">
                    <a:latin typeface="Segoe UI" pitchFamily="34" charset="0"/>
                    <a:cs typeface="Segoe UI" pitchFamily="34" charset="0"/>
                  </a:rPr>
                  <a:t>cúbico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ontent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083503" y="2534014"/>
                <a:ext cx="3906179" cy="137897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latin typeface="Segoe UI" pitchFamily="34" charset="0"/>
                    <a:cs typeface="Segoe UI" pitchFamily="34" charset="0"/>
                  </a:rPr>
                  <a:t>Metro cúbico, utilizado para el registro del consumo de agua.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4" name="Content"/>
            <p:cNvSpPr/>
            <p:nvPr>
              <p:custDataLst>
                <p:custData r:id="rId2"/>
              </p:custDataLst>
            </p:nvPr>
          </p:nvSpPr>
          <p:spPr>
            <a:xfrm>
              <a:off x="5781453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ontent"/>
            <p:cNvSpPr/>
            <p:nvPr>
              <p:custDataLst>
                <p:custData r:id="rId3"/>
              </p:custDataLst>
            </p:nvPr>
          </p:nvSpPr>
          <p:spPr>
            <a:xfrm>
              <a:off x="4495390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Guardar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MousePointer"/>
          <p:cNvSpPr/>
          <p:nvPr>
            <p:custDataLst>
              <p:custData r:id="rId1"/>
            </p:custDataLst>
          </p:nvPr>
        </p:nvSpPr>
        <p:spPr>
          <a:xfrm rot="20359169">
            <a:off x="6915128" y="47818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0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Administración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1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2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3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4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192" name="Group 191"/>
            <p:cNvGrpSpPr/>
            <p:nvPr/>
          </p:nvGrpSpPr>
          <p:grpSpPr>
            <a:xfrm>
              <a:off x="2166620" y="1980769"/>
              <a:ext cx="6036662" cy="4664945"/>
              <a:chOff x="2166620" y="1980769"/>
              <a:chExt cx="6036662" cy="4664945"/>
            </a:xfrm>
          </p:grpSpPr>
          <p:grpSp>
            <p:nvGrpSpPr>
              <p:cNvPr id="195" name="Group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2193692" y="1984630"/>
                <a:ext cx="2882364" cy="2242926"/>
                <a:chOff x="3168650" y="2422039"/>
                <a:chExt cx="2616200" cy="1324462"/>
              </a:xfrm>
            </p:grpSpPr>
            <p:sp useBgFill="1">
              <p:nvSpPr>
                <p:cNvPr id="248" name="Container"/>
                <p:cNvSpPr>
                  <a:spLocks/>
                </p:cNvSpPr>
                <p:nvPr/>
              </p:nvSpPr>
              <p:spPr>
                <a:xfrm>
                  <a:off x="3168650" y="2505761"/>
                  <a:ext cx="2616200" cy="1240740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249" name="Content"/>
                <p:cNvSpPr txBox="1">
                  <a:spLocks/>
                </p:cNvSpPr>
                <p:nvPr/>
              </p:nvSpPr>
              <p:spPr>
                <a:xfrm>
                  <a:off x="3323019" y="2422039"/>
                  <a:ext cx="837456" cy="16357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Catálogos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96" name="Group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5252720" y="1980769"/>
                <a:ext cx="2919680" cy="2348426"/>
                <a:chOff x="3168650" y="2419758"/>
                <a:chExt cx="2616200" cy="1326742"/>
              </a:xfrm>
            </p:grpSpPr>
            <p:sp useBgFill="1">
              <p:nvSpPr>
                <p:cNvPr id="246" name="Container"/>
                <p:cNvSpPr>
                  <a:spLocks/>
                </p:cNvSpPr>
                <p:nvPr/>
              </p:nvSpPr>
              <p:spPr>
                <a:xfrm>
                  <a:off x="3168650" y="2502038"/>
                  <a:ext cx="2616200" cy="1244462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247" name="Content"/>
                <p:cNvSpPr txBox="1">
                  <a:spLocks/>
                </p:cNvSpPr>
                <p:nvPr/>
              </p:nvSpPr>
              <p:spPr>
                <a:xfrm>
                  <a:off x="3300938" y="2419758"/>
                  <a:ext cx="867460" cy="156490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Indicadores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97" name="Group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166620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244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245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672649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Usuarios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2407936" y="2483965"/>
                <a:ext cx="2542103" cy="1651920"/>
                <a:chOff x="2407936" y="2483965"/>
                <a:chExt cx="2542103" cy="1651920"/>
              </a:xfrm>
            </p:grpSpPr>
            <p:grpSp>
              <p:nvGrpSpPr>
                <p:cNvPr id="232" name="ListItemMedium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42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unidades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medida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33" name="ListItemMedium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240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industria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34" name="ListItemMedium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38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centro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trabajo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35" name="ListItemMedium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407936" y="334309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3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combustible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99" name="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221838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230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231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1004612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Comunicación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5421009" y="2388276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221" name="ListItemMedium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28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22" name="ListItemMedium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226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Metas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23" name="ListItemMedium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24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Escalas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evaluación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416250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212" name="ListItemMedium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1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registrados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13" name="ListItemMedium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217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Baja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14" name="ListItemMedium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15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Perfil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5466729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203" name="ListItemMedium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10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Noticias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04" name="ListItemMedium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208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Notificaciones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05" name="ListItemMedium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0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Eventos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sp>
          <p:nvSpPr>
            <p:cNvPr id="193" name="Icon"/>
            <p:cNvSpPr>
              <a:spLocks/>
            </p:cNvSpPr>
            <p:nvPr/>
          </p:nvSpPr>
          <p:spPr>
            <a:xfrm>
              <a:off x="3502343" y="333694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Content"/>
            <p:cNvSpPr txBox="1">
              <a:spLocks/>
            </p:cNvSpPr>
            <p:nvPr/>
          </p:nvSpPr>
          <p:spPr>
            <a:xfrm>
              <a:off x="3316061" y="3714233"/>
              <a:ext cx="738323" cy="436273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Factor de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emisión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" name="MousePointer"/>
          <p:cNvSpPr/>
          <p:nvPr>
            <p:custDataLst>
              <p:custData r:id="rId1"/>
            </p:custDataLst>
          </p:nvPr>
        </p:nvSpPr>
        <p:spPr>
          <a:xfrm rot="20359169">
            <a:off x="3860304" y="305313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Tipos de industria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aphicFrame>
        <p:nvGraphicFramePr>
          <p:cNvPr id="10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642490723"/>
              </p:ext>
            </p:extLst>
          </p:nvPr>
        </p:nvGraphicFramePr>
        <p:xfrm>
          <a:off x="2051721" y="2852936"/>
          <a:ext cx="6520397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8071"/>
                <a:gridCol w="2088232"/>
                <a:gridCol w="378409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Medida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Medida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Medida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Medida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Content"/>
          <p:cNvSpPr/>
          <p:nvPr>
            <p:custDataLst>
              <p:custData r:id="rId2"/>
            </p:custDataLst>
          </p:nvPr>
        </p:nvSpPr>
        <p:spPr>
          <a:xfrm>
            <a:off x="2026920" y="2575560"/>
            <a:ext cx="6545198" cy="24508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Nuevo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Eliminar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6" name="SearchBox"/>
          <p:cNvGrpSpPr/>
          <p:nvPr>
            <p:custDataLst>
              <p:custData r:id="rId3"/>
            </p:custDataLst>
          </p:nvPr>
        </p:nvGrpSpPr>
        <p:grpSpPr>
          <a:xfrm>
            <a:off x="6099286" y="2541727"/>
            <a:ext cx="2505007" cy="310896"/>
            <a:chOff x="4111925" y="3293640"/>
            <a:chExt cx="962994" cy="211456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111925" y="3317289"/>
              <a:ext cx="946523" cy="15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Buscar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402" y="3293640"/>
              <a:ext cx="119517" cy="21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MousePointer"/>
          <p:cNvSpPr/>
          <p:nvPr>
            <p:custDataLst>
              <p:custData r:id="rId4"/>
            </p:custDataLst>
          </p:nvPr>
        </p:nvSpPr>
        <p:spPr>
          <a:xfrm rot="20359169">
            <a:off x="2461933" y="2802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8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9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Tipos de industria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10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1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2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3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2301878" y="2420888"/>
            <a:ext cx="6374578" cy="2394167"/>
            <a:chOff x="513467" y="1897718"/>
            <a:chExt cx="6374578" cy="2394167"/>
          </a:xfrm>
        </p:grpSpPr>
        <p:grpSp>
          <p:nvGrpSpPr>
            <p:cNvPr id="64" name="Group 63"/>
            <p:cNvGrpSpPr/>
            <p:nvPr/>
          </p:nvGrpSpPr>
          <p:grpSpPr>
            <a:xfrm>
              <a:off x="513467" y="1897718"/>
              <a:ext cx="6374578" cy="1820841"/>
              <a:chOff x="615104" y="2092148"/>
              <a:chExt cx="6374578" cy="1820841"/>
            </a:xfrm>
          </p:grpSpPr>
          <p:sp>
            <p:nvSpPr>
              <p:cNvPr id="67" name="Content"/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615104" y="2092148"/>
                <a:ext cx="202286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Nombre unidad de medida</a:t>
                </a:r>
              </a:p>
            </p:txBody>
          </p:sp>
          <p:sp>
            <p:nvSpPr>
              <p:cNvPr id="68" name="DownArrow"/>
              <p:cNvSpPr>
                <a:spLocks noChangeAspect="1"/>
              </p:cNvSpPr>
              <p:nvPr/>
            </p:nvSpPr>
            <p:spPr>
              <a:xfrm rot="10800000">
                <a:off x="6849069" y="2596811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s-GT" sz="2400" dirty="0"/>
              </a:p>
            </p:txBody>
          </p:sp>
          <p:sp>
            <p:nvSpPr>
              <p:cNvPr id="69" name="Content"/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615104" y="2522052"/>
                <a:ext cx="97174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</a:p>
            </p:txBody>
          </p:sp>
          <p:sp>
            <p:nvSpPr>
              <p:cNvPr id="70" name="Content"/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083503" y="209985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Azucarera</a:t>
                </a:r>
              </a:p>
            </p:txBody>
          </p:sp>
          <p:sp>
            <p:nvSpPr>
              <p:cNvPr id="71" name="Content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083503" y="2534014"/>
                <a:ext cx="3906179" cy="137897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smtClean="0">
                    <a:latin typeface="Segoe UI" pitchFamily="34" charset="0"/>
                    <a:cs typeface="Segoe UI" pitchFamily="34" charset="0"/>
                  </a:rPr>
                  <a:t>Industria azucarera, dedicada a la p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5" name="Content"/>
            <p:cNvSpPr/>
            <p:nvPr>
              <p:custDataLst>
                <p:custData r:id="rId2"/>
              </p:custDataLst>
            </p:nvPr>
          </p:nvSpPr>
          <p:spPr>
            <a:xfrm>
              <a:off x="5781453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/>
            <p:cNvSpPr/>
            <p:nvPr>
              <p:custDataLst>
                <p:custData r:id="rId3"/>
              </p:custDataLst>
            </p:nvPr>
          </p:nvSpPr>
          <p:spPr>
            <a:xfrm>
              <a:off x="4495390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Guardar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MousePointer"/>
          <p:cNvSpPr/>
          <p:nvPr>
            <p:custDataLst>
              <p:custData r:id="rId1"/>
            </p:custDataLst>
          </p:nvPr>
        </p:nvSpPr>
        <p:spPr>
          <a:xfrm rot="20359169">
            <a:off x="6915128" y="47818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0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Administración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1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2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3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4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105" name="Group 104"/>
            <p:cNvGrpSpPr/>
            <p:nvPr/>
          </p:nvGrpSpPr>
          <p:grpSpPr>
            <a:xfrm>
              <a:off x="2166620" y="1980769"/>
              <a:ext cx="6036662" cy="4664945"/>
              <a:chOff x="2166620" y="1980769"/>
              <a:chExt cx="6036662" cy="4664945"/>
            </a:xfrm>
          </p:grpSpPr>
          <p:grpSp>
            <p:nvGrpSpPr>
              <p:cNvPr id="130" name="Group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2193692" y="1984630"/>
                <a:ext cx="2882364" cy="2242926"/>
                <a:chOff x="3168650" y="2422039"/>
                <a:chExt cx="2616200" cy="1324462"/>
              </a:xfrm>
            </p:grpSpPr>
            <p:sp useBgFill="1">
              <p:nvSpPr>
                <p:cNvPr id="189" name="Container"/>
                <p:cNvSpPr>
                  <a:spLocks/>
                </p:cNvSpPr>
                <p:nvPr/>
              </p:nvSpPr>
              <p:spPr>
                <a:xfrm>
                  <a:off x="3168650" y="2505761"/>
                  <a:ext cx="2616200" cy="1240740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90" name="Content"/>
                <p:cNvSpPr txBox="1">
                  <a:spLocks/>
                </p:cNvSpPr>
                <p:nvPr/>
              </p:nvSpPr>
              <p:spPr>
                <a:xfrm>
                  <a:off x="3323019" y="2422039"/>
                  <a:ext cx="837456" cy="16357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Catálogos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1" name="Group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5252720" y="1980769"/>
                <a:ext cx="2919680" cy="2348426"/>
                <a:chOff x="3168650" y="2419758"/>
                <a:chExt cx="2616200" cy="1326742"/>
              </a:xfrm>
            </p:grpSpPr>
            <p:sp useBgFill="1">
              <p:nvSpPr>
                <p:cNvPr id="187" name="Container"/>
                <p:cNvSpPr>
                  <a:spLocks/>
                </p:cNvSpPr>
                <p:nvPr/>
              </p:nvSpPr>
              <p:spPr>
                <a:xfrm>
                  <a:off x="3168650" y="2502038"/>
                  <a:ext cx="2616200" cy="1244462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8" name="Content"/>
                <p:cNvSpPr txBox="1">
                  <a:spLocks/>
                </p:cNvSpPr>
                <p:nvPr/>
              </p:nvSpPr>
              <p:spPr>
                <a:xfrm>
                  <a:off x="3300938" y="2419758"/>
                  <a:ext cx="867460" cy="156490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Indicadores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2" name="Group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166620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85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6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672649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Usuarios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2407936" y="2483965"/>
                <a:ext cx="2542103" cy="1651920"/>
                <a:chOff x="2407936" y="2483965"/>
                <a:chExt cx="2542103" cy="1651920"/>
              </a:xfrm>
            </p:grpSpPr>
            <p:grpSp>
              <p:nvGrpSpPr>
                <p:cNvPr id="173" name="ListItemMedium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83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unidades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medida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4" name="ListItemMedium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81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industria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5" name="ListItemMedium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centro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trabajo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6" name="ListItemMedium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407936" y="334309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combustible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4" name="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221838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71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72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1004612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Comunicación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421009" y="2388276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62" name="ListItemMedium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3" name="ListItemMedium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67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Metas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4" name="ListItemMedium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5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Escalas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evaluación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416250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53" name="ListItemMedium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0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registrados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4" name="ListItemMedium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58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Baja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5" name="ListItemMedium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Perfil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5466729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44" name="ListItemMedium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1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Noticias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5" name="ListItemMedium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49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Notificaciones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6" name="ListItemMedium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4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Eventos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sp>
          <p:nvSpPr>
            <p:cNvPr id="106" name="Icon"/>
            <p:cNvSpPr>
              <a:spLocks/>
            </p:cNvSpPr>
            <p:nvPr/>
          </p:nvSpPr>
          <p:spPr>
            <a:xfrm>
              <a:off x="3502343" y="333694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Content"/>
            <p:cNvSpPr txBox="1">
              <a:spLocks/>
            </p:cNvSpPr>
            <p:nvPr/>
          </p:nvSpPr>
          <p:spPr>
            <a:xfrm>
              <a:off x="3316061" y="3714233"/>
              <a:ext cx="738323" cy="436273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Factor de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emisión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" name="MousePointer"/>
          <p:cNvSpPr/>
          <p:nvPr>
            <p:custDataLst>
              <p:custData r:id="rId1"/>
            </p:custDataLst>
          </p:nvPr>
        </p:nvSpPr>
        <p:spPr>
          <a:xfrm rot="20359169">
            <a:off x="4684074" y="304582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9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/>
          <a:lstStyle/>
          <a:p>
            <a:r>
              <a:rPr lang="en-US" b="1" dirty="0" smtClean="0"/>
              <a:t>PRODUCTO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991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Tipos de centro de trabajo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aphicFrame>
        <p:nvGraphicFramePr>
          <p:cNvPr id="10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92393749"/>
              </p:ext>
            </p:extLst>
          </p:nvPr>
        </p:nvGraphicFramePr>
        <p:xfrm>
          <a:off x="2051721" y="2852936"/>
          <a:ext cx="6520397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8071"/>
                <a:gridCol w="2088232"/>
                <a:gridCol w="378409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Content"/>
          <p:cNvSpPr/>
          <p:nvPr>
            <p:custDataLst>
              <p:custData r:id="rId2"/>
            </p:custDataLst>
          </p:nvPr>
        </p:nvSpPr>
        <p:spPr>
          <a:xfrm>
            <a:off x="2026920" y="2575560"/>
            <a:ext cx="6545198" cy="24508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Nuevo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Eliminar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6" name="SearchBox"/>
          <p:cNvGrpSpPr/>
          <p:nvPr>
            <p:custDataLst>
              <p:custData r:id="rId3"/>
            </p:custDataLst>
          </p:nvPr>
        </p:nvGrpSpPr>
        <p:grpSpPr>
          <a:xfrm>
            <a:off x="6099286" y="2541727"/>
            <a:ext cx="2505007" cy="310896"/>
            <a:chOff x="4111925" y="3293640"/>
            <a:chExt cx="962994" cy="211456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111925" y="3317289"/>
              <a:ext cx="946523" cy="15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Buscar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402" y="3293640"/>
              <a:ext cx="119517" cy="21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MousePointer"/>
          <p:cNvSpPr/>
          <p:nvPr>
            <p:custDataLst>
              <p:custData r:id="rId4"/>
            </p:custDataLst>
          </p:nvPr>
        </p:nvSpPr>
        <p:spPr>
          <a:xfrm rot="20359169">
            <a:off x="2461933" y="2802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8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9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Tipos de centro</a:t>
              </a:r>
              <a:r>
                <a:rPr lang="es-GT" sz="2000" kern="0" dirty="0" smtClean="0">
                  <a:solidFill>
                    <a:srgbClr val="FFFFFF"/>
                  </a:solidFill>
                  <a:latin typeface="Segoe UI"/>
                </a:rPr>
                <a:t>s de trabajo</a:t>
              </a:r>
              <a:endParaRPr kumimoji="0" lang="es-G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Content"/>
            <p:cNvSpPr/>
            <p:nvPr>
              <p:custDataLst>
                <p:custData r:id="rId10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1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2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3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100084" y="2511544"/>
            <a:ext cx="6374578" cy="2394167"/>
            <a:chOff x="513467" y="1897718"/>
            <a:chExt cx="6374578" cy="2394167"/>
          </a:xfrm>
        </p:grpSpPr>
        <p:grpSp>
          <p:nvGrpSpPr>
            <p:cNvPr id="57" name="Group 56"/>
            <p:cNvGrpSpPr/>
            <p:nvPr/>
          </p:nvGrpSpPr>
          <p:grpSpPr>
            <a:xfrm>
              <a:off x="513467" y="1897718"/>
              <a:ext cx="6374578" cy="1820841"/>
              <a:chOff x="615104" y="2092148"/>
              <a:chExt cx="6374578" cy="1820841"/>
            </a:xfrm>
          </p:grpSpPr>
          <p:sp>
            <p:nvSpPr>
              <p:cNvPr id="61" name="Content"/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615104" y="2092148"/>
                <a:ext cx="189898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Tipo de centro de trabajo</a:t>
                </a:r>
              </a:p>
            </p:txBody>
          </p:sp>
          <p:sp>
            <p:nvSpPr>
              <p:cNvPr id="72" name="DownArrow"/>
              <p:cNvSpPr>
                <a:spLocks noChangeAspect="1"/>
              </p:cNvSpPr>
              <p:nvPr/>
            </p:nvSpPr>
            <p:spPr>
              <a:xfrm rot="10800000">
                <a:off x="6849069" y="2596811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s-GT" sz="2400" dirty="0"/>
              </a:p>
            </p:txBody>
          </p:sp>
          <p:sp>
            <p:nvSpPr>
              <p:cNvPr id="73" name="Content"/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615104" y="2522052"/>
                <a:ext cx="97174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</a:p>
            </p:txBody>
          </p:sp>
          <p:sp>
            <p:nvSpPr>
              <p:cNvPr id="74" name="Content"/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083503" y="209985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Oficinas</a:t>
                </a:r>
              </a:p>
            </p:txBody>
          </p:sp>
          <p:sp>
            <p:nvSpPr>
              <p:cNvPr id="75" name="Content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083503" y="2534014"/>
                <a:ext cx="3906179" cy="137897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latin typeface="Segoe UI" pitchFamily="34" charset="0"/>
                    <a:cs typeface="Segoe UI" pitchFamily="34" charset="0"/>
                  </a:rPr>
                  <a:t>Oficinas administrativas de la empresa.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8" name="Content"/>
            <p:cNvSpPr/>
            <p:nvPr>
              <p:custDataLst>
                <p:custData r:id="rId2"/>
              </p:custDataLst>
            </p:nvPr>
          </p:nvSpPr>
          <p:spPr>
            <a:xfrm>
              <a:off x="5781453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ontent"/>
            <p:cNvSpPr/>
            <p:nvPr>
              <p:custDataLst>
                <p:custData r:id="rId3"/>
              </p:custDataLst>
            </p:nvPr>
          </p:nvSpPr>
          <p:spPr>
            <a:xfrm>
              <a:off x="4495390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Guardar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MousePointer"/>
          <p:cNvSpPr/>
          <p:nvPr>
            <p:custDataLst>
              <p:custData r:id="rId1"/>
            </p:custDataLst>
          </p:nvPr>
        </p:nvSpPr>
        <p:spPr>
          <a:xfrm rot="20359169">
            <a:off x="6915128" y="47818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7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0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Administración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1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2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3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4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105" name="Group 104"/>
            <p:cNvGrpSpPr/>
            <p:nvPr/>
          </p:nvGrpSpPr>
          <p:grpSpPr>
            <a:xfrm>
              <a:off x="2166620" y="1980769"/>
              <a:ext cx="6036662" cy="4664945"/>
              <a:chOff x="2166620" y="1980769"/>
              <a:chExt cx="6036662" cy="4664945"/>
            </a:xfrm>
          </p:grpSpPr>
          <p:grpSp>
            <p:nvGrpSpPr>
              <p:cNvPr id="130" name="Group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2193692" y="1984630"/>
                <a:ext cx="2882364" cy="2242926"/>
                <a:chOff x="3168650" y="2422039"/>
                <a:chExt cx="2616200" cy="1324462"/>
              </a:xfrm>
            </p:grpSpPr>
            <p:sp useBgFill="1">
              <p:nvSpPr>
                <p:cNvPr id="189" name="Container"/>
                <p:cNvSpPr>
                  <a:spLocks/>
                </p:cNvSpPr>
                <p:nvPr/>
              </p:nvSpPr>
              <p:spPr>
                <a:xfrm>
                  <a:off x="3168650" y="2505761"/>
                  <a:ext cx="2616200" cy="1240740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90" name="Content"/>
                <p:cNvSpPr txBox="1">
                  <a:spLocks/>
                </p:cNvSpPr>
                <p:nvPr/>
              </p:nvSpPr>
              <p:spPr>
                <a:xfrm>
                  <a:off x="3323019" y="2422039"/>
                  <a:ext cx="837456" cy="16357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Catálogos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1" name="Group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5252720" y="1980769"/>
                <a:ext cx="2919680" cy="2348426"/>
                <a:chOff x="3168650" y="2419758"/>
                <a:chExt cx="2616200" cy="1326742"/>
              </a:xfrm>
            </p:grpSpPr>
            <p:sp useBgFill="1">
              <p:nvSpPr>
                <p:cNvPr id="187" name="Container"/>
                <p:cNvSpPr>
                  <a:spLocks/>
                </p:cNvSpPr>
                <p:nvPr/>
              </p:nvSpPr>
              <p:spPr>
                <a:xfrm>
                  <a:off x="3168650" y="2502038"/>
                  <a:ext cx="2616200" cy="1244462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8" name="Content"/>
                <p:cNvSpPr txBox="1">
                  <a:spLocks/>
                </p:cNvSpPr>
                <p:nvPr/>
              </p:nvSpPr>
              <p:spPr>
                <a:xfrm>
                  <a:off x="3300938" y="2419758"/>
                  <a:ext cx="867460" cy="156490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Indicadores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2" name="Group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166620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85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6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672649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Usuarios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2407936" y="2483965"/>
                <a:ext cx="2542103" cy="1651920"/>
                <a:chOff x="2407936" y="2483965"/>
                <a:chExt cx="2542103" cy="1651920"/>
              </a:xfrm>
            </p:grpSpPr>
            <p:grpSp>
              <p:nvGrpSpPr>
                <p:cNvPr id="173" name="ListItemMedium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83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unidades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medida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4" name="ListItemMedium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81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industria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5" name="ListItemMedium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centro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trabajo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6" name="ListItemMedium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407936" y="334309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combustible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4" name="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221838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71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72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1004612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Comunicación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421009" y="2388276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62" name="ListItemMedium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3" name="ListItemMedium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67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Metas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4" name="ListItemMedium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5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Escalas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evaluación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416250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53" name="ListItemMedium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0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registrados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4" name="ListItemMedium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58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Baja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5" name="ListItemMedium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Perfil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5466729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44" name="ListItemMedium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1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Noticias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5" name="ListItemMedium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49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Notificaciones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6" name="ListItemMedium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4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Eventos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sp>
          <p:nvSpPr>
            <p:cNvPr id="106" name="Icon"/>
            <p:cNvSpPr>
              <a:spLocks/>
            </p:cNvSpPr>
            <p:nvPr/>
          </p:nvSpPr>
          <p:spPr>
            <a:xfrm>
              <a:off x="3502343" y="333694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Content"/>
            <p:cNvSpPr txBox="1">
              <a:spLocks/>
            </p:cNvSpPr>
            <p:nvPr/>
          </p:nvSpPr>
          <p:spPr>
            <a:xfrm>
              <a:off x="3316061" y="3714233"/>
              <a:ext cx="738323" cy="436273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Factor de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emisión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" name="MousePointer"/>
          <p:cNvSpPr/>
          <p:nvPr>
            <p:custDataLst>
              <p:custData r:id="rId1"/>
            </p:custDataLst>
          </p:nvPr>
        </p:nvSpPr>
        <p:spPr>
          <a:xfrm rot="20359169">
            <a:off x="2863964" y="36519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0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Tipos de combustible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aphicFrame>
        <p:nvGraphicFramePr>
          <p:cNvPr id="10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4065818655"/>
              </p:ext>
            </p:extLst>
          </p:nvPr>
        </p:nvGraphicFramePr>
        <p:xfrm>
          <a:off x="2051721" y="2852936"/>
          <a:ext cx="6520397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8071"/>
                <a:gridCol w="2088232"/>
                <a:gridCol w="378409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Content"/>
          <p:cNvSpPr/>
          <p:nvPr>
            <p:custDataLst>
              <p:custData r:id="rId2"/>
            </p:custDataLst>
          </p:nvPr>
        </p:nvSpPr>
        <p:spPr>
          <a:xfrm>
            <a:off x="2026920" y="2575560"/>
            <a:ext cx="6545198" cy="24508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Nuevo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Eliminar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6" name="SearchBox"/>
          <p:cNvGrpSpPr/>
          <p:nvPr>
            <p:custDataLst>
              <p:custData r:id="rId3"/>
            </p:custDataLst>
          </p:nvPr>
        </p:nvGrpSpPr>
        <p:grpSpPr>
          <a:xfrm>
            <a:off x="6099286" y="2541727"/>
            <a:ext cx="2505007" cy="310896"/>
            <a:chOff x="4111925" y="3293640"/>
            <a:chExt cx="962994" cy="211456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111925" y="3317289"/>
              <a:ext cx="946523" cy="15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Buscar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402" y="3293640"/>
              <a:ext cx="119517" cy="21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MousePointer"/>
          <p:cNvSpPr/>
          <p:nvPr>
            <p:custDataLst>
              <p:custData r:id="rId4"/>
            </p:custDataLst>
          </p:nvPr>
        </p:nvSpPr>
        <p:spPr>
          <a:xfrm rot="20359169">
            <a:off x="2461933" y="2802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8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9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Tipos de combustible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10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1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2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3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2085854" y="2420888"/>
            <a:ext cx="6374578" cy="2394167"/>
            <a:chOff x="513467" y="1897718"/>
            <a:chExt cx="6374578" cy="2394167"/>
          </a:xfrm>
        </p:grpSpPr>
        <p:grpSp>
          <p:nvGrpSpPr>
            <p:cNvPr id="64" name="Group 63"/>
            <p:cNvGrpSpPr/>
            <p:nvPr/>
          </p:nvGrpSpPr>
          <p:grpSpPr>
            <a:xfrm>
              <a:off x="513467" y="1897718"/>
              <a:ext cx="6374578" cy="1820841"/>
              <a:chOff x="615104" y="2092148"/>
              <a:chExt cx="6374578" cy="1820841"/>
            </a:xfrm>
          </p:grpSpPr>
          <p:sp>
            <p:nvSpPr>
              <p:cNvPr id="67" name="Content"/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615104" y="2092148"/>
                <a:ext cx="1568058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Tipo de combustible</a:t>
                </a:r>
              </a:p>
            </p:txBody>
          </p:sp>
          <p:sp>
            <p:nvSpPr>
              <p:cNvPr id="68" name="DownArrow"/>
              <p:cNvSpPr>
                <a:spLocks noChangeAspect="1"/>
              </p:cNvSpPr>
              <p:nvPr/>
            </p:nvSpPr>
            <p:spPr>
              <a:xfrm rot="10800000">
                <a:off x="6849069" y="2596811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s-GT" sz="2400" dirty="0"/>
              </a:p>
            </p:txBody>
          </p:sp>
          <p:sp>
            <p:nvSpPr>
              <p:cNvPr id="69" name="Content"/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615104" y="2522052"/>
                <a:ext cx="97174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</a:p>
            </p:txBody>
          </p:sp>
          <p:sp>
            <p:nvSpPr>
              <p:cNvPr id="70" name="Content"/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083503" y="209985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err="1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Diesel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ontent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083503" y="2534014"/>
                <a:ext cx="3906179" cy="137897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latin typeface="Segoe UI" pitchFamily="34" charset="0"/>
                    <a:cs typeface="Segoe UI" pitchFamily="34" charset="0"/>
                  </a:rPr>
                  <a:t>Combustible tipo </a:t>
                </a:r>
                <a:r>
                  <a:rPr lang="es-GT" sz="1200" dirty="0" err="1" smtClean="0">
                    <a:latin typeface="Segoe UI" pitchFamily="34" charset="0"/>
                    <a:cs typeface="Segoe UI" pitchFamily="34" charset="0"/>
                  </a:rPr>
                  <a:t>diesel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5" name="Content"/>
            <p:cNvSpPr/>
            <p:nvPr>
              <p:custDataLst>
                <p:custData r:id="rId2"/>
              </p:custDataLst>
            </p:nvPr>
          </p:nvSpPr>
          <p:spPr>
            <a:xfrm>
              <a:off x="5781453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/>
            <p:cNvSpPr/>
            <p:nvPr>
              <p:custDataLst>
                <p:custData r:id="rId3"/>
              </p:custDataLst>
            </p:nvPr>
          </p:nvSpPr>
          <p:spPr>
            <a:xfrm>
              <a:off x="4495390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Guardar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MousePointer"/>
          <p:cNvSpPr/>
          <p:nvPr>
            <p:custDataLst>
              <p:custData r:id="rId1"/>
            </p:custDataLst>
          </p:nvPr>
        </p:nvSpPr>
        <p:spPr>
          <a:xfrm rot="20359169">
            <a:off x="6915128" y="47818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0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Administración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1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2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3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4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192" name="Group 191"/>
            <p:cNvGrpSpPr/>
            <p:nvPr/>
          </p:nvGrpSpPr>
          <p:grpSpPr>
            <a:xfrm>
              <a:off x="2166620" y="1980769"/>
              <a:ext cx="6036662" cy="4664945"/>
              <a:chOff x="2166620" y="1980769"/>
              <a:chExt cx="6036662" cy="4664945"/>
            </a:xfrm>
          </p:grpSpPr>
          <p:grpSp>
            <p:nvGrpSpPr>
              <p:cNvPr id="195" name="Group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2193692" y="1984630"/>
                <a:ext cx="2882364" cy="2242926"/>
                <a:chOff x="3168650" y="2422039"/>
                <a:chExt cx="2616200" cy="1324462"/>
              </a:xfrm>
            </p:grpSpPr>
            <p:sp useBgFill="1">
              <p:nvSpPr>
                <p:cNvPr id="248" name="Container"/>
                <p:cNvSpPr>
                  <a:spLocks/>
                </p:cNvSpPr>
                <p:nvPr/>
              </p:nvSpPr>
              <p:spPr>
                <a:xfrm>
                  <a:off x="3168650" y="2505761"/>
                  <a:ext cx="2616200" cy="1240740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249" name="Content"/>
                <p:cNvSpPr txBox="1">
                  <a:spLocks/>
                </p:cNvSpPr>
                <p:nvPr/>
              </p:nvSpPr>
              <p:spPr>
                <a:xfrm>
                  <a:off x="3323019" y="2422039"/>
                  <a:ext cx="837456" cy="16357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Catálogos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96" name="Group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5252720" y="1980769"/>
                <a:ext cx="2919680" cy="2348426"/>
                <a:chOff x="3168650" y="2419758"/>
                <a:chExt cx="2616200" cy="1326742"/>
              </a:xfrm>
            </p:grpSpPr>
            <p:sp useBgFill="1">
              <p:nvSpPr>
                <p:cNvPr id="246" name="Container"/>
                <p:cNvSpPr>
                  <a:spLocks/>
                </p:cNvSpPr>
                <p:nvPr/>
              </p:nvSpPr>
              <p:spPr>
                <a:xfrm>
                  <a:off x="3168650" y="2502038"/>
                  <a:ext cx="2616200" cy="1244462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247" name="Content"/>
                <p:cNvSpPr txBox="1">
                  <a:spLocks/>
                </p:cNvSpPr>
                <p:nvPr/>
              </p:nvSpPr>
              <p:spPr>
                <a:xfrm>
                  <a:off x="3300938" y="2419758"/>
                  <a:ext cx="867460" cy="156490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Indicadores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97" name="Group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166620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244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245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672649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Usuarios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2407936" y="2483965"/>
                <a:ext cx="2542103" cy="1651920"/>
                <a:chOff x="2407936" y="2483965"/>
                <a:chExt cx="2542103" cy="1651920"/>
              </a:xfrm>
            </p:grpSpPr>
            <p:grpSp>
              <p:nvGrpSpPr>
                <p:cNvPr id="232" name="ListItemMedium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42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unidades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medida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33" name="ListItemMedium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240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industria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34" name="ListItemMedium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38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centro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trabajo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35" name="ListItemMedium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407936" y="334309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3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combustible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99" name="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221838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230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231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1004612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Comunicación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5421009" y="2388276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221" name="ListItemMedium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28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22" name="ListItemMedium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226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Metas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23" name="ListItemMedium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24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Escalas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evaluación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416250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212" name="ListItemMedium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1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registrados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13" name="ListItemMedium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217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Baja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14" name="ListItemMedium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15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Perfil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5466729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203" name="ListItemMedium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10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Noticias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04" name="ListItemMedium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208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Notificaciones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05" name="ListItemMedium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20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Eventos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sp>
          <p:nvSpPr>
            <p:cNvPr id="193" name="Icon"/>
            <p:cNvSpPr>
              <a:spLocks/>
            </p:cNvSpPr>
            <p:nvPr/>
          </p:nvSpPr>
          <p:spPr>
            <a:xfrm>
              <a:off x="3502343" y="333694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Content"/>
            <p:cNvSpPr txBox="1">
              <a:spLocks/>
            </p:cNvSpPr>
            <p:nvPr/>
          </p:nvSpPr>
          <p:spPr>
            <a:xfrm>
              <a:off x="3316061" y="3714233"/>
              <a:ext cx="738323" cy="436273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Factor de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emisión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" name="MousePointer"/>
          <p:cNvSpPr/>
          <p:nvPr>
            <p:custDataLst>
              <p:custData r:id="rId1"/>
            </p:custDataLst>
          </p:nvPr>
        </p:nvSpPr>
        <p:spPr>
          <a:xfrm rot="20359169">
            <a:off x="5824884" y="284946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Indicadores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aphicFrame>
        <p:nvGraphicFramePr>
          <p:cNvPr id="10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275022278"/>
              </p:ext>
            </p:extLst>
          </p:nvPr>
        </p:nvGraphicFramePr>
        <p:xfrm>
          <a:off x="2051721" y="2852936"/>
          <a:ext cx="6520397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8071"/>
                <a:gridCol w="2088232"/>
                <a:gridCol w="3784094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Consumo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agua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Consumo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energía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electrica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Consumo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 combustible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Emisiones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CO2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Descripción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Content"/>
          <p:cNvSpPr/>
          <p:nvPr>
            <p:custDataLst>
              <p:custData r:id="rId2"/>
            </p:custDataLst>
          </p:nvPr>
        </p:nvSpPr>
        <p:spPr>
          <a:xfrm>
            <a:off x="2026920" y="2575560"/>
            <a:ext cx="6545198" cy="24508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Nuevo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Eliminar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6" name="SearchBox"/>
          <p:cNvGrpSpPr/>
          <p:nvPr>
            <p:custDataLst>
              <p:custData r:id="rId3"/>
            </p:custDataLst>
          </p:nvPr>
        </p:nvGrpSpPr>
        <p:grpSpPr>
          <a:xfrm>
            <a:off x="6099286" y="2541727"/>
            <a:ext cx="2505007" cy="310896"/>
            <a:chOff x="4111925" y="3293640"/>
            <a:chExt cx="962994" cy="211456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111925" y="3317289"/>
              <a:ext cx="946523" cy="15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Buscar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402" y="3293640"/>
              <a:ext cx="119517" cy="21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MousePointer"/>
          <p:cNvSpPr/>
          <p:nvPr>
            <p:custDataLst>
              <p:custData r:id="rId4"/>
            </p:custDataLst>
          </p:nvPr>
        </p:nvSpPr>
        <p:spPr>
          <a:xfrm rot="20359169">
            <a:off x="2461933" y="2802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8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9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Indicadores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10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1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2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3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104648" y="2469057"/>
            <a:ext cx="6374578" cy="2394167"/>
            <a:chOff x="513467" y="1897718"/>
            <a:chExt cx="6374578" cy="2394167"/>
          </a:xfrm>
        </p:grpSpPr>
        <p:grpSp>
          <p:nvGrpSpPr>
            <p:cNvPr id="57" name="Group 56"/>
            <p:cNvGrpSpPr/>
            <p:nvPr/>
          </p:nvGrpSpPr>
          <p:grpSpPr>
            <a:xfrm>
              <a:off x="513467" y="1897718"/>
              <a:ext cx="6374578" cy="1820841"/>
              <a:chOff x="615104" y="2092148"/>
              <a:chExt cx="6374578" cy="1820841"/>
            </a:xfrm>
          </p:grpSpPr>
          <p:sp>
            <p:nvSpPr>
              <p:cNvPr id="61" name="Content"/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615104" y="2092148"/>
                <a:ext cx="1633332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Nombre de indicador</a:t>
                </a:r>
              </a:p>
            </p:txBody>
          </p:sp>
          <p:sp>
            <p:nvSpPr>
              <p:cNvPr id="72" name="DownArrow"/>
              <p:cNvSpPr>
                <a:spLocks noChangeAspect="1"/>
              </p:cNvSpPr>
              <p:nvPr/>
            </p:nvSpPr>
            <p:spPr>
              <a:xfrm rot="10800000">
                <a:off x="6849069" y="2596811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s-GT" sz="2400" dirty="0"/>
              </a:p>
            </p:txBody>
          </p:sp>
          <p:sp>
            <p:nvSpPr>
              <p:cNvPr id="73" name="Content"/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615104" y="2522052"/>
                <a:ext cx="97174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</a:p>
            </p:txBody>
          </p:sp>
          <p:sp>
            <p:nvSpPr>
              <p:cNvPr id="74" name="Content"/>
              <p:cNvSpPr/>
              <p:nvPr>
                <p:custDataLst>
                  <p:custData r:id="rId6"/>
                </p:custDataLst>
              </p:nvPr>
            </p:nvSpPr>
            <p:spPr>
              <a:xfrm>
                <a:off x="3083503" y="209985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Consumo de agua</a:t>
                </a:r>
              </a:p>
            </p:txBody>
          </p:sp>
          <p:sp>
            <p:nvSpPr>
              <p:cNvPr id="75" name="Content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3083503" y="2534014"/>
                <a:ext cx="3906179" cy="137897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latin typeface="Segoe UI" pitchFamily="34" charset="0"/>
                    <a:cs typeface="Segoe UI" pitchFamily="34" charset="0"/>
                  </a:rPr>
                  <a:t>Consumo de agua para las empresas registradas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58" name="Content"/>
            <p:cNvSpPr/>
            <p:nvPr>
              <p:custDataLst>
                <p:custData r:id="rId2"/>
              </p:custDataLst>
            </p:nvPr>
          </p:nvSpPr>
          <p:spPr>
            <a:xfrm>
              <a:off x="5781453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ontent"/>
            <p:cNvSpPr/>
            <p:nvPr>
              <p:custDataLst>
                <p:custData r:id="rId3"/>
              </p:custDataLst>
            </p:nvPr>
          </p:nvSpPr>
          <p:spPr>
            <a:xfrm>
              <a:off x="4495390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Guardar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MousePointer"/>
          <p:cNvSpPr/>
          <p:nvPr>
            <p:custDataLst>
              <p:custData r:id="rId1"/>
            </p:custDataLst>
          </p:nvPr>
        </p:nvSpPr>
        <p:spPr>
          <a:xfrm rot="20359169">
            <a:off x="6915128" y="47818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0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Administración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1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2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3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4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105" name="Group 104"/>
            <p:cNvGrpSpPr/>
            <p:nvPr/>
          </p:nvGrpSpPr>
          <p:grpSpPr>
            <a:xfrm>
              <a:off x="2166620" y="1980769"/>
              <a:ext cx="6036662" cy="4664945"/>
              <a:chOff x="2166620" y="1980769"/>
              <a:chExt cx="6036662" cy="4664945"/>
            </a:xfrm>
          </p:grpSpPr>
          <p:grpSp>
            <p:nvGrpSpPr>
              <p:cNvPr id="130" name="Group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2193692" y="1984630"/>
                <a:ext cx="2882364" cy="2242926"/>
                <a:chOff x="3168650" y="2422039"/>
                <a:chExt cx="2616200" cy="1324462"/>
              </a:xfrm>
            </p:grpSpPr>
            <p:sp useBgFill="1">
              <p:nvSpPr>
                <p:cNvPr id="189" name="Container"/>
                <p:cNvSpPr>
                  <a:spLocks/>
                </p:cNvSpPr>
                <p:nvPr/>
              </p:nvSpPr>
              <p:spPr>
                <a:xfrm>
                  <a:off x="3168650" y="2505761"/>
                  <a:ext cx="2616200" cy="1240740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90" name="Content"/>
                <p:cNvSpPr txBox="1">
                  <a:spLocks/>
                </p:cNvSpPr>
                <p:nvPr/>
              </p:nvSpPr>
              <p:spPr>
                <a:xfrm>
                  <a:off x="3323019" y="2422039"/>
                  <a:ext cx="837456" cy="16357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Catálogos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1" name="Group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5252720" y="1980769"/>
                <a:ext cx="2919680" cy="2348426"/>
                <a:chOff x="3168650" y="2419758"/>
                <a:chExt cx="2616200" cy="1326742"/>
              </a:xfrm>
            </p:grpSpPr>
            <p:sp useBgFill="1">
              <p:nvSpPr>
                <p:cNvPr id="187" name="Container"/>
                <p:cNvSpPr>
                  <a:spLocks/>
                </p:cNvSpPr>
                <p:nvPr/>
              </p:nvSpPr>
              <p:spPr>
                <a:xfrm>
                  <a:off x="3168650" y="2502038"/>
                  <a:ext cx="2616200" cy="1244462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8" name="Content"/>
                <p:cNvSpPr txBox="1">
                  <a:spLocks/>
                </p:cNvSpPr>
                <p:nvPr/>
              </p:nvSpPr>
              <p:spPr>
                <a:xfrm>
                  <a:off x="3300938" y="2419758"/>
                  <a:ext cx="867460" cy="156490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Indicadores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2" name="Group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166620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85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6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672649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Usuarios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2407936" y="2483965"/>
                <a:ext cx="2542103" cy="1651920"/>
                <a:chOff x="2407936" y="2483965"/>
                <a:chExt cx="2542103" cy="1651920"/>
              </a:xfrm>
            </p:grpSpPr>
            <p:grpSp>
              <p:nvGrpSpPr>
                <p:cNvPr id="173" name="ListItemMedium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83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unidades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medida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4" name="ListItemMedium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81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industria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5" name="ListItemMedium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centro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trabajo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6" name="ListItemMedium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407936" y="334309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combustible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4" name="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221838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71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72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1004612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Comunicación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421009" y="2388276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62" name="ListItemMedium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3" name="ListItemMedium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67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Metas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4" name="ListItemMedium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5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Escalas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evaluación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416250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53" name="ListItemMedium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0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registrados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4" name="ListItemMedium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58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Baja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5" name="ListItemMedium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Perfil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5466729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44" name="ListItemMedium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1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Noticias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5" name="ListItemMedium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49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Notificaciones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6" name="ListItemMedium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4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Eventos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sp>
          <p:nvSpPr>
            <p:cNvPr id="106" name="Icon"/>
            <p:cNvSpPr>
              <a:spLocks/>
            </p:cNvSpPr>
            <p:nvPr/>
          </p:nvSpPr>
          <p:spPr>
            <a:xfrm>
              <a:off x="3502343" y="333694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Content"/>
            <p:cNvSpPr txBox="1">
              <a:spLocks/>
            </p:cNvSpPr>
            <p:nvPr/>
          </p:nvSpPr>
          <p:spPr>
            <a:xfrm>
              <a:off x="3316061" y="3714233"/>
              <a:ext cx="738323" cy="436273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Factor de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emisión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" name="MousePointer"/>
          <p:cNvSpPr/>
          <p:nvPr>
            <p:custDataLst>
              <p:custData r:id="rId1"/>
            </p:custDataLst>
          </p:nvPr>
        </p:nvSpPr>
        <p:spPr>
          <a:xfrm rot="20359169">
            <a:off x="6854604" y="29105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Indicadores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aphicFrame>
        <p:nvGraphicFramePr>
          <p:cNvPr id="10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685920611"/>
              </p:ext>
            </p:extLst>
          </p:nvPr>
        </p:nvGraphicFramePr>
        <p:xfrm>
          <a:off x="2051721" y="2852936"/>
          <a:ext cx="6520396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087"/>
                <a:gridCol w="2448272"/>
                <a:gridCol w="2016224"/>
                <a:gridCol w="1263813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Indicador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industria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Meta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Consumo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agua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Agricola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Consumo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energía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electrica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Agricola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250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Consumo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 combustible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Agricola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Emisiones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CO2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Agricola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Content"/>
          <p:cNvSpPr/>
          <p:nvPr>
            <p:custDataLst>
              <p:custData r:id="rId2"/>
            </p:custDataLst>
          </p:nvPr>
        </p:nvSpPr>
        <p:spPr>
          <a:xfrm>
            <a:off x="2026920" y="2575560"/>
            <a:ext cx="6545198" cy="24508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Nuevo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Eliminar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6" name="SearchBox"/>
          <p:cNvGrpSpPr/>
          <p:nvPr>
            <p:custDataLst>
              <p:custData r:id="rId3"/>
            </p:custDataLst>
          </p:nvPr>
        </p:nvGrpSpPr>
        <p:grpSpPr>
          <a:xfrm>
            <a:off x="6099286" y="2541727"/>
            <a:ext cx="2505007" cy="310896"/>
            <a:chOff x="4111925" y="3293640"/>
            <a:chExt cx="962994" cy="211456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111925" y="3317289"/>
              <a:ext cx="946523" cy="15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Buscar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402" y="3293640"/>
              <a:ext cx="119517" cy="21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MousePointer"/>
          <p:cNvSpPr/>
          <p:nvPr>
            <p:custDataLst>
              <p:custData r:id="rId4"/>
            </p:custDataLst>
          </p:nvPr>
        </p:nvSpPr>
        <p:spPr>
          <a:xfrm rot="20359169">
            <a:off x="2461933" y="2802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4792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5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0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11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Indicadores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12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3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4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5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104648" y="2469057"/>
            <a:ext cx="6382410" cy="2394167"/>
            <a:chOff x="513467" y="1897718"/>
            <a:chExt cx="6382410" cy="2394167"/>
          </a:xfrm>
        </p:grpSpPr>
        <p:grpSp>
          <p:nvGrpSpPr>
            <p:cNvPr id="57" name="Group 56"/>
            <p:cNvGrpSpPr/>
            <p:nvPr/>
          </p:nvGrpSpPr>
          <p:grpSpPr>
            <a:xfrm>
              <a:off x="513467" y="1897718"/>
              <a:ext cx="6382410" cy="1081054"/>
              <a:chOff x="615104" y="2092148"/>
              <a:chExt cx="6382410" cy="1081054"/>
            </a:xfrm>
          </p:grpSpPr>
          <p:sp>
            <p:nvSpPr>
              <p:cNvPr id="61" name="Content"/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615104" y="2092148"/>
                <a:ext cx="824265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</a:t>
                </a:r>
              </a:p>
            </p:txBody>
          </p:sp>
          <p:sp>
            <p:nvSpPr>
              <p:cNvPr id="72" name="DownArrow"/>
              <p:cNvSpPr>
                <a:spLocks noChangeAspect="1"/>
              </p:cNvSpPr>
              <p:nvPr/>
            </p:nvSpPr>
            <p:spPr>
              <a:xfrm rot="10800000">
                <a:off x="6849069" y="2596811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s-GT" sz="2400" dirty="0"/>
              </a:p>
            </p:txBody>
          </p:sp>
          <p:sp>
            <p:nvSpPr>
              <p:cNvPr id="73" name="Content"/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615104" y="2522052"/>
                <a:ext cx="1324402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Tipo de industria</a:t>
                </a:r>
              </a:p>
            </p:txBody>
          </p:sp>
          <p:sp>
            <p:nvSpPr>
              <p:cNvPr id="74" name="Content"/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056908" y="2940527"/>
                <a:ext cx="3940606" cy="23267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30</a:t>
                </a:r>
              </a:p>
            </p:txBody>
          </p:sp>
        </p:grpSp>
        <p:sp>
          <p:nvSpPr>
            <p:cNvPr id="58" name="Content"/>
            <p:cNvSpPr/>
            <p:nvPr>
              <p:custDataLst>
                <p:custData r:id="rId5"/>
              </p:custDataLst>
            </p:nvPr>
          </p:nvSpPr>
          <p:spPr>
            <a:xfrm>
              <a:off x="5781453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ontent"/>
            <p:cNvSpPr/>
            <p:nvPr>
              <p:custDataLst>
                <p:custData r:id="rId6"/>
              </p:custDataLst>
            </p:nvPr>
          </p:nvSpPr>
          <p:spPr>
            <a:xfrm>
              <a:off x="4495390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Guardar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MousePointer"/>
          <p:cNvSpPr/>
          <p:nvPr>
            <p:custDataLst>
              <p:custData r:id="rId1"/>
            </p:custDataLst>
          </p:nvPr>
        </p:nvSpPr>
        <p:spPr>
          <a:xfrm rot="20359169">
            <a:off x="6915128" y="47818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3" name="DropdownBox"/>
          <p:cNvGrpSpPr/>
          <p:nvPr>
            <p:custDataLst>
              <p:custData r:id="rId2"/>
            </p:custDataLst>
          </p:nvPr>
        </p:nvGrpSpPr>
        <p:grpSpPr>
          <a:xfrm>
            <a:off x="4527387" y="2471289"/>
            <a:ext cx="3959669" cy="228600"/>
            <a:chOff x="4016824" y="3329200"/>
            <a:chExt cx="1097652" cy="228600"/>
          </a:xfrm>
        </p:grpSpPr>
        <p:sp>
          <p:nvSpPr>
            <p:cNvPr id="6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Consumo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agua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DownArrow"/>
            <p:cNvSpPr>
              <a:spLocks noChangeAspect="1"/>
            </p:cNvSpPr>
            <p:nvPr/>
          </p:nvSpPr>
          <p:spPr>
            <a:xfrm rot="10800000">
              <a:off x="5080444" y="3430199"/>
              <a:ext cx="22539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6" name="DropdownBox"/>
          <p:cNvGrpSpPr/>
          <p:nvPr>
            <p:custDataLst>
              <p:custData r:id="rId3"/>
            </p:custDataLst>
          </p:nvPr>
        </p:nvGrpSpPr>
        <p:grpSpPr>
          <a:xfrm>
            <a:off x="4546451" y="2900077"/>
            <a:ext cx="3959669" cy="228600"/>
            <a:chOff x="4016824" y="3329200"/>
            <a:chExt cx="1097652" cy="228600"/>
          </a:xfrm>
        </p:grpSpPr>
        <p:sp>
          <p:nvSpPr>
            <p:cNvPr id="6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Agricola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DownArrow"/>
            <p:cNvSpPr>
              <a:spLocks noChangeAspect="1"/>
            </p:cNvSpPr>
            <p:nvPr/>
          </p:nvSpPr>
          <p:spPr>
            <a:xfrm rot="10800000">
              <a:off x="5080444" y="3430199"/>
              <a:ext cx="22539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6" name="Content"/>
          <p:cNvSpPr txBox="1"/>
          <p:nvPr>
            <p:custDataLst>
              <p:custData r:id="rId4"/>
            </p:custDataLst>
          </p:nvPr>
        </p:nvSpPr>
        <p:spPr>
          <a:xfrm>
            <a:off x="2190670" y="3319279"/>
            <a:ext cx="5341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s-GT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8256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0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Administración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1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2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3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4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105" name="Group 104"/>
            <p:cNvGrpSpPr/>
            <p:nvPr/>
          </p:nvGrpSpPr>
          <p:grpSpPr>
            <a:xfrm>
              <a:off x="2166620" y="1980769"/>
              <a:ext cx="6036662" cy="4664945"/>
              <a:chOff x="2166620" y="1980769"/>
              <a:chExt cx="6036662" cy="4664945"/>
            </a:xfrm>
          </p:grpSpPr>
          <p:grpSp>
            <p:nvGrpSpPr>
              <p:cNvPr id="130" name="Group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2193692" y="1984630"/>
                <a:ext cx="2882364" cy="2242926"/>
                <a:chOff x="3168650" y="2422039"/>
                <a:chExt cx="2616200" cy="1324462"/>
              </a:xfrm>
            </p:grpSpPr>
            <p:sp useBgFill="1">
              <p:nvSpPr>
                <p:cNvPr id="189" name="Container"/>
                <p:cNvSpPr>
                  <a:spLocks/>
                </p:cNvSpPr>
                <p:nvPr/>
              </p:nvSpPr>
              <p:spPr>
                <a:xfrm>
                  <a:off x="3168650" y="2505761"/>
                  <a:ext cx="2616200" cy="1240740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90" name="Content"/>
                <p:cNvSpPr txBox="1">
                  <a:spLocks/>
                </p:cNvSpPr>
                <p:nvPr/>
              </p:nvSpPr>
              <p:spPr>
                <a:xfrm>
                  <a:off x="3323019" y="2422039"/>
                  <a:ext cx="837456" cy="16357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Catálogos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1" name="Group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5252720" y="1980769"/>
                <a:ext cx="2919680" cy="2348426"/>
                <a:chOff x="3168650" y="2419758"/>
                <a:chExt cx="2616200" cy="1326742"/>
              </a:xfrm>
            </p:grpSpPr>
            <p:sp useBgFill="1">
              <p:nvSpPr>
                <p:cNvPr id="187" name="Container"/>
                <p:cNvSpPr>
                  <a:spLocks/>
                </p:cNvSpPr>
                <p:nvPr/>
              </p:nvSpPr>
              <p:spPr>
                <a:xfrm>
                  <a:off x="3168650" y="2502038"/>
                  <a:ext cx="2616200" cy="1244462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8" name="Content"/>
                <p:cNvSpPr txBox="1">
                  <a:spLocks/>
                </p:cNvSpPr>
                <p:nvPr/>
              </p:nvSpPr>
              <p:spPr>
                <a:xfrm>
                  <a:off x="3300938" y="2419758"/>
                  <a:ext cx="867460" cy="156490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Indicadores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2" name="Group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166620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85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6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672649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Usuarios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2407936" y="2483965"/>
                <a:ext cx="2542103" cy="1651920"/>
                <a:chOff x="2407936" y="2483965"/>
                <a:chExt cx="2542103" cy="1651920"/>
              </a:xfrm>
            </p:grpSpPr>
            <p:grpSp>
              <p:nvGrpSpPr>
                <p:cNvPr id="173" name="ListItemMedium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83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unidades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medida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4" name="ListItemMedium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81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industria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5" name="ListItemMedium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centro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trabajo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6" name="ListItemMedium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407936" y="334309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combustible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4" name="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221838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71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72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1004612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Comunicación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421009" y="2388276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62" name="ListItemMedium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3" name="ListItemMedium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67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Metas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4" name="ListItemMedium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5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Escalas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evaluación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416250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53" name="ListItemMedium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0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registrados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4" name="ListItemMedium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58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Baja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5" name="ListItemMedium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Perfil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5466729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44" name="ListItemMedium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1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Noticias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5" name="ListItemMedium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49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Notificaciones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6" name="ListItemMedium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4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Eventos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sp>
          <p:nvSpPr>
            <p:cNvPr id="106" name="Icon"/>
            <p:cNvSpPr>
              <a:spLocks/>
            </p:cNvSpPr>
            <p:nvPr/>
          </p:nvSpPr>
          <p:spPr>
            <a:xfrm>
              <a:off x="3502343" y="333694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Content"/>
            <p:cNvSpPr txBox="1">
              <a:spLocks/>
            </p:cNvSpPr>
            <p:nvPr/>
          </p:nvSpPr>
          <p:spPr>
            <a:xfrm>
              <a:off x="3316061" y="3714233"/>
              <a:ext cx="738323" cy="436273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Factor de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emisión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" name="MousePointer"/>
          <p:cNvSpPr/>
          <p:nvPr>
            <p:custDataLst>
              <p:custData r:id="rId1"/>
            </p:custDataLst>
          </p:nvPr>
        </p:nvSpPr>
        <p:spPr>
          <a:xfrm rot="20359169">
            <a:off x="7510111" y="293545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Indicadores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aphicFrame>
        <p:nvGraphicFramePr>
          <p:cNvPr id="10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40651106"/>
              </p:ext>
            </p:extLst>
          </p:nvPr>
        </p:nvGraphicFramePr>
        <p:xfrm>
          <a:off x="2051721" y="2852936"/>
          <a:ext cx="6520396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03072"/>
                <a:gridCol w="2162119"/>
                <a:gridCol w="926623"/>
                <a:gridCol w="926623"/>
                <a:gridCol w="803073"/>
                <a:gridCol w="89888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Indicador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Meta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Alto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Medio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Bajo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Consumo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agua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Consumo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energía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electrica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250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250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Consumo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 combustible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Emisiones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de CO2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Content"/>
          <p:cNvSpPr/>
          <p:nvPr>
            <p:custDataLst>
              <p:custData r:id="rId2"/>
            </p:custDataLst>
          </p:nvPr>
        </p:nvSpPr>
        <p:spPr>
          <a:xfrm>
            <a:off x="2026920" y="2575560"/>
            <a:ext cx="6545198" cy="24508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Nuevo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Eliminar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6" name="SearchBox"/>
          <p:cNvGrpSpPr/>
          <p:nvPr>
            <p:custDataLst>
              <p:custData r:id="rId3"/>
            </p:custDataLst>
          </p:nvPr>
        </p:nvGrpSpPr>
        <p:grpSpPr>
          <a:xfrm>
            <a:off x="6099286" y="2541727"/>
            <a:ext cx="2505007" cy="310896"/>
            <a:chOff x="4111925" y="3293640"/>
            <a:chExt cx="962994" cy="211456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111925" y="3317289"/>
              <a:ext cx="946523" cy="15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Buscar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402" y="3293640"/>
              <a:ext cx="119517" cy="21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MousePointer"/>
          <p:cNvSpPr/>
          <p:nvPr>
            <p:custDataLst>
              <p:custData r:id="rId4"/>
            </p:custDataLst>
          </p:nvPr>
        </p:nvSpPr>
        <p:spPr>
          <a:xfrm rot="20359169">
            <a:off x="2461933" y="2802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7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2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13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Indicadores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14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5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6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7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2" name="DownArrow"/>
          <p:cNvSpPr>
            <a:spLocks noChangeAspect="1"/>
          </p:cNvSpPr>
          <p:nvPr/>
        </p:nvSpPr>
        <p:spPr>
          <a:xfrm rot="10800000">
            <a:off x="8285685" y="2973720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s-GT" sz="2400" dirty="0"/>
          </a:p>
        </p:txBody>
      </p:sp>
      <p:sp>
        <p:nvSpPr>
          <p:cNvPr id="62" name="MousePointer"/>
          <p:cNvSpPr/>
          <p:nvPr>
            <p:custDataLst>
              <p:custData r:id="rId1"/>
            </p:custDataLst>
          </p:nvPr>
        </p:nvSpPr>
        <p:spPr>
          <a:xfrm rot="20359169">
            <a:off x="6915128" y="47818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051720" y="2469057"/>
            <a:ext cx="6385134" cy="2394167"/>
            <a:chOff x="2051720" y="2469057"/>
            <a:chExt cx="6385134" cy="2394167"/>
          </a:xfrm>
        </p:grpSpPr>
        <p:sp>
          <p:nvSpPr>
            <p:cNvPr id="61" name="Content"/>
            <p:cNvSpPr txBox="1"/>
            <p:nvPr>
              <p:custDataLst>
                <p:custData r:id="rId2"/>
              </p:custDataLst>
            </p:nvPr>
          </p:nvSpPr>
          <p:spPr>
            <a:xfrm>
              <a:off x="2051720" y="2469057"/>
              <a:ext cx="824265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Indicador</a:t>
              </a:r>
            </a:p>
          </p:txBody>
        </p:sp>
        <p:sp>
          <p:nvSpPr>
            <p:cNvPr id="73" name="Content"/>
            <p:cNvSpPr txBox="1"/>
            <p:nvPr>
              <p:custDataLst>
                <p:custData r:id="rId3"/>
              </p:custDataLst>
            </p:nvPr>
          </p:nvSpPr>
          <p:spPr>
            <a:xfrm>
              <a:off x="2051720" y="2898961"/>
              <a:ext cx="46237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Alto</a:t>
              </a:r>
            </a:p>
          </p:txBody>
        </p:sp>
        <p:sp>
          <p:nvSpPr>
            <p:cNvPr id="74" name="Content"/>
            <p:cNvSpPr/>
            <p:nvPr>
              <p:custDataLst>
                <p:custData r:id="rId4"/>
              </p:custDataLst>
            </p:nvPr>
          </p:nvSpPr>
          <p:spPr>
            <a:xfrm>
              <a:off x="4477185" y="3301444"/>
              <a:ext cx="3940606" cy="23267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27432" rIns="0" bIns="0" rtlCol="0" anchor="t" anchorCtr="0"/>
            <a:lstStyle/>
            <a:p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58" name="Content"/>
            <p:cNvSpPr/>
            <p:nvPr>
              <p:custDataLst>
                <p:custData r:id="rId5"/>
              </p:custDataLst>
            </p:nvPr>
          </p:nvSpPr>
          <p:spPr>
            <a:xfrm>
              <a:off x="7319706" y="4634624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ontent"/>
            <p:cNvSpPr/>
            <p:nvPr>
              <p:custDataLst>
                <p:custData r:id="rId6"/>
              </p:custDataLst>
            </p:nvPr>
          </p:nvSpPr>
          <p:spPr>
            <a:xfrm>
              <a:off x="6033643" y="4634624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Guardar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3" name="DropdownBox"/>
            <p:cNvGrpSpPr/>
            <p:nvPr>
              <p:custDataLst>
                <p:custData r:id="rId7"/>
              </p:custDataLst>
            </p:nvPr>
          </p:nvGrpSpPr>
          <p:grpSpPr>
            <a:xfrm>
              <a:off x="4477185" y="2471289"/>
              <a:ext cx="3959669" cy="228600"/>
              <a:chOff x="4016824" y="3329200"/>
              <a:chExt cx="1097652" cy="228600"/>
            </a:xfrm>
          </p:grpSpPr>
          <p:sp>
            <p:nvSpPr>
              <p:cNvPr id="64" name="Content"/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Consumo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200" dirty="0" err="1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agua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DownArrow"/>
              <p:cNvSpPr>
                <a:spLocks noChangeAspect="1"/>
              </p:cNvSpPr>
              <p:nvPr/>
            </p:nvSpPr>
            <p:spPr>
              <a:xfrm rot="10800000">
                <a:off x="5080444" y="3430199"/>
                <a:ext cx="22539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76" name="Content"/>
            <p:cNvSpPr txBox="1"/>
            <p:nvPr>
              <p:custDataLst>
                <p:custData r:id="rId8"/>
              </p:custDataLst>
            </p:nvPr>
          </p:nvSpPr>
          <p:spPr>
            <a:xfrm>
              <a:off x="2051720" y="3319279"/>
              <a:ext cx="62068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Medio</a:t>
              </a:r>
            </a:p>
          </p:txBody>
        </p:sp>
        <p:sp>
          <p:nvSpPr>
            <p:cNvPr id="69" name="Content"/>
            <p:cNvSpPr txBox="1"/>
            <p:nvPr>
              <p:custDataLst>
                <p:custData r:id="rId9"/>
              </p:custDataLst>
            </p:nvPr>
          </p:nvSpPr>
          <p:spPr>
            <a:xfrm>
              <a:off x="2051720" y="3717032"/>
              <a:ext cx="47801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Bajo</a:t>
              </a:r>
            </a:p>
          </p:txBody>
        </p:sp>
        <p:sp>
          <p:nvSpPr>
            <p:cNvPr id="82" name="Content"/>
            <p:cNvSpPr/>
            <p:nvPr>
              <p:custDataLst>
                <p:custData r:id="rId10"/>
              </p:custDataLst>
            </p:nvPr>
          </p:nvSpPr>
          <p:spPr>
            <a:xfrm>
              <a:off x="4477185" y="3718559"/>
              <a:ext cx="3940606" cy="23267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27432" rIns="0" bIns="0" rtlCol="0" anchor="t" anchorCtr="0"/>
            <a:lstStyle/>
            <a:p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3" name="Content"/>
            <p:cNvSpPr/>
            <p:nvPr>
              <p:custDataLst>
                <p:custData r:id="rId11"/>
              </p:custDataLst>
            </p:nvPr>
          </p:nvSpPr>
          <p:spPr>
            <a:xfrm>
              <a:off x="4477185" y="2884329"/>
              <a:ext cx="3940606" cy="23267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27432" rIns="0" bIns="0" rtlCol="0" anchor="t" anchorCtr="0"/>
            <a:lstStyle/>
            <a:p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1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0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Administración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1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2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3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4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105" name="Group 104"/>
            <p:cNvGrpSpPr/>
            <p:nvPr/>
          </p:nvGrpSpPr>
          <p:grpSpPr>
            <a:xfrm>
              <a:off x="2166620" y="1980769"/>
              <a:ext cx="6036662" cy="4664945"/>
              <a:chOff x="2166620" y="1980769"/>
              <a:chExt cx="6036662" cy="4664945"/>
            </a:xfrm>
          </p:grpSpPr>
          <p:grpSp>
            <p:nvGrpSpPr>
              <p:cNvPr id="130" name="Group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2193692" y="1984630"/>
                <a:ext cx="2882364" cy="2242926"/>
                <a:chOff x="3168650" y="2422039"/>
                <a:chExt cx="2616200" cy="1324462"/>
              </a:xfrm>
            </p:grpSpPr>
            <p:sp useBgFill="1">
              <p:nvSpPr>
                <p:cNvPr id="189" name="Container"/>
                <p:cNvSpPr>
                  <a:spLocks/>
                </p:cNvSpPr>
                <p:nvPr/>
              </p:nvSpPr>
              <p:spPr>
                <a:xfrm>
                  <a:off x="3168650" y="2505761"/>
                  <a:ext cx="2616200" cy="1240740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90" name="Content"/>
                <p:cNvSpPr txBox="1">
                  <a:spLocks/>
                </p:cNvSpPr>
                <p:nvPr/>
              </p:nvSpPr>
              <p:spPr>
                <a:xfrm>
                  <a:off x="3323019" y="2422039"/>
                  <a:ext cx="837456" cy="16357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Catálogos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1" name="Group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5252720" y="1980769"/>
                <a:ext cx="2919680" cy="2348426"/>
                <a:chOff x="3168650" y="2419758"/>
                <a:chExt cx="2616200" cy="1326742"/>
              </a:xfrm>
            </p:grpSpPr>
            <p:sp useBgFill="1">
              <p:nvSpPr>
                <p:cNvPr id="187" name="Container"/>
                <p:cNvSpPr>
                  <a:spLocks/>
                </p:cNvSpPr>
                <p:nvPr/>
              </p:nvSpPr>
              <p:spPr>
                <a:xfrm>
                  <a:off x="3168650" y="2502038"/>
                  <a:ext cx="2616200" cy="1244462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8" name="Content"/>
                <p:cNvSpPr txBox="1">
                  <a:spLocks/>
                </p:cNvSpPr>
                <p:nvPr/>
              </p:nvSpPr>
              <p:spPr>
                <a:xfrm>
                  <a:off x="3300938" y="2419758"/>
                  <a:ext cx="867460" cy="156490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Indicadores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2" name="Group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166620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85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6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672649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Usuarios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2407936" y="2483965"/>
                <a:ext cx="2542103" cy="1651920"/>
                <a:chOff x="2407936" y="2483965"/>
                <a:chExt cx="2542103" cy="1651920"/>
              </a:xfrm>
            </p:grpSpPr>
            <p:grpSp>
              <p:nvGrpSpPr>
                <p:cNvPr id="173" name="ListItemMedium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83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unidades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medida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4" name="ListItemMedium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81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industria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5" name="ListItemMedium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centro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trabajo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6" name="ListItemMedium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407936" y="334309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combustible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4" name="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221838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71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72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1004612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Comunicación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421009" y="2388276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62" name="ListItemMedium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3" name="ListItemMedium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67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Metas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4" name="ListItemMedium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5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Escalas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evaluación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416250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53" name="ListItemMedium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0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registrados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4" name="ListItemMedium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58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Baja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5" name="ListItemMedium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Perfil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5466729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44" name="ListItemMedium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1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Noticias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5" name="ListItemMedium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49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Notificaciones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6" name="ListItemMedium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4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Eventos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sp>
          <p:nvSpPr>
            <p:cNvPr id="106" name="Icon"/>
            <p:cNvSpPr>
              <a:spLocks/>
            </p:cNvSpPr>
            <p:nvPr/>
          </p:nvSpPr>
          <p:spPr>
            <a:xfrm>
              <a:off x="3502343" y="333694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Content"/>
            <p:cNvSpPr txBox="1">
              <a:spLocks/>
            </p:cNvSpPr>
            <p:nvPr/>
          </p:nvSpPr>
          <p:spPr>
            <a:xfrm>
              <a:off x="3316061" y="3714233"/>
              <a:ext cx="738323" cy="436273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Factor de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emisión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" name="MousePointer"/>
          <p:cNvSpPr/>
          <p:nvPr>
            <p:custDataLst>
              <p:custData r:id="rId1"/>
            </p:custDataLst>
          </p:nvPr>
        </p:nvSpPr>
        <p:spPr>
          <a:xfrm rot="20359169">
            <a:off x="2813644" y="52738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Indicadores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aphicFrame>
        <p:nvGraphicFramePr>
          <p:cNvPr id="10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510319373"/>
              </p:ext>
            </p:extLst>
          </p:nvPr>
        </p:nvGraphicFramePr>
        <p:xfrm>
          <a:off x="2051721" y="2852936"/>
          <a:ext cx="6509728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3000"/>
                <a:gridCol w="1947898"/>
                <a:gridCol w="1794415"/>
                <a:gridCol w="1794415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Perfil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Correo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electrónico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Leonel Armando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Cordón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Asociado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hlinkClick r:id="rId18"/>
                        </a:rPr>
                        <a:t>LeonelCordon@correo.com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Carlos Morales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Asociado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hlinkClick r:id="rId19"/>
                        </a:rPr>
                        <a:t>CarlosMorales@correo.com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María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José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Lemus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Asociado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hlinkClick r:id="rId20"/>
                        </a:rPr>
                        <a:t>MaríaLemus@correo.com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Pablo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Armas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Administrador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hlinkClick r:id="rId21"/>
                        </a:rPr>
                        <a:t>PabloArmas@correo.com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Content"/>
          <p:cNvSpPr/>
          <p:nvPr>
            <p:custDataLst>
              <p:custData r:id="rId2"/>
            </p:custDataLst>
          </p:nvPr>
        </p:nvSpPr>
        <p:spPr>
          <a:xfrm>
            <a:off x="2026920" y="2575560"/>
            <a:ext cx="6545198" cy="24508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Nuevo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Eliminar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Baja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Perfil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6" name="SearchBox"/>
          <p:cNvGrpSpPr/>
          <p:nvPr>
            <p:custDataLst>
              <p:custData r:id="rId3"/>
            </p:custDataLst>
          </p:nvPr>
        </p:nvGrpSpPr>
        <p:grpSpPr>
          <a:xfrm>
            <a:off x="6099286" y="2541727"/>
            <a:ext cx="2505007" cy="310896"/>
            <a:chOff x="4111925" y="3293640"/>
            <a:chExt cx="962994" cy="211456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111925" y="3317289"/>
              <a:ext cx="946523" cy="15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Buscar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402" y="3293640"/>
              <a:ext cx="119517" cy="21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MousePointer"/>
          <p:cNvSpPr/>
          <p:nvPr>
            <p:custDataLst>
              <p:custData r:id="rId4"/>
            </p:custDataLst>
          </p:nvPr>
        </p:nvSpPr>
        <p:spPr>
          <a:xfrm rot="20359169">
            <a:off x="2461933" y="2802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4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15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Personas individuales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16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7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8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9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2" name="DownArrow"/>
          <p:cNvSpPr>
            <a:spLocks noChangeAspect="1"/>
          </p:cNvSpPr>
          <p:nvPr/>
        </p:nvSpPr>
        <p:spPr>
          <a:xfrm rot="10800000">
            <a:off x="8285685" y="2973720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s-GT" sz="24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2123728" y="2276872"/>
            <a:ext cx="6374578" cy="2410186"/>
            <a:chOff x="513467" y="1897718"/>
            <a:chExt cx="6374578" cy="2410186"/>
          </a:xfrm>
        </p:grpSpPr>
        <p:grpSp>
          <p:nvGrpSpPr>
            <p:cNvPr id="149" name="Group 148"/>
            <p:cNvGrpSpPr/>
            <p:nvPr/>
          </p:nvGrpSpPr>
          <p:grpSpPr>
            <a:xfrm>
              <a:off x="513467" y="1897718"/>
              <a:ext cx="6374578" cy="1863409"/>
              <a:chOff x="615104" y="2092148"/>
              <a:chExt cx="6374578" cy="1863409"/>
            </a:xfrm>
          </p:grpSpPr>
          <p:sp>
            <p:nvSpPr>
              <p:cNvPr id="156" name="Content"/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615104" y="2092148"/>
                <a:ext cx="1426929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Nombre completo</a:t>
                </a:r>
              </a:p>
            </p:txBody>
          </p:sp>
          <p:sp>
            <p:nvSpPr>
              <p:cNvPr id="157" name="DownArrow"/>
              <p:cNvSpPr>
                <a:spLocks noChangeAspect="1"/>
              </p:cNvSpPr>
              <p:nvPr/>
            </p:nvSpPr>
            <p:spPr>
              <a:xfrm rot="10800000">
                <a:off x="6849069" y="2596811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s-GT" sz="2400" dirty="0"/>
              </a:p>
            </p:txBody>
          </p:sp>
          <p:sp>
            <p:nvSpPr>
              <p:cNvPr id="158" name="Content"/>
              <p:cNvSpPr txBox="1"/>
              <p:nvPr>
                <p:custDataLst>
                  <p:custData r:id="rId5"/>
                </p:custDataLst>
              </p:nvPr>
            </p:nvSpPr>
            <p:spPr>
              <a:xfrm>
                <a:off x="615104" y="2522052"/>
                <a:ext cx="81419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Dirección</a:t>
                </a:r>
              </a:p>
            </p:txBody>
          </p:sp>
          <p:sp>
            <p:nvSpPr>
              <p:cNvPr id="159" name="Content"/>
              <p:cNvSpPr txBox="1"/>
              <p:nvPr>
                <p:custDataLst>
                  <p:custData r:id="rId6"/>
                </p:custDataLst>
              </p:nvPr>
            </p:nvSpPr>
            <p:spPr>
              <a:xfrm>
                <a:off x="615104" y="2918619"/>
                <a:ext cx="7603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Teléfono</a:t>
                </a:r>
              </a:p>
            </p:txBody>
          </p:sp>
          <p:sp>
            <p:nvSpPr>
              <p:cNvPr id="160" name="Content"/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636765" y="3325260"/>
                <a:ext cx="2448684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Número de personas en su hogar</a:t>
                </a:r>
              </a:p>
            </p:txBody>
          </p:sp>
          <p:sp>
            <p:nvSpPr>
              <p:cNvPr id="161" name="Content"/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636764" y="3724725"/>
                <a:ext cx="1429302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Correo electrónico</a:t>
                </a:r>
              </a:p>
            </p:txBody>
          </p:sp>
          <p:sp>
            <p:nvSpPr>
              <p:cNvPr id="162" name="Content"/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083503" y="209985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Luis Muñoz</a:t>
                </a:r>
              </a:p>
            </p:txBody>
          </p:sp>
          <p:sp>
            <p:nvSpPr>
              <p:cNvPr id="163" name="Content"/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083503" y="2534014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latin typeface="Segoe UI" pitchFamily="34" charset="0"/>
                    <a:cs typeface="Segoe UI" pitchFamily="34" charset="0"/>
                  </a:rPr>
                  <a:t>Zona 16 Guatemala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4" name="Content"/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3083503" y="292997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24262626</a:t>
                </a:r>
              </a:p>
            </p:txBody>
          </p:sp>
          <p:sp>
            <p:nvSpPr>
              <p:cNvPr id="165" name="Content"/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3083503" y="3335398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5</a:t>
                </a:r>
              </a:p>
            </p:txBody>
          </p:sp>
          <p:sp>
            <p:nvSpPr>
              <p:cNvPr id="166" name="Content"/>
              <p:cNvSpPr/>
              <p:nvPr>
                <p:custDataLst>
                  <p:custData r:id="rId13"/>
                </p:custDataLst>
              </p:nvPr>
            </p:nvSpPr>
            <p:spPr>
              <a:xfrm>
                <a:off x="3083503" y="3732430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acalderon@cgpl.com</a:t>
                </a:r>
              </a:p>
            </p:txBody>
          </p:sp>
        </p:grpSp>
        <p:sp>
          <p:nvSpPr>
            <p:cNvPr id="150" name="Content"/>
            <p:cNvSpPr/>
            <p:nvPr>
              <p:custDataLst>
                <p:custData r:id="rId2"/>
              </p:custDataLst>
            </p:nvPr>
          </p:nvSpPr>
          <p:spPr>
            <a:xfrm>
              <a:off x="5781453" y="4063285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Registrar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1" name="CheckBoxChecked"/>
            <p:cNvGrpSpPr/>
            <p:nvPr>
              <p:custDataLst>
                <p:custData r:id="rId3"/>
              </p:custDataLst>
            </p:nvPr>
          </p:nvGrpSpPr>
          <p:grpSpPr>
            <a:xfrm>
              <a:off x="618256" y="4077072"/>
              <a:ext cx="2297146" cy="230832"/>
              <a:chOff x="4317072" y="3312426"/>
              <a:chExt cx="2297146" cy="230832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4354432" y="3312426"/>
                <a:ext cx="2259786" cy="230832"/>
                <a:chOff x="5179846" y="2087450"/>
                <a:chExt cx="2117881" cy="216403"/>
              </a:xfrm>
            </p:grpSpPr>
            <p:sp>
              <p:nvSpPr>
                <p:cNvPr id="154" name="Content"/>
                <p:cNvSpPr txBox="1"/>
                <p:nvPr/>
              </p:nvSpPr>
              <p:spPr>
                <a:xfrm>
                  <a:off x="5179846" y="2087450"/>
                  <a:ext cx="2117881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s-GT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Acepto las condiciones de uso</a:t>
                  </a:r>
                </a:p>
              </p:txBody>
            </p:sp>
            <p:sp>
              <p:nvSpPr>
                <p:cNvPr id="155" name="CheckBox"/>
                <p:cNvSpPr/>
                <p:nvPr/>
              </p:nvSpPr>
              <p:spPr>
                <a:xfrm>
                  <a:off x="5179846" y="2150902"/>
                  <a:ext cx="100012" cy="9763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</p:grpSp>
          <p:pic>
            <p:nvPicPr>
              <p:cNvPr id="153" name="Check" descr="C:\Users\t-dantay\Documents\WPIcons\appbar.check.rest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7072" y="3344359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2" name="MousePointer"/>
          <p:cNvSpPr/>
          <p:nvPr>
            <p:custDataLst>
              <p:custData r:id="rId1"/>
            </p:custDataLst>
          </p:nvPr>
        </p:nvSpPr>
        <p:spPr>
          <a:xfrm rot="20359169">
            <a:off x="7883428" y="456321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9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0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Administración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1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2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3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4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105" name="Group 104"/>
            <p:cNvGrpSpPr/>
            <p:nvPr/>
          </p:nvGrpSpPr>
          <p:grpSpPr>
            <a:xfrm>
              <a:off x="2166620" y="1980769"/>
              <a:ext cx="6036662" cy="4664945"/>
              <a:chOff x="2166620" y="1980769"/>
              <a:chExt cx="6036662" cy="4664945"/>
            </a:xfrm>
          </p:grpSpPr>
          <p:grpSp>
            <p:nvGrpSpPr>
              <p:cNvPr id="130" name="Group"/>
              <p:cNvGrpSpPr/>
              <p:nvPr>
                <p:custDataLst>
                  <p:custData r:id="rId2"/>
                </p:custDataLst>
              </p:nvPr>
            </p:nvGrpSpPr>
            <p:grpSpPr>
              <a:xfrm>
                <a:off x="2193692" y="1984630"/>
                <a:ext cx="2882364" cy="2242926"/>
                <a:chOff x="3168650" y="2422039"/>
                <a:chExt cx="2616200" cy="1324462"/>
              </a:xfrm>
            </p:grpSpPr>
            <p:sp useBgFill="1">
              <p:nvSpPr>
                <p:cNvPr id="189" name="Container"/>
                <p:cNvSpPr>
                  <a:spLocks/>
                </p:cNvSpPr>
                <p:nvPr/>
              </p:nvSpPr>
              <p:spPr>
                <a:xfrm>
                  <a:off x="3168650" y="2505761"/>
                  <a:ext cx="2616200" cy="1240740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90" name="Content"/>
                <p:cNvSpPr txBox="1">
                  <a:spLocks/>
                </p:cNvSpPr>
                <p:nvPr/>
              </p:nvSpPr>
              <p:spPr>
                <a:xfrm>
                  <a:off x="3323019" y="2422039"/>
                  <a:ext cx="837456" cy="163570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Catálogos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1" name="Group"/>
              <p:cNvGrpSpPr/>
              <p:nvPr>
                <p:custDataLst>
                  <p:custData r:id="rId3"/>
                </p:custDataLst>
              </p:nvPr>
            </p:nvGrpSpPr>
            <p:grpSpPr>
              <a:xfrm>
                <a:off x="5252720" y="1980769"/>
                <a:ext cx="2919680" cy="2348426"/>
                <a:chOff x="3168650" y="2419758"/>
                <a:chExt cx="2616200" cy="1326742"/>
              </a:xfrm>
            </p:grpSpPr>
            <p:sp useBgFill="1">
              <p:nvSpPr>
                <p:cNvPr id="187" name="Container"/>
                <p:cNvSpPr>
                  <a:spLocks/>
                </p:cNvSpPr>
                <p:nvPr/>
              </p:nvSpPr>
              <p:spPr>
                <a:xfrm>
                  <a:off x="3168650" y="2502038"/>
                  <a:ext cx="2616200" cy="1244462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8" name="Content"/>
                <p:cNvSpPr txBox="1">
                  <a:spLocks/>
                </p:cNvSpPr>
                <p:nvPr/>
              </p:nvSpPr>
              <p:spPr>
                <a:xfrm>
                  <a:off x="3300938" y="2419758"/>
                  <a:ext cx="867460" cy="156490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Indicadores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2" name="Group"/>
              <p:cNvGrpSpPr/>
              <p:nvPr>
                <p:custDataLst>
                  <p:custData r:id="rId4"/>
                </p:custDataLst>
              </p:nvPr>
            </p:nvGrpSpPr>
            <p:grpSpPr>
              <a:xfrm>
                <a:off x="2166620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85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86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672649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Usuarios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2407936" y="2483965"/>
                <a:ext cx="2542103" cy="1651920"/>
                <a:chOff x="2407936" y="2483965"/>
                <a:chExt cx="2542103" cy="1651920"/>
              </a:xfrm>
            </p:grpSpPr>
            <p:grpSp>
              <p:nvGrpSpPr>
                <p:cNvPr id="173" name="ListItemMedium"/>
                <p:cNvGrpSpPr/>
                <p:nvPr>
                  <p:custDataLst>
                    <p:custData r:id="rId15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83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unidades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medida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4" name="ListItemMedium"/>
                <p:cNvGrpSpPr/>
                <p:nvPr>
                  <p:custDataLst>
                    <p:custData r:id="rId16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81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industria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5" name="ListItemMedium"/>
                <p:cNvGrpSpPr/>
                <p:nvPr>
                  <p:custDataLst>
                    <p:custData r:id="rId17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centro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trabajo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76" name="ListItemMedium"/>
                <p:cNvGrpSpPr/>
                <p:nvPr>
                  <p:custDataLst>
                    <p:custData r:id="rId18"/>
                  </p:custDataLst>
                </p:nvPr>
              </p:nvGrpSpPr>
              <p:grpSpPr>
                <a:xfrm>
                  <a:off x="2407936" y="334309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7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Tipos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combustible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4" name="Group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5221838" y="4387902"/>
                <a:ext cx="2981444" cy="2257812"/>
                <a:chOff x="3168650" y="2419757"/>
                <a:chExt cx="2616200" cy="1326742"/>
              </a:xfrm>
            </p:grpSpPr>
            <p:sp useBgFill="1">
              <p:nvSpPr>
                <p:cNvPr id="171" name="Container"/>
                <p:cNvSpPr>
                  <a:spLocks/>
                </p:cNvSpPr>
                <p:nvPr/>
              </p:nvSpPr>
              <p:spPr>
                <a:xfrm>
                  <a:off x="3168650" y="2505340"/>
                  <a:ext cx="2616200" cy="1241159"/>
                </a:xfrm>
                <a:prstGeom prst="roundRect">
                  <a:avLst>
                    <a:gd name="adj" fmla="val 4524"/>
                  </a:avLst>
                </a:prstGeom>
                <a:ln w="3175" cap="flat" cmpd="sng" algn="ctr">
                  <a:solidFill>
                    <a:srgbClr val="FFFFFF">
                      <a:lumMod val="65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 useBgFill="1">
              <p:nvSpPr>
                <p:cNvPr id="172" name="Content"/>
                <p:cNvSpPr txBox="1">
                  <a:spLocks/>
                </p:cNvSpPr>
                <p:nvPr/>
              </p:nvSpPr>
              <p:spPr>
                <a:xfrm>
                  <a:off x="3298198" y="2419757"/>
                  <a:ext cx="1004612" cy="16277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Comunicación</a:t>
                  </a:r>
                  <a:endPara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421009" y="2388276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62" name="ListItemMedium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9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3" name="ListItemMedium"/>
                <p:cNvGrpSpPr/>
                <p:nvPr>
                  <p:custDataLst>
                    <p:custData r:id="rId13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67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Metas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indicador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64" name="ListItemMedium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5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Escalas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evaluación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>
                <a:off x="2416250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53" name="ListItemMedium"/>
                <p:cNvGrpSpPr/>
                <p:nvPr>
                  <p:custDataLst>
                    <p:custData r:id="rId9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60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registrados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4" name="ListItemMedium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58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Baja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55" name="ListItemMedium"/>
                <p:cNvGrpSpPr/>
                <p:nvPr>
                  <p:custDataLst>
                    <p:custData r:id="rId11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6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Perfil</a:t>
                    </a:r>
                    <a:r>
                      <a:rPr lang="en-US" sz="8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de </a:t>
                    </a:r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usuario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5466729" y="4763669"/>
                <a:ext cx="2537946" cy="813565"/>
                <a:chOff x="2412093" y="2483965"/>
                <a:chExt cx="2537946" cy="813565"/>
              </a:xfrm>
            </p:grpSpPr>
            <p:grpSp>
              <p:nvGrpSpPr>
                <p:cNvPr id="144" name="ListItemMedium"/>
                <p:cNvGrpSpPr/>
                <p:nvPr>
                  <p:custDataLst>
                    <p:custData r:id="rId6"/>
                  </p:custDataLst>
                </p:nvPr>
              </p:nvGrpSpPr>
              <p:grpSpPr>
                <a:xfrm>
                  <a:off x="2412093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51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Noticias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5" name="ListItemMedium"/>
                <p:cNvGrpSpPr/>
                <p:nvPr>
                  <p:custDataLst>
                    <p:custData r:id="rId7"/>
                  </p:custDataLst>
                </p:nvPr>
              </p:nvGrpSpPr>
              <p:grpSpPr>
                <a:xfrm>
                  <a:off x="3311904" y="2483965"/>
                  <a:ext cx="738323" cy="813565"/>
                  <a:chOff x="240369" y="4240151"/>
                  <a:chExt cx="738323" cy="813565"/>
                </a:xfrm>
              </p:grpSpPr>
              <p:sp>
                <p:nvSpPr>
                  <p:cNvPr id="149" name="Icon"/>
                  <p:cNvSpPr>
                    <a:spLocks/>
                  </p:cNvSpPr>
                  <p:nvPr/>
                </p:nvSpPr>
                <p:spPr>
                  <a:xfrm>
                    <a:off x="426651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" name="Content"/>
                  <p:cNvSpPr txBox="1">
                    <a:spLocks/>
                  </p:cNvSpPr>
                  <p:nvPr/>
                </p:nvSpPr>
                <p:spPr>
                  <a:xfrm>
                    <a:off x="240369" y="4617443"/>
                    <a:ext cx="738323" cy="436273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Notificaciones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146" name="ListItemMedium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4211716" y="2483965"/>
                  <a:ext cx="738323" cy="792790"/>
                  <a:chOff x="240369" y="4240151"/>
                  <a:chExt cx="738323" cy="792790"/>
                </a:xfrm>
              </p:grpSpPr>
              <p:sp>
                <p:nvSpPr>
                  <p:cNvPr id="147" name="Icon"/>
                  <p:cNvSpPr/>
                  <p:nvPr/>
                </p:nvSpPr>
                <p:spPr>
                  <a:xfrm>
                    <a:off x="422494" y="4240151"/>
                    <a:ext cx="365760" cy="365760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Content"/>
                  <p:cNvSpPr txBox="1"/>
                  <p:nvPr/>
                </p:nvSpPr>
                <p:spPr>
                  <a:xfrm>
                    <a:off x="240369" y="4617443"/>
                    <a:ext cx="738323" cy="415498"/>
                  </a:xfrm>
                  <a:prstGeom prst="rect">
                    <a:avLst/>
                  </a:prstGeom>
                  <a:noFill/>
                </p:spPr>
                <p:txBody>
                  <a:bodyPr wrap="square" lIns="45720" tIns="18288" rIns="45720" bIns="27432" rtlCol="0">
                    <a:no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Eventos</a:t>
                    </a:r>
                    <a:endPara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  <p:sp>
          <p:nvSpPr>
            <p:cNvPr id="106" name="Icon"/>
            <p:cNvSpPr>
              <a:spLocks/>
            </p:cNvSpPr>
            <p:nvPr/>
          </p:nvSpPr>
          <p:spPr>
            <a:xfrm>
              <a:off x="3502343" y="3336941"/>
              <a:ext cx="365760" cy="36576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Content"/>
            <p:cNvSpPr txBox="1">
              <a:spLocks/>
            </p:cNvSpPr>
            <p:nvPr/>
          </p:nvSpPr>
          <p:spPr>
            <a:xfrm>
              <a:off x="3316061" y="3714233"/>
              <a:ext cx="738323" cy="436273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Factor de </a:t>
              </a:r>
              <a:r>
                <a:rPr lang="en-US" sz="8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emisión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1" name="MousePointer"/>
          <p:cNvSpPr/>
          <p:nvPr>
            <p:custDataLst>
              <p:custData r:id="rId1"/>
            </p:custDataLst>
          </p:nvPr>
        </p:nvSpPr>
        <p:spPr>
          <a:xfrm rot="20359169">
            <a:off x="3609696" y="522486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Usuarios empresariales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aphicFrame>
        <p:nvGraphicFramePr>
          <p:cNvPr id="10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394839171"/>
              </p:ext>
            </p:extLst>
          </p:nvPr>
        </p:nvGraphicFramePr>
        <p:xfrm>
          <a:off x="2051721" y="2852936"/>
          <a:ext cx="6509728" cy="34563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3000"/>
                <a:gridCol w="1947898"/>
                <a:gridCol w="1794415"/>
                <a:gridCol w="1794415"/>
              </a:tblGrid>
              <a:tr h="432048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Código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Perfil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Correo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electrónico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Empresa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Asociado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hlinkClick r:id="rId18"/>
                        </a:rPr>
                        <a:t>empresa1@correo.com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Empresa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Asociado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hlinkClick r:id="rId19"/>
                        </a:rPr>
                        <a:t>empresa2@correo.com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Empresa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Asociado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hlinkClick r:id="rId20"/>
                        </a:rPr>
                        <a:t>empresa3@correo.com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Empresa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Asociado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hlinkClick r:id="rId21"/>
                        </a:rPr>
                        <a:t>empresa4@correo.com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Content"/>
          <p:cNvSpPr/>
          <p:nvPr>
            <p:custDataLst>
              <p:custData r:id="rId2"/>
            </p:custDataLst>
          </p:nvPr>
        </p:nvSpPr>
        <p:spPr>
          <a:xfrm>
            <a:off x="2026920" y="2575560"/>
            <a:ext cx="6545198" cy="24508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Nuevo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Eliminar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Baja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Perfil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6" name="SearchBox"/>
          <p:cNvGrpSpPr/>
          <p:nvPr>
            <p:custDataLst>
              <p:custData r:id="rId3"/>
            </p:custDataLst>
          </p:nvPr>
        </p:nvGrpSpPr>
        <p:grpSpPr>
          <a:xfrm>
            <a:off x="6099286" y="2541727"/>
            <a:ext cx="2505007" cy="310896"/>
            <a:chOff x="4111925" y="3293640"/>
            <a:chExt cx="962994" cy="211456"/>
          </a:xfrm>
        </p:grpSpPr>
        <p:sp>
          <p:nvSpPr>
            <p:cNvPr id="129" name="Content"/>
            <p:cNvSpPr>
              <a:spLocks/>
            </p:cNvSpPr>
            <p:nvPr/>
          </p:nvSpPr>
          <p:spPr>
            <a:xfrm>
              <a:off x="4111925" y="3317289"/>
              <a:ext cx="946523" cy="1554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Buscar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402" y="3293640"/>
              <a:ext cx="119517" cy="21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MousePointer"/>
          <p:cNvSpPr/>
          <p:nvPr>
            <p:custDataLst>
              <p:custData r:id="rId4"/>
            </p:custDataLst>
          </p:nvPr>
        </p:nvSpPr>
        <p:spPr>
          <a:xfrm rot="20359169">
            <a:off x="2461933" y="280223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24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3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3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5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– Personas individuales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26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27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28"/>
              </p:custDataLst>
            </p:nvPr>
          </p:nvGrpSpPr>
          <p:grpSpPr>
            <a:xfrm>
              <a:off x="1835697" y="1906808"/>
              <a:ext cx="48950" cy="4845154"/>
              <a:chOff x="4538663" y="1106029"/>
              <a:chExt cx="48950" cy="4845154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140561" y="3504131"/>
                <a:ext cx="4845154" cy="4895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29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5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Catálogos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Indicadores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Usuarios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2" name="DownArrow"/>
          <p:cNvSpPr>
            <a:spLocks noChangeAspect="1"/>
          </p:cNvSpPr>
          <p:nvPr/>
        </p:nvSpPr>
        <p:spPr>
          <a:xfrm rot="10800000">
            <a:off x="8285685" y="2973720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s-GT" sz="2400" dirty="0"/>
          </a:p>
        </p:txBody>
      </p:sp>
      <p:sp>
        <p:nvSpPr>
          <p:cNvPr id="62" name="MousePointer"/>
          <p:cNvSpPr/>
          <p:nvPr>
            <p:custDataLst>
              <p:custData r:id="rId1"/>
            </p:custDataLst>
          </p:nvPr>
        </p:nvSpPr>
        <p:spPr>
          <a:xfrm rot="20359169">
            <a:off x="8276614" y="622202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2123728" y="2051904"/>
            <a:ext cx="6374578" cy="4401432"/>
            <a:chOff x="513467" y="1897718"/>
            <a:chExt cx="6374578" cy="4401432"/>
          </a:xfrm>
        </p:grpSpPr>
        <p:grpSp>
          <p:nvGrpSpPr>
            <p:cNvPr id="99" name="Group 98"/>
            <p:cNvGrpSpPr/>
            <p:nvPr/>
          </p:nvGrpSpPr>
          <p:grpSpPr>
            <a:xfrm>
              <a:off x="513467" y="1897718"/>
              <a:ext cx="6374578" cy="3799932"/>
              <a:chOff x="615104" y="2092148"/>
              <a:chExt cx="6374578" cy="3799932"/>
            </a:xfrm>
          </p:grpSpPr>
          <p:sp>
            <p:nvSpPr>
              <p:cNvPr id="106" name="Content"/>
              <p:cNvSpPr txBox="1"/>
              <p:nvPr>
                <p:custDataLst>
                  <p:custData r:id="rId4"/>
                </p:custDataLst>
              </p:nvPr>
            </p:nvSpPr>
            <p:spPr>
              <a:xfrm>
                <a:off x="615104" y="2092148"/>
                <a:ext cx="1733873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Nombre de la empresa</a:t>
                </a:r>
              </a:p>
            </p:txBody>
          </p:sp>
          <p:grpSp>
            <p:nvGrpSpPr>
              <p:cNvPr id="107" name="DropdownBox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3083503" y="2495812"/>
                <a:ext cx="3888432" cy="228600"/>
                <a:chOff x="4016824" y="3329200"/>
                <a:chExt cx="1097652" cy="228600"/>
              </a:xfrm>
            </p:grpSpPr>
            <p:sp>
              <p:nvSpPr>
                <p:cNvPr id="138" name="Content"/>
                <p:cNvSpPr/>
                <p:nvPr/>
              </p:nvSpPr>
              <p:spPr>
                <a:xfrm>
                  <a:off x="4016824" y="3329200"/>
                  <a:ext cx="1097652" cy="22860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45720" rIns="45720" rtlCol="0" anchor="ctr"/>
                <a:lstStyle/>
                <a:p>
                  <a:r>
                    <a:rPr lang="es-GT" sz="1200" dirty="0" smtClean="0">
                      <a:solidFill>
                        <a:srgbClr val="000000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Seleccione el tipo de industria</a:t>
                  </a:r>
                  <a:endParaRPr lang="es-GT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39" name="DownArrow"/>
                <p:cNvSpPr>
                  <a:spLocks noChangeAspect="1"/>
                </p:cNvSpPr>
                <p:nvPr/>
              </p:nvSpPr>
              <p:spPr>
                <a:xfrm rot="10800000">
                  <a:off x="5079821" y="3430199"/>
                  <a:ext cx="22952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s-GT" sz="2400" dirty="0"/>
                </a:p>
              </p:txBody>
            </p:sp>
          </p:grpSp>
          <p:sp>
            <p:nvSpPr>
              <p:cNvPr id="108" name="Content"/>
              <p:cNvSpPr txBox="1"/>
              <p:nvPr>
                <p:custDataLst>
                  <p:custData r:id="rId6"/>
                </p:custDataLst>
              </p:nvPr>
            </p:nvSpPr>
            <p:spPr>
              <a:xfrm>
                <a:off x="615104" y="2488715"/>
                <a:ext cx="1324402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Tipo de industria</a:t>
                </a:r>
              </a:p>
            </p:txBody>
          </p:sp>
          <p:sp>
            <p:nvSpPr>
              <p:cNvPr id="109" name="Content"/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615104" y="2885282"/>
                <a:ext cx="81419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Dirección</a:t>
                </a:r>
              </a:p>
            </p:txBody>
          </p:sp>
          <p:sp>
            <p:nvSpPr>
              <p:cNvPr id="110" name="Content"/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615104" y="3281849"/>
                <a:ext cx="7603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Teléfono</a:t>
                </a:r>
              </a:p>
            </p:txBody>
          </p:sp>
          <p:sp>
            <p:nvSpPr>
              <p:cNvPr id="111" name="Content"/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615104" y="3678416"/>
                <a:ext cx="804259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Sitio web</a:t>
                </a:r>
              </a:p>
            </p:txBody>
          </p:sp>
          <p:sp>
            <p:nvSpPr>
              <p:cNvPr id="112" name="Content"/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615104" y="4074983"/>
                <a:ext cx="1839221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Número de trabajadores</a:t>
                </a:r>
              </a:p>
            </p:txBody>
          </p:sp>
          <p:sp>
            <p:nvSpPr>
              <p:cNvPr id="113" name="Content"/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615104" y="4471550"/>
                <a:ext cx="1588833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Nombre de contacto</a:t>
                </a:r>
              </a:p>
            </p:txBody>
          </p:sp>
          <p:sp>
            <p:nvSpPr>
              <p:cNvPr id="114" name="Content"/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615104" y="4868117"/>
                <a:ext cx="225247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Puesto dentro de la institución</a:t>
                </a:r>
              </a:p>
            </p:txBody>
          </p:sp>
          <p:sp>
            <p:nvSpPr>
              <p:cNvPr id="115" name="Content"/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615104" y="5264684"/>
                <a:ext cx="1605504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Teléfono de contacto</a:t>
                </a:r>
              </a:p>
            </p:txBody>
          </p:sp>
          <p:sp>
            <p:nvSpPr>
              <p:cNvPr id="117" name="Content"/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615104" y="5661248"/>
                <a:ext cx="1429302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Correo electrónico</a:t>
                </a:r>
              </a:p>
            </p:txBody>
          </p:sp>
          <p:sp>
            <p:nvSpPr>
              <p:cNvPr id="129" name="Content"/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3083503" y="209985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Universidad Rafael Landívar</a:t>
                </a:r>
              </a:p>
            </p:txBody>
          </p:sp>
          <p:sp>
            <p:nvSpPr>
              <p:cNvPr id="130" name="Content"/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3083503" y="2897244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latin typeface="Segoe UI" pitchFamily="34" charset="0"/>
                    <a:cs typeface="Segoe UI" pitchFamily="34" charset="0"/>
                  </a:rPr>
                  <a:t>Zona 16 Guatemala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Content"/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3083503" y="329320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24262626</a:t>
                </a:r>
              </a:p>
            </p:txBody>
          </p:sp>
          <p:sp>
            <p:nvSpPr>
              <p:cNvPr id="132" name="Content"/>
              <p:cNvSpPr/>
              <p:nvPr>
                <p:custDataLst>
                  <p:custData r:id="rId18"/>
                </p:custDataLst>
              </p:nvPr>
            </p:nvSpPr>
            <p:spPr>
              <a:xfrm>
                <a:off x="3083503" y="4085121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25</a:t>
                </a:r>
              </a:p>
            </p:txBody>
          </p:sp>
          <p:sp>
            <p:nvSpPr>
              <p:cNvPr id="133" name="Content"/>
              <p:cNvSpPr/>
              <p:nvPr>
                <p:custDataLst>
                  <p:custData r:id="rId19"/>
                </p:custDataLst>
              </p:nvPr>
            </p:nvSpPr>
            <p:spPr>
              <a:xfrm>
                <a:off x="3083503" y="4481080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Alejandro Calderón</a:t>
                </a:r>
              </a:p>
            </p:txBody>
          </p:sp>
          <p:sp>
            <p:nvSpPr>
              <p:cNvPr id="134" name="Content"/>
              <p:cNvSpPr/>
              <p:nvPr>
                <p:custDataLst>
                  <p:custData r:id="rId20"/>
                </p:custDataLst>
              </p:nvPr>
            </p:nvSpPr>
            <p:spPr>
              <a:xfrm>
                <a:off x="3083503" y="4877039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latin typeface="Segoe UI" pitchFamily="34" charset="0"/>
                    <a:cs typeface="Segoe UI" pitchFamily="34" charset="0"/>
                  </a:rPr>
                  <a:t>Coordinador de procesos</a:t>
                </a:r>
                <a:endPara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Content"/>
              <p:cNvSpPr/>
              <p:nvPr>
                <p:custDataLst>
                  <p:custData r:id="rId21"/>
                </p:custDataLst>
              </p:nvPr>
            </p:nvSpPr>
            <p:spPr>
              <a:xfrm>
                <a:off x="3083503" y="5272998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23642525</a:t>
                </a:r>
              </a:p>
            </p:txBody>
          </p:sp>
          <p:sp>
            <p:nvSpPr>
              <p:cNvPr id="136" name="Content"/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3083503" y="5668953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acalderon@cgpl.com</a:t>
                </a:r>
              </a:p>
            </p:txBody>
          </p:sp>
          <p:sp>
            <p:nvSpPr>
              <p:cNvPr id="137" name="Content"/>
              <p:cNvSpPr/>
              <p:nvPr>
                <p:custDataLst>
                  <p:custData r:id="rId23"/>
                </p:custDataLst>
              </p:nvPr>
            </p:nvSpPr>
            <p:spPr>
              <a:xfrm>
                <a:off x="3083503" y="3689162"/>
                <a:ext cx="3906179" cy="223127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27432" rIns="0" bIns="0" rtlCol="0" anchor="t" anchorCtr="0"/>
              <a:lstStyle/>
              <a:p>
                <a:r>
                  <a:rPr lang="es-GT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www.url.edu.gt</a:t>
                </a:r>
              </a:p>
            </p:txBody>
          </p:sp>
        </p:grpSp>
        <p:sp>
          <p:nvSpPr>
            <p:cNvPr id="100" name="Content"/>
            <p:cNvSpPr/>
            <p:nvPr>
              <p:custDataLst>
                <p:custData r:id="rId2"/>
              </p:custDataLst>
            </p:nvPr>
          </p:nvSpPr>
          <p:spPr>
            <a:xfrm>
              <a:off x="5767605" y="6016202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s-GT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Registrar</a:t>
              </a:r>
              <a:endParaRPr lang="es-GT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CheckBoxChecked"/>
            <p:cNvGrpSpPr/>
            <p:nvPr>
              <p:custDataLst>
                <p:custData r:id="rId3"/>
              </p:custDataLst>
            </p:nvPr>
          </p:nvGrpSpPr>
          <p:grpSpPr>
            <a:xfrm>
              <a:off x="618256" y="6068318"/>
              <a:ext cx="2297146" cy="230832"/>
              <a:chOff x="4317072" y="3312427"/>
              <a:chExt cx="2297146" cy="230832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4354432" y="3312427"/>
                <a:ext cx="2259786" cy="230832"/>
                <a:chOff x="5179843" y="2087451"/>
                <a:chExt cx="2117880" cy="216403"/>
              </a:xfrm>
            </p:grpSpPr>
            <p:sp>
              <p:nvSpPr>
                <p:cNvPr id="104" name="Content"/>
                <p:cNvSpPr txBox="1"/>
                <p:nvPr/>
              </p:nvSpPr>
              <p:spPr>
                <a:xfrm>
                  <a:off x="5179843" y="2087451"/>
                  <a:ext cx="2117880" cy="216403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es-GT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Acepto las condiciones de uso</a:t>
                  </a:r>
                </a:p>
              </p:txBody>
            </p:sp>
            <p:sp>
              <p:nvSpPr>
                <p:cNvPr id="105" name="CheckBox"/>
                <p:cNvSpPr/>
                <p:nvPr/>
              </p:nvSpPr>
              <p:spPr>
                <a:xfrm>
                  <a:off x="5179843" y="2150902"/>
                  <a:ext cx="100012" cy="9763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</p:grpSp>
          <p:pic>
            <p:nvPicPr>
              <p:cNvPr id="103" name="Check" descr="C:\Users\t-dantay\Documents\WPIcons\appbar.check.rest.png"/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7072" y="3344359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697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ADMINISTRACION</a:t>
            </a:r>
            <a:endParaRPr lang="es-G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2456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5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2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3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4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5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6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7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Agua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Electricidad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Combustible</a:t>
                </a:r>
              </a:p>
              <a:p>
                <a:endParaRPr lang="es-GT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9" name="Image"/>
            <p:cNvGrpSpPr/>
            <p:nvPr>
              <p:custDataLst>
                <p:custData r:id="rId8"/>
              </p:custDataLst>
            </p:nvPr>
          </p:nvGrpSpPr>
          <p:grpSpPr>
            <a:xfrm>
              <a:off x="2098800" y="2044001"/>
              <a:ext cx="6579231" cy="4433679"/>
              <a:chOff x="4037608" y="2896991"/>
              <a:chExt cx="1059255" cy="105925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</p:grpSp>
      <p:sp>
        <p:nvSpPr>
          <p:cNvPr id="133" name="MousePointer"/>
          <p:cNvSpPr/>
          <p:nvPr>
            <p:custDataLst>
              <p:custData r:id="rId1"/>
            </p:custDataLst>
          </p:nvPr>
        </p:nvSpPr>
        <p:spPr>
          <a:xfrm rot="20359169">
            <a:off x="3316262" y="182174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7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8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9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0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1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2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Agua</a:t>
                </a: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Energía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Combustible</a:t>
                </a: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166620" y="1980769"/>
            <a:ext cx="6036662" cy="4664945"/>
            <a:chOff x="2166620" y="1980769"/>
            <a:chExt cx="6036662" cy="4664945"/>
          </a:xfrm>
        </p:grpSpPr>
        <p:grpSp>
          <p:nvGrpSpPr>
            <p:cNvPr id="103" name="Group"/>
            <p:cNvGrpSpPr/>
            <p:nvPr>
              <p:custDataLst>
                <p:custData r:id="rId1"/>
              </p:custDataLst>
            </p:nvPr>
          </p:nvGrpSpPr>
          <p:grpSpPr>
            <a:xfrm>
              <a:off x="2193692" y="1984630"/>
              <a:ext cx="2882364" cy="2242926"/>
              <a:chOff x="3168650" y="2422039"/>
              <a:chExt cx="2616200" cy="1324462"/>
            </a:xfrm>
          </p:grpSpPr>
          <p:sp useBgFill="1">
            <p:nvSpPr>
              <p:cNvPr id="173" name="Container"/>
              <p:cNvSpPr>
                <a:spLocks/>
              </p:cNvSpPr>
              <p:nvPr/>
            </p:nvSpPr>
            <p:spPr>
              <a:xfrm>
                <a:off x="3168650" y="2505761"/>
                <a:ext cx="2616200" cy="1240740"/>
              </a:xfrm>
              <a:prstGeom prst="roundRect">
                <a:avLst>
                  <a:gd name="adj" fmla="val 4524"/>
                </a:avLst>
              </a:prstGeom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 useBgFill="1">
            <p:nvSpPr>
              <p:cNvPr id="174" name="Content"/>
              <p:cNvSpPr txBox="1">
                <a:spLocks/>
              </p:cNvSpPr>
              <p:nvPr/>
            </p:nvSpPr>
            <p:spPr>
              <a:xfrm>
                <a:off x="3323019" y="2422039"/>
                <a:ext cx="837456" cy="1635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Agua</a:t>
                </a:r>
                <a:endPara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4" name="Group"/>
            <p:cNvGrpSpPr/>
            <p:nvPr>
              <p:custDataLst>
                <p:custData r:id="rId2"/>
              </p:custDataLst>
            </p:nvPr>
          </p:nvGrpSpPr>
          <p:grpSpPr>
            <a:xfrm>
              <a:off x="5252720" y="1980769"/>
              <a:ext cx="2919680" cy="2348426"/>
              <a:chOff x="3168650" y="2419758"/>
              <a:chExt cx="2616200" cy="1326742"/>
            </a:xfrm>
          </p:grpSpPr>
          <p:sp useBgFill="1">
            <p:nvSpPr>
              <p:cNvPr id="171" name="Container"/>
              <p:cNvSpPr>
                <a:spLocks/>
              </p:cNvSpPr>
              <p:nvPr/>
            </p:nvSpPr>
            <p:spPr>
              <a:xfrm>
                <a:off x="3168650" y="2502038"/>
                <a:ext cx="2616200" cy="1244462"/>
              </a:xfrm>
              <a:prstGeom prst="roundRect">
                <a:avLst>
                  <a:gd name="adj" fmla="val 4524"/>
                </a:avLst>
              </a:prstGeom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 useBgFill="1">
            <p:nvSpPr>
              <p:cNvPr id="172" name="Content"/>
              <p:cNvSpPr txBox="1">
                <a:spLocks/>
              </p:cNvSpPr>
              <p:nvPr/>
            </p:nvSpPr>
            <p:spPr>
              <a:xfrm>
                <a:off x="3300938" y="2419758"/>
                <a:ext cx="616094" cy="15649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Energía</a:t>
                </a:r>
                <a:endPara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5" name="Group"/>
            <p:cNvGrpSpPr/>
            <p:nvPr>
              <p:custDataLst>
                <p:custData r:id="rId3"/>
              </p:custDataLst>
            </p:nvPr>
          </p:nvGrpSpPr>
          <p:grpSpPr>
            <a:xfrm>
              <a:off x="2166620" y="4387902"/>
              <a:ext cx="2981444" cy="2257812"/>
              <a:chOff x="3168650" y="2419757"/>
              <a:chExt cx="2616200" cy="1326742"/>
            </a:xfrm>
          </p:grpSpPr>
          <p:sp useBgFill="1">
            <p:nvSpPr>
              <p:cNvPr id="169" name="Container"/>
              <p:cNvSpPr>
                <a:spLocks/>
              </p:cNvSpPr>
              <p:nvPr/>
            </p:nvSpPr>
            <p:spPr>
              <a:xfrm>
                <a:off x="3168650" y="2505340"/>
                <a:ext cx="2616200" cy="1241159"/>
              </a:xfrm>
              <a:prstGeom prst="roundRect">
                <a:avLst>
                  <a:gd name="adj" fmla="val 4524"/>
                </a:avLst>
              </a:prstGeom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 useBgFill="1">
            <p:nvSpPr>
              <p:cNvPr id="170" name="Content"/>
              <p:cNvSpPr txBox="1">
                <a:spLocks/>
              </p:cNvSpPr>
              <p:nvPr/>
            </p:nvSpPr>
            <p:spPr>
              <a:xfrm>
                <a:off x="3298198" y="2419757"/>
                <a:ext cx="913182" cy="16277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Combustible</a:t>
                </a:r>
                <a:endPara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7" name="ListItemMedium"/>
            <p:cNvGrpSpPr/>
            <p:nvPr>
              <p:custDataLst>
                <p:custData r:id="rId4"/>
              </p:custDataLst>
            </p:nvPr>
          </p:nvGrpSpPr>
          <p:grpSpPr>
            <a:xfrm>
              <a:off x="2412093" y="2483965"/>
              <a:ext cx="738323" cy="792790"/>
              <a:chOff x="240369" y="4240151"/>
              <a:chExt cx="738323" cy="792790"/>
            </a:xfrm>
          </p:grpSpPr>
          <p:sp>
            <p:nvSpPr>
              <p:cNvPr id="167" name="Icon"/>
              <p:cNvSpPr/>
              <p:nvPr/>
            </p:nvSpPr>
            <p:spPr>
              <a:xfrm>
                <a:off x="422494" y="4240151"/>
                <a:ext cx="365760" cy="36576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8" name="Content"/>
              <p:cNvSpPr txBox="1"/>
              <p:nvPr/>
            </p:nvSpPr>
            <p:spPr>
              <a:xfrm>
                <a:off x="240369" y="4617443"/>
                <a:ext cx="738323" cy="415498"/>
              </a:xfrm>
              <a:prstGeom prst="rect">
                <a:avLst/>
              </a:prstGeom>
              <a:noFill/>
            </p:spPr>
            <p:txBody>
              <a:bodyPr wrap="square" lIns="45720" tIns="18288" rIns="45720" bIns="27432" rtlCol="0">
                <a:noAutofit/>
              </a:bodyPr>
              <a:lstStyle/>
              <a:p>
                <a:pPr algn="ctr"/>
                <a:r>
                  <a:rPr lang="en-US" sz="8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Registro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8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consumo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8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agua</a:t>
                </a:r>
                <a:endPara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 useBgFill="1">
          <p:nvSpPr>
            <p:cNvPr id="155" name="Container"/>
            <p:cNvSpPr>
              <a:spLocks/>
            </p:cNvSpPr>
            <p:nvPr/>
          </p:nvSpPr>
          <p:spPr>
            <a:xfrm>
              <a:off x="5221838" y="4533544"/>
              <a:ext cx="2981444" cy="2112169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46" name="ListItemMedium"/>
            <p:cNvGrpSpPr/>
            <p:nvPr>
              <p:custDataLst>
                <p:custData r:id="rId5"/>
              </p:custDataLst>
            </p:nvPr>
          </p:nvGrpSpPr>
          <p:grpSpPr>
            <a:xfrm>
              <a:off x="5421009" y="2388276"/>
              <a:ext cx="738323" cy="792790"/>
              <a:chOff x="240369" y="4240151"/>
              <a:chExt cx="738323" cy="792790"/>
            </a:xfrm>
          </p:grpSpPr>
          <p:sp>
            <p:nvSpPr>
              <p:cNvPr id="153" name="Icon"/>
              <p:cNvSpPr/>
              <p:nvPr/>
            </p:nvSpPr>
            <p:spPr>
              <a:xfrm>
                <a:off x="422494" y="4240151"/>
                <a:ext cx="365760" cy="36576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4" name="Content"/>
              <p:cNvSpPr txBox="1"/>
              <p:nvPr/>
            </p:nvSpPr>
            <p:spPr>
              <a:xfrm>
                <a:off x="240369" y="4617443"/>
                <a:ext cx="738323" cy="415498"/>
              </a:xfrm>
              <a:prstGeom prst="rect">
                <a:avLst/>
              </a:prstGeom>
              <a:noFill/>
            </p:spPr>
            <p:txBody>
              <a:bodyPr wrap="square" lIns="45720" tIns="18288" rIns="45720" bIns="27432" rtlCol="0">
                <a:noAutofit/>
              </a:bodyPr>
              <a:lstStyle/>
              <a:p>
                <a:pPr algn="ctr"/>
                <a:r>
                  <a:rPr lang="en-US" sz="8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Registro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8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consumo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8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energía</a:t>
                </a:r>
                <a:endPara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7" name="ListItemMedium"/>
            <p:cNvGrpSpPr/>
            <p:nvPr>
              <p:custDataLst>
                <p:custData r:id="rId6"/>
              </p:custDataLst>
            </p:nvPr>
          </p:nvGrpSpPr>
          <p:grpSpPr>
            <a:xfrm>
              <a:off x="2416250" y="4763669"/>
              <a:ext cx="738323" cy="792790"/>
              <a:chOff x="240369" y="4240151"/>
              <a:chExt cx="738323" cy="792790"/>
            </a:xfrm>
          </p:grpSpPr>
          <p:sp>
            <p:nvSpPr>
              <p:cNvPr id="144" name="Icon"/>
              <p:cNvSpPr/>
              <p:nvPr/>
            </p:nvSpPr>
            <p:spPr>
              <a:xfrm>
                <a:off x="422494" y="4240151"/>
                <a:ext cx="365760" cy="365760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5" name="Content"/>
              <p:cNvSpPr txBox="1"/>
              <p:nvPr/>
            </p:nvSpPr>
            <p:spPr>
              <a:xfrm>
                <a:off x="240369" y="4617443"/>
                <a:ext cx="738323" cy="415498"/>
              </a:xfrm>
              <a:prstGeom prst="rect">
                <a:avLst/>
              </a:prstGeom>
              <a:noFill/>
            </p:spPr>
            <p:txBody>
              <a:bodyPr wrap="square" lIns="45720" tIns="18288" rIns="45720" bIns="27432" rtlCol="0">
                <a:noAutofit/>
              </a:bodyPr>
              <a:lstStyle/>
              <a:p>
                <a:pPr algn="ctr"/>
                <a:r>
                  <a:rPr lang="en-US" sz="8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Registro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8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consumo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de combustible</a:t>
                </a:r>
                <a:endPara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64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40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2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3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4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5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6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7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Agua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Electricidad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Combustible</a:t>
                </a:r>
              </a:p>
              <a:p>
                <a:endParaRPr lang="es-GT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9" name="Image"/>
            <p:cNvGrpSpPr/>
            <p:nvPr>
              <p:custDataLst>
                <p:custData r:id="rId8"/>
              </p:custDataLst>
            </p:nvPr>
          </p:nvGrpSpPr>
          <p:grpSpPr>
            <a:xfrm>
              <a:off x="2098800" y="2044001"/>
              <a:ext cx="6579231" cy="4433679"/>
              <a:chOff x="4037608" y="2896991"/>
              <a:chExt cx="1059255" cy="105925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4037608" y="2896991"/>
                <a:ext cx="1059255" cy="10592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4037608" y="2896991"/>
                <a:ext cx="1059255" cy="1059255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</p:grpSp>
      <p:sp>
        <p:nvSpPr>
          <p:cNvPr id="133" name="MousePointer"/>
          <p:cNvSpPr/>
          <p:nvPr>
            <p:custDataLst>
              <p:custData r:id="rId1"/>
            </p:custDataLst>
          </p:nvPr>
        </p:nvSpPr>
        <p:spPr>
          <a:xfrm rot="20359169">
            <a:off x="4296829" y="185803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8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9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10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11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12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3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Agua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Electricidad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Combustible</a:t>
                </a:r>
              </a:p>
              <a:p>
                <a:endParaRPr lang="es-GT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2098800" y="2044001"/>
              <a:ext cx="6579231" cy="443367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51" name="PieChart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00432164"/>
              </p:ext>
            </p:extLst>
          </p:nvPr>
        </p:nvGraphicFramePr>
        <p:xfrm>
          <a:off x="2264172" y="2507928"/>
          <a:ext cx="1875780" cy="1425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53" name="PieChart"/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930298422"/>
              </p:ext>
            </p:extLst>
          </p:nvPr>
        </p:nvGraphicFramePr>
        <p:xfrm>
          <a:off x="4170778" y="4386485"/>
          <a:ext cx="1875780" cy="1425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54" name="Pie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355514230"/>
              </p:ext>
            </p:extLst>
          </p:nvPr>
        </p:nvGraphicFramePr>
        <p:xfrm>
          <a:off x="5841779" y="2507928"/>
          <a:ext cx="1875780" cy="1425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55" name="VerticalBarChart"/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923984924"/>
              </p:ext>
            </p:extLst>
          </p:nvPr>
        </p:nvGraphicFramePr>
        <p:xfrm>
          <a:off x="2411761" y="4155429"/>
          <a:ext cx="1512168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59" name="VerticalBarChart"/>
          <p:cNvGraphicFramePr/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1397573819"/>
              </p:ext>
            </p:extLst>
          </p:nvPr>
        </p:nvGraphicFramePr>
        <p:xfrm>
          <a:off x="4234781" y="2276872"/>
          <a:ext cx="1512168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61" name="VerticalBarChart"/>
          <p:cNvGraphicFramePr/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1013354026"/>
              </p:ext>
            </p:extLst>
          </p:nvPr>
        </p:nvGraphicFramePr>
        <p:xfrm>
          <a:off x="6293408" y="4155429"/>
          <a:ext cx="1512168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pSp>
        <p:nvGrpSpPr>
          <p:cNvPr id="62" name="HorizontalSplitter"/>
          <p:cNvGrpSpPr/>
          <p:nvPr>
            <p:custDataLst>
              <p:custData r:id="rId7"/>
            </p:custDataLst>
          </p:nvPr>
        </p:nvGrpSpPr>
        <p:grpSpPr>
          <a:xfrm>
            <a:off x="2247900" y="3986213"/>
            <a:ext cx="6324218" cy="66675"/>
            <a:chOff x="2324100" y="3395663"/>
            <a:chExt cx="4495800" cy="66675"/>
          </a:xfrm>
        </p:grpSpPr>
        <p:sp>
          <p:nvSpPr>
            <p:cNvPr id="63" name="Rectangle 62"/>
            <p:cNvSpPr/>
            <p:nvPr/>
          </p:nvSpPr>
          <p:spPr>
            <a:xfrm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65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52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5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6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7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8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9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10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Sistema</a:t>
                </a:r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Consumo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2098800" y="2044001"/>
              <a:ext cx="6579231" cy="443367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33" name="MousePointer"/>
          <p:cNvSpPr/>
          <p:nvPr>
            <p:custDataLst>
              <p:custData r:id="rId1"/>
            </p:custDataLst>
          </p:nvPr>
        </p:nvSpPr>
        <p:spPr>
          <a:xfrm rot="20359169">
            <a:off x="5237480" y="185803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56" name="Group"/>
          <p:cNvGrpSpPr/>
          <p:nvPr>
            <p:custDataLst>
              <p:custData r:id="rId2"/>
            </p:custDataLst>
          </p:nvPr>
        </p:nvGrpSpPr>
        <p:grpSpPr>
          <a:xfrm>
            <a:off x="2397125" y="2241754"/>
            <a:ext cx="2616200" cy="3995558"/>
            <a:chOff x="3168650" y="2419758"/>
            <a:chExt cx="2616200" cy="1326742"/>
          </a:xfrm>
        </p:grpSpPr>
        <p:sp useBgFill="1">
          <p:nvSpPr>
            <p:cNvPr id="57" name="Container"/>
            <p:cNvSpPr>
              <a:spLocks/>
            </p:cNvSpPr>
            <p:nvPr/>
          </p:nvSpPr>
          <p:spPr>
            <a:xfrm>
              <a:off x="3168650" y="2468119"/>
              <a:ext cx="2616200" cy="1278381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58" name="Content"/>
            <p:cNvSpPr txBox="1">
              <a:spLocks/>
            </p:cNvSpPr>
            <p:nvPr/>
          </p:nvSpPr>
          <p:spPr>
            <a:xfrm>
              <a:off x="3316284" y="2419758"/>
              <a:ext cx="712439" cy="9197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Sistema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9" name="Group"/>
          <p:cNvGrpSpPr/>
          <p:nvPr>
            <p:custDataLst>
              <p:custData r:id="rId3"/>
            </p:custDataLst>
          </p:nvPr>
        </p:nvGrpSpPr>
        <p:grpSpPr>
          <a:xfrm>
            <a:off x="5652120" y="2216388"/>
            <a:ext cx="2616200" cy="3995558"/>
            <a:chOff x="3168650" y="2419758"/>
            <a:chExt cx="2616200" cy="1326742"/>
          </a:xfrm>
        </p:grpSpPr>
        <p:sp useBgFill="1">
          <p:nvSpPr>
            <p:cNvPr id="61" name="Container"/>
            <p:cNvSpPr>
              <a:spLocks/>
            </p:cNvSpPr>
            <p:nvPr/>
          </p:nvSpPr>
          <p:spPr>
            <a:xfrm>
              <a:off x="3168650" y="2468119"/>
              <a:ext cx="2616200" cy="1278381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62" name="Content"/>
            <p:cNvSpPr txBox="1">
              <a:spLocks/>
            </p:cNvSpPr>
            <p:nvPr/>
          </p:nvSpPr>
          <p:spPr>
            <a:xfrm>
              <a:off x="3316284" y="2419758"/>
              <a:ext cx="830677" cy="9197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Consumo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3" name="ContextMenu"/>
          <p:cNvGrpSpPr/>
          <p:nvPr>
            <p:custDataLst>
              <p:custData r:id="rId4"/>
            </p:custDataLst>
          </p:nvPr>
        </p:nvGrpSpPr>
        <p:grpSpPr>
          <a:xfrm>
            <a:off x="2663824" y="2657279"/>
            <a:ext cx="2124199" cy="3436017"/>
            <a:chOff x="3951265" y="2689012"/>
            <a:chExt cx="1263650" cy="1659152"/>
          </a:xfrm>
        </p:grpSpPr>
        <p:grpSp>
          <p:nvGrpSpPr>
            <p:cNvPr id="64" name="Group 63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66" name="Background"/>
              <p:cNvSpPr>
                <a:spLocks/>
              </p:cNvSpPr>
              <p:nvPr/>
            </p:nvSpPr>
            <p:spPr>
              <a:xfrm>
                <a:off x="144465" y="3547572"/>
                <a:ext cx="1263650" cy="166577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67" name="MenuLine"/>
              <p:cNvCxnSpPr>
                <a:cxnSpLocks/>
              </p:cNvCxnSpPr>
              <p:nvPr/>
            </p:nvCxnSpPr>
            <p:spPr>
              <a:xfrm>
                <a:off x="31067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65" name="Content"/>
            <p:cNvSpPr txBox="1">
              <a:spLocks/>
            </p:cNvSpPr>
            <p:nvPr/>
          </p:nvSpPr>
          <p:spPr>
            <a:xfrm>
              <a:off x="4117287" y="2689194"/>
              <a:ext cx="1097439" cy="16589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Usuarios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Estadísticas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uso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8" name="Background"/>
          <p:cNvSpPr>
            <a:spLocks/>
          </p:cNvSpPr>
          <p:nvPr/>
        </p:nvSpPr>
        <p:spPr>
          <a:xfrm>
            <a:off x="5868144" y="2611562"/>
            <a:ext cx="2124199" cy="343564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Content"/>
          <p:cNvSpPr txBox="1">
            <a:spLocks/>
          </p:cNvSpPr>
          <p:nvPr/>
        </p:nvSpPr>
        <p:spPr>
          <a:xfrm>
            <a:off x="6147227" y="2611564"/>
            <a:ext cx="1844798" cy="3435640"/>
          </a:xfrm>
          <a:prstGeom prst="rect">
            <a:avLst/>
          </a:prstGeom>
          <a:noFill/>
          <a:ln>
            <a:noFill/>
          </a:ln>
        </p:spPr>
        <p:txBody>
          <a:bodyPr wrap="square" lIns="54864" rIns="45720" bIns="27432" rtlCol="0">
            <a:noAutofit/>
          </a:bodyPr>
          <a:lstStyle/>
          <a:p>
            <a:r>
              <a:rPr lang="en-US" sz="1200" dirty="0" err="1"/>
              <a:t>Consumo</a:t>
            </a:r>
            <a:r>
              <a:rPr lang="en-US" sz="1200" dirty="0"/>
              <a:t> de </a:t>
            </a:r>
            <a:r>
              <a:rPr lang="en-US" sz="1200" dirty="0" err="1"/>
              <a:t>agua</a:t>
            </a:r>
            <a:r>
              <a:rPr lang="en-US" sz="1200" dirty="0"/>
              <a:t> individual</a:t>
            </a:r>
          </a:p>
          <a:p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/>
              <a:t>Consumo</a:t>
            </a:r>
            <a:r>
              <a:rPr lang="en-US" sz="1200" dirty="0"/>
              <a:t> individual de </a:t>
            </a:r>
            <a:r>
              <a:rPr lang="en-US" sz="1200" dirty="0" err="1"/>
              <a:t>energía</a:t>
            </a:r>
            <a:r>
              <a:rPr lang="en-US" sz="1200" dirty="0"/>
              <a:t> </a:t>
            </a:r>
          </a:p>
          <a:p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/>
              <a:t>Consumo</a:t>
            </a:r>
            <a:r>
              <a:rPr lang="en-US" sz="1200" dirty="0"/>
              <a:t> individual </a:t>
            </a:r>
            <a:r>
              <a:rPr lang="en-US" sz="1200" dirty="0" err="1"/>
              <a:t>promedio</a:t>
            </a:r>
            <a:r>
              <a:rPr lang="en-US" sz="1200" dirty="0"/>
              <a:t> de </a:t>
            </a:r>
            <a:r>
              <a:rPr lang="en-US" sz="1200" dirty="0" err="1"/>
              <a:t>energía</a:t>
            </a:r>
            <a:endParaRPr lang="en-US" sz="1200" dirty="0"/>
          </a:p>
          <a:p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/>
              <a:t>Generación</a:t>
            </a:r>
            <a:r>
              <a:rPr lang="en-US" sz="1200" dirty="0"/>
              <a:t> de CO2 Individual</a:t>
            </a:r>
          </a:p>
          <a:p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s-GT" sz="1200" dirty="0"/>
              <a:t>Generación de CO2 individual promedio</a:t>
            </a:r>
          </a:p>
          <a:p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 err="1"/>
              <a:t>Emisiones</a:t>
            </a:r>
            <a:r>
              <a:rPr lang="en-US" sz="1200" dirty="0"/>
              <a:t> de CO2</a:t>
            </a:r>
          </a:p>
          <a:p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3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4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5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6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Sistema</a:t>
                </a:r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Consumo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2098800" y="2044001"/>
              <a:ext cx="6579231" cy="443367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C:\Users\lacordon\Dropbox\URL\Proyectos I\Documentos\Energía eléctrica y CO2\Indicadores ambientales del CGP+L\Diapositiva1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04" y="2132399"/>
            <a:ext cx="6375613" cy="422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1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3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4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5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6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Sistema</a:t>
                </a:r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Consumo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2098800" y="2044001"/>
              <a:ext cx="6579231" cy="443367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2050" name="Picture 2" descr="C:\Users\lacordon\Dropbox\URL\Proyectos I\Documentos\Energía eléctrica y CO2\Indicadores ambientales del CGP+L\Diapositiva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4418"/>
            <a:ext cx="6344428" cy="429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3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4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5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6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Sistema</a:t>
                </a:r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Consumo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2098800" y="2044001"/>
              <a:ext cx="6579231" cy="443367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074" name="Picture 2" descr="C:\Users\lacordon\Dropbox\URL\Proyectos I\Documentos\Energía eléctrica y CO2\Indicadores ambientales del CGP+L\Diapositiva3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45" y="2180577"/>
            <a:ext cx="6392573" cy="416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4" name="WebBrowser"/>
            <p:cNvGrpSpPr/>
            <p:nvPr>
              <p:custDataLst>
                <p:custData r:id="rId1"/>
              </p:custDataLst>
            </p:nvPr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" name="Background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" name="WindowTitle"/>
              <p:cNvSpPr txBox="1"/>
              <p:nvPr/>
            </p:nvSpPr>
            <p:spPr>
              <a:xfrm>
                <a:off x="22515" y="22341"/>
                <a:ext cx="3263907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s-GT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Centro guatemalteco de producción + Limpia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1598" y="286385"/>
                <a:ext cx="320040" cy="316520"/>
                <a:chOff x="72073" y="221749"/>
                <a:chExt cx="320040" cy="31652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2073" y="221749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Left Arrow 31"/>
                <p:cNvSpPr/>
                <p:nvPr/>
              </p:nvSpPr>
              <p:spPr>
                <a:xfrm>
                  <a:off x="109358" y="275511"/>
                  <a:ext cx="223134" cy="208997"/>
                </a:xfrm>
                <a:prstGeom prst="lef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53671" y="286384"/>
                <a:ext cx="320040" cy="316520"/>
                <a:chOff x="444146" y="221748"/>
                <a:chExt cx="320040" cy="31652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44146" y="221748"/>
                  <a:ext cx="320040" cy="316520"/>
                </a:xfrm>
                <a:prstGeom prst="ellipse">
                  <a:avLst/>
                </a:prstGeom>
                <a:gradFill flip="none" rotWithShape="1">
                  <a:gsLst>
                    <a:gs pos="91000">
                      <a:srgbClr val="FFFFFF">
                        <a:lumMod val="85000"/>
                      </a:srgbClr>
                    </a:gs>
                    <a:gs pos="36000">
                      <a:srgbClr val="FFFFFF">
                        <a:lumMod val="95000"/>
                      </a:srgbClr>
                    </a:gs>
                    <a:gs pos="100000">
                      <a:srgbClr val="FFFFFF">
                        <a:lumMod val="95000"/>
                      </a:srgbClr>
                    </a:gs>
                  </a:gsLst>
                  <a:lin ang="5400000" scaled="0"/>
                  <a:tileRect/>
                </a:gradFill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u="sng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>
                  <a:off x="481249" y="275509"/>
                  <a:ext cx="257146" cy="208999"/>
                </a:xfrm>
                <a:prstGeom prst="rightArrow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s-GT" sz="1050" kern="0" dirty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</p:grpSp>
          <p:grpSp>
            <p:nvGrpSpPr>
              <p:cNvPr id="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s-GT" sz="105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" name="WebPageBody"/>
              <p:cNvSpPr/>
              <p:nvPr/>
            </p:nvSpPr>
            <p:spPr>
              <a:xfrm>
                <a:off x="76200" y="685159"/>
                <a:ext cx="8991600" cy="606680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s-GT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8386335" y="360579"/>
                <a:ext cx="640645" cy="183940"/>
                <a:chOff x="8303527" y="360579"/>
                <a:chExt cx="640645" cy="183940"/>
              </a:xfrm>
            </p:grpSpPr>
            <p:pic>
              <p:nvPicPr>
                <p:cNvPr id="21" name="Picture 2" descr="C:\Users\t-dantay\Documents\Placeholders\home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3527" y="361109"/>
                  <a:ext cx="185783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C:\Users\t-dantay\Documents\Placeholders\setting.png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480" r="35484"/>
                <a:stretch/>
              </p:blipFill>
              <p:spPr bwMode="auto">
                <a:xfrm>
                  <a:off x="8761292" y="360579"/>
                  <a:ext cx="182880" cy="183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Users\t-dantay\Documents\Placeholders\star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9364" y="361109"/>
                  <a:ext cx="191874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923925" y="340846"/>
                <a:ext cx="7142930" cy="228600"/>
                <a:chOff x="923925" y="340846"/>
                <a:chExt cx="7142930" cy="228600"/>
              </a:xfrm>
            </p:grpSpPr>
            <p:sp>
              <p:nvSpPr>
                <p:cNvPr id="13" name="UrlBar"/>
                <p:cNvSpPr/>
                <p:nvPr/>
              </p:nvSpPr>
              <p:spPr>
                <a:xfrm>
                  <a:off x="923925" y="340846"/>
                  <a:ext cx="7142930" cy="22860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r>
                    <a:rPr lang="es-GT" sz="1200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Segoe UI"/>
                    </a:rPr>
                    <a:t>http://www.cgpml.com</a:t>
                  </a:r>
                  <a:endParaRPr lang="es-GT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7260350" y="363706"/>
                  <a:ext cx="744325" cy="182880"/>
                  <a:chOff x="7260350" y="363706"/>
                  <a:chExt cx="744325" cy="182880"/>
                </a:xfrm>
              </p:grpSpPr>
              <p:pic>
                <p:nvPicPr>
                  <p:cNvPr id="15" name="Search" descr="C:\Users\t-dantay\Documents\Placeholders\search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726035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Refresh" descr="C:\Users\t-dantay\Documents\First24\arrowrepeat1.png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44400" y="363706"/>
                    <a:ext cx="182880" cy="1828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Drop Down" descr="C:\Users\t-dantay\Documents\First24\arrowsimple1.png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7476150" y="409426"/>
                    <a:ext cx="91440" cy="9144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" name="X"/>
                  <p:cNvGrpSpPr/>
                  <p:nvPr/>
                </p:nvGrpSpPr>
                <p:grpSpPr>
                  <a:xfrm>
                    <a:off x="7913235" y="409426"/>
                    <a:ext cx="91440" cy="91440"/>
                    <a:chOff x="4687215" y="1739180"/>
                    <a:chExt cx="91440" cy="91440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687215" y="1739180"/>
                      <a:ext cx="91440" cy="91440"/>
                    </a:xfrm>
                    <a:prstGeom prst="line">
                      <a:avLst/>
                    </a:prstGeom>
                    <a:ln w="28575">
                      <a:solidFill>
                        <a:srgbClr val="FFFFFF">
                          <a:lumMod val="50000"/>
                        </a:srgbClr>
                      </a:solidFill>
                    </a:ln>
                  </p:spPr>
                  <p:style>
                    <a:lnRef idx="1">
                      <a:srgbClr val="FFFFFF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rgbClr val="000000"/>
                    </a:fontRef>
                  </p:style>
                </p:cxnSp>
              </p:grpSp>
            </p:grpSp>
          </p:grpSp>
        </p:grpSp>
        <p:sp>
          <p:nvSpPr>
            <p:cNvPr id="33" name="Content"/>
            <p:cNvSpPr/>
            <p:nvPr>
              <p:custDataLst>
                <p:custData r:id="rId2"/>
              </p:custDataLst>
            </p:nvPr>
          </p:nvSpPr>
          <p:spPr>
            <a:xfrm>
              <a:off x="76200" y="668429"/>
              <a:ext cx="8991600" cy="971080"/>
            </a:xfrm>
            <a:prstGeom prst="rect">
              <a:avLst/>
            </a:prstGeom>
            <a:solidFill>
              <a:srgbClr val="000000">
                <a:alpha val="75000"/>
              </a:srgbClr>
            </a:solidFill>
            <a:ln w="127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CGP+L - Inicio</a:t>
              </a:r>
            </a:p>
          </p:txBody>
        </p:sp>
        <p:sp>
          <p:nvSpPr>
            <p:cNvPr id="60" name="Content"/>
            <p:cNvSpPr/>
            <p:nvPr>
              <p:custDataLst>
                <p:custData r:id="rId3"/>
              </p:custDataLst>
            </p:nvPr>
          </p:nvSpPr>
          <p:spPr>
            <a:xfrm>
              <a:off x="118882" y="693045"/>
              <a:ext cx="8966673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 							</a:t>
              </a:r>
              <a:r>
                <a:rPr lang="es-GT" sz="1200" kern="0" noProof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               </a:t>
              </a:r>
              <a:r>
                <a:rPr kumimoji="0" lang="es-GT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</a:rPr>
                <a:t>Administrador</a:t>
              </a:r>
              <a:r>
                <a:rPr lang="es-GT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	</a:t>
              </a:r>
              <a:endParaRPr kumimoji="0" lang="es-G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6" name="Content"/>
            <p:cNvSpPr/>
            <p:nvPr>
              <p:custDataLst>
                <p:custData r:id="rId4"/>
              </p:custDataLst>
            </p:nvPr>
          </p:nvSpPr>
          <p:spPr>
            <a:xfrm>
              <a:off x="85078" y="1677829"/>
              <a:ext cx="8991600" cy="2286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  </a:t>
              </a:r>
              <a:r>
                <a:rPr kumimoji="0" lang="en-US" sz="120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Inicio</a:t>
              </a:r>
              <a:r>
                <a:rPr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Administración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Registro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de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datos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Indicadores</a:t>
              </a: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     </a:t>
              </a:r>
              <a:r>
                <a:rPr kumimoji="0" lang="en-US" sz="12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Informes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18" name="VerticalSplitter"/>
            <p:cNvGrpSpPr/>
            <p:nvPr>
              <p:custDataLst>
                <p:custData r:id="rId5"/>
              </p:custDataLst>
            </p:nvPr>
          </p:nvGrpSpPr>
          <p:grpSpPr>
            <a:xfrm>
              <a:off x="1835696" y="1981880"/>
              <a:ext cx="66675" cy="4495800"/>
              <a:chOff x="4538662" y="1181101"/>
              <a:chExt cx="66675" cy="4495800"/>
            </a:xfrm>
          </p:grpSpPr>
          <p:sp>
            <p:nvSpPr>
              <p:cNvPr id="119" name="Rectangle 118"/>
              <p:cNvSpPr/>
              <p:nvPr/>
            </p:nvSpPr>
            <p:spPr>
              <a:xfrm rot="5400000">
                <a:off x="2324100" y="3395663"/>
                <a:ext cx="4495800" cy="6667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 rot="5400000">
                <a:off x="4497649" y="3413387"/>
                <a:ext cx="148702" cy="31227"/>
                <a:chOff x="4497649" y="2437073"/>
                <a:chExt cx="148702" cy="31227"/>
              </a:xfrm>
            </p:grpSpPr>
            <p:sp>
              <p:nvSpPr>
                <p:cNvPr id="121" name="Dot1"/>
                <p:cNvSpPr/>
                <p:nvPr/>
              </p:nvSpPr>
              <p:spPr>
                <a:xfrm>
                  <a:off x="4497649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Dot2"/>
                <p:cNvSpPr/>
                <p:nvPr/>
              </p:nvSpPr>
              <p:spPr>
                <a:xfrm>
                  <a:off x="4556387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Dot3"/>
                <p:cNvSpPr/>
                <p:nvPr/>
              </p:nvSpPr>
              <p:spPr>
                <a:xfrm>
                  <a:off x="4615124" y="2437073"/>
                  <a:ext cx="31227" cy="31227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4" name="ContextMenu"/>
            <p:cNvGrpSpPr/>
            <p:nvPr>
              <p:custDataLst>
                <p:custData r:id="rId6"/>
              </p:custDataLst>
            </p:nvPr>
          </p:nvGrpSpPr>
          <p:grpSpPr>
            <a:xfrm>
              <a:off x="118882" y="1906430"/>
              <a:ext cx="1644806" cy="4845530"/>
              <a:chOff x="3951265" y="2689012"/>
              <a:chExt cx="1263650" cy="165915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51265" y="2689012"/>
                <a:ext cx="1263650" cy="1659153"/>
                <a:chOff x="144465" y="3547390"/>
                <a:chExt cx="1263650" cy="1665961"/>
              </a:xfrm>
            </p:grpSpPr>
            <p:sp>
              <p:nvSpPr>
                <p:cNvPr id="127" name="Background"/>
                <p:cNvSpPr>
                  <a:spLocks/>
                </p:cNvSpPr>
                <p:nvPr/>
              </p:nvSpPr>
              <p:spPr>
                <a:xfrm>
                  <a:off x="144465" y="3547520"/>
                  <a:ext cx="1263650" cy="1665831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8" name="MenuLine"/>
                <p:cNvCxnSpPr>
                  <a:cxnSpLocks/>
                </p:cNvCxnSpPr>
                <p:nvPr/>
              </p:nvCxnSpPr>
              <p:spPr>
                <a:xfrm>
                  <a:off x="359119" y="3547390"/>
                  <a:ext cx="0" cy="1665961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6" name="Content"/>
              <p:cNvSpPr txBox="1">
                <a:spLocks/>
              </p:cNvSpPr>
              <p:nvPr/>
            </p:nvSpPr>
            <p:spPr>
              <a:xfrm>
                <a:off x="4165674" y="2689141"/>
                <a:ext cx="1048995" cy="1659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Sistema</a:t>
                </a:r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r>
                  <a:rPr lang="es-GT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Consumo</a:t>
                </a: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s-GT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2098800" y="2044001"/>
              <a:ext cx="6579231" cy="443367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4098" name="Picture 2" descr="C:\Users\lacordon\Dropbox\URL\Proyectos I\Documentos\Energía eléctrica y CO2\Indicadores ambientales del CGP+L\Diapositiva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492" y="2136868"/>
            <a:ext cx="6408626" cy="424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4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/>
              <a:t>USUARIOS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3027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1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Gracias</a:t>
            </a:r>
            <a:endParaRPr lang="es-GT" dirty="0"/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164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 smtClean="0"/>
              <a:t>DATOS DE CONSUMO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13506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6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/>
              <a:t>INFORMES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5106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2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 smtClean="0"/>
              <a:t>INDICADORES</a:t>
            </a:r>
            <a:endParaRPr lang="es-GT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3590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4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0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0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0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14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6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2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2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26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2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2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30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31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3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3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3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4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4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4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4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50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5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5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5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5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5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6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6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70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7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7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7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7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7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79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8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89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9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9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9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9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9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9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00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0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0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0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0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1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1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1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1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1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1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1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22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2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2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26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2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22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3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23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3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4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4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4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4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5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1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2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6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6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6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69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7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7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7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27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8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85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86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28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29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9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9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9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0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0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02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30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0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0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0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1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1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1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1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1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1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2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2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2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2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27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3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3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3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3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3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46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4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5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5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35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57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35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6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6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6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6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6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68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369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7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7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7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7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83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384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9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9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92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39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39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9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9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9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9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0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0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40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0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1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1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1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2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21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22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2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3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31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32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43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3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3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3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42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4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4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4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4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5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45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5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5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5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6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46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6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6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6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6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6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70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7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7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7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7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47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8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8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8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8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8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48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8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9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93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498.xml><?xml version="1.0" encoding="utf-8"?>
<Control xmlns="http://schemas.microsoft.com/VisualStudio/2011/storyboarding/control">
  <Id Name="System.Storyboarding.WindowsDesktop.HorizontalSplitter" Revision="1" Stencil="System.Storyboarding.WindowsDesktop" StencilVersion="0.1"/>
</Control>
</file>

<file path=customXml/item499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00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50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0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0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50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51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11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5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51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1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2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2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2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52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2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2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3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53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5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6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7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7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2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7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6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77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8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8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8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0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9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9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DBC8CC07-F03A-4767-ADBE-848BE38E8B9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B18065E-C3D8-499E-8E72-2EC9E0A3CCD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2B46E47-7416-4042-A5A2-31675BB82D0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2572291-011B-4AA8-ABE5-33B81EB65E5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30FE3DC-6A93-41D1-95E8-2E6BF592A00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750539F-4698-4AED-86D9-84CBC694261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04FA0CA-CBD7-4063-95D0-01941F6C268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CFCA762-9932-4EF9-BFCF-8400639F1CF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60B96DF-6F7C-4AFF-A2F9-0E50B75DD31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F738788-9F6A-4191-985A-EC8466B56AC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36AC2F3-4D13-4120-815C-B5881F6E323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772EEB5-3390-4898-9331-CC1558F5144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589A680-4742-42D6-813D-3B5AD7D1776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7AF81AC-6A01-4CE4-923A-519D3F94745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885C478-5B6A-467D-BAB5-8DFBE120F5B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F7AD42D-A70F-44BD-9A06-76654EB16C1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C360BBF-DEE0-4929-9CAE-D9F4901B707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25A07017-0C80-406B-B5A0-8566004139B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6C8B154-6764-410D-ACAF-68742E6974C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BDE4B63-CEA3-425F-BC65-27B578974D1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6D4BA15-262F-4C53-BA6A-10B6D0FFDA0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FCB7AE8-D57C-4310-963D-B75ACECE3287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E723E68-27DD-4C81-BF2A-20D4B06E1CA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26B9904-E9AA-4769-81B6-D30B7C47AC9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D7B799C3-EE4D-4F23-B0C5-A82609C490A0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CC1CD147-209C-47E9-B781-38F6A214838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02A6D99-D19F-470D-B688-F1E00F9662F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2F1E4E4-021D-40A2-BECA-9C489724501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58B9FAE1-8D52-46A3-9A72-A5C6B4CFC4F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33F63A0-2DC1-415E-B81F-E228D72B50D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80F8C9F-B63A-4571-892C-9D7D6B08230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5D958DF-FF8F-4239-9231-5D65369C539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38F5377-7489-49C0-889F-9346B4BDAD8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B5A29FE-D7FE-43E5-AEC2-CC356C962D1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15150F9-9705-46ED-9A0D-B0F20CD9AB8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FE1641B-676F-439A-9CAD-AF8AD40C215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37D96247-8463-4C36-9233-7F246CE935D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2123F2D-748F-46E6-BCBE-2E134EE428C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82FEA7B-8648-47EF-8030-D005211D057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995710A-8FDA-4B7F-B762-6A5FFC5CE4E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904CD8E-5872-4EB5-B35D-6AA5AC9381A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3EC70D2-91F5-4414-8992-3E5CA81075C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F9C6717-6A29-4A6C-A732-A38D7C64975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0CAE8DF-FC4E-495A-952B-3F859E257A8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1F5A68FD-2AFD-42A3-BA9F-9CB7EC4DA13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307CCD5-3CCA-4FF9-9DBF-8FA42C2B110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8E4948B-955B-431E-852E-E444FB1DF2F3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2EFE3369-AD36-4A26-8FE8-C97D1A921928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A683C93-128D-4CF6-85C4-E935C03362B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EBCB8D0-B571-4204-A5B7-7C9E158B1C8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0BF275BA-693E-4822-8660-073E8C27598B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E9C60E0-714B-4729-BFF6-B94A07CAC7C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E3A58E7-FDE7-4F5B-B2E7-85C98346CFC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C59122C-AA3E-4F91-A7AA-383A714535D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201E6F5-D964-4227-B11C-71E0EC065F7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AD64992-33FE-4F7E-AB6F-75A8A7B30B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54D2F27-6F38-4790-A117-059C1651867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C7242B99-3F1F-4F77-BA5F-9517B01A3C8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91BEA01-3FAE-4CB7-8147-9C3A7707AF8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F156E09-0651-41AD-B79F-595ABB4122D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E891900-B912-4B13-ABD5-FE6D58FC13B1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41EB7A9-2C95-4A43-BE2F-E438D8338B0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BB0671E-F9AF-4AF4-98DF-8AE38D95AD4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5EF0E00-9389-49C5-9DD6-D472EE0B655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FF1AA03-C593-42B0-83E8-A0AD240F152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C97A71C-B739-4035-9327-C93BB1BCE8F1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A271BF5-8B23-4A6A-B068-3E2750D6700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EA86D91-1BE1-4DA4-B388-91F6B9B8B48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A3D36BFB-C03C-47C1-A59D-B6A324755A5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1E1859B-CC92-4A17-AC30-990C5798643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72DD913-4488-46DC-A3BC-7D42C2789B4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D6464314-744D-4AA5-BF0B-FA46ECC9435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BD3F10DB-84EB-41EB-90C2-9EE1A865711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7CBFC11-2633-41A0-A900-E455B5EB3F1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8CEA47A-3F5B-4BB3-9447-5981E90F5FF8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FA22EA6-4B19-4E40-BE4D-251DDFFC89FF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7351A39-D6DC-4972-BCAB-ABE88598479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17BBE54-C5C2-482C-B1B0-E4675856DE5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8B3340E-A130-4C6B-8078-749F32EAD1B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E24ED57-D0C6-4CD5-A352-F76E05AD85C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8F01A5C-1472-4ED2-B205-06766E155DB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EB39F2E4-D19A-4F73-B190-C4393375D7B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2D1DC01-DFC0-425F-BD0E-9240E6C2A9A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EF2BA9C0-9A0D-4E6B-A6CF-4D5E90F5EBC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BBB61E93-F904-46B0-930E-7F8047C26A1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0D95FB11-B72D-4771-969D-29EA4D0A76D2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88687C4-5FE6-4FAB-BE43-5F41A6F8076A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5B9AFFE-60DE-426A-9587-D0791AFBF6E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FE6F9ED-2061-4DA4-8CFB-1A321C7DBA7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4E1489C-AB9B-4D3D-B06F-B7390E484E8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0AB78AF-F0E5-494B-A0B3-A0934CF6FDE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75BA9D38-DB56-498B-84E9-61527AC81A9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82E454E9-A13D-4248-94D9-1AD1BA8002F9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1C1C909-C75E-4E5B-A962-D161112D485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25FB41F-FD88-482F-90C0-B562A51CF4AC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A13041C1-D87D-414B-8ABF-07355D6C733F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7A44B43B-EDEB-48F3-97BC-5045767226F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BB7895F-DCB5-4CC1-BED6-749922D60721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3A5D419E-DBFD-48D8-A737-7A28516ECD8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FBBEE8A-3FAE-4CA9-9027-0CC757A8901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CE5EF9E-2E1A-4312-A245-F3F82AA6C12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F0FAFAB-361F-4F85-B1C1-0344F74A8AE9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A98C0A40-11A7-4D4D-AC89-F6989589E5E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E11E5BE-F408-4408-9F71-04679B179A43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597F02AB-54F8-45E4-B520-FD85B5A6B070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1C9A10D1-6EB6-4DC0-BD7A-118276B5228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1181E5E-0417-4F4D-8440-AE4EFE18F51A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B3EC4DD-A800-4E85-867F-E892CEB95473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F1FAEC5-294B-4C8F-9C83-B8560A75FC2A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2A20989-F5F4-4A6C-9B26-2BD7A951BB71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027663D-38F2-4635-AF88-775ABA5744B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6C88E1-1B4B-4161-83C5-888590A9B1C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4E8CC9F-7AA4-4BED-8619-033130874B3C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3416DAE-26FD-4B9D-9683-EF141E9BC77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59E54BD-9AD2-4C1D-A7A4-6F0455F2FE2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56DCAA3B-DE40-4A18-940A-802033A7B77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B0B7FF1-8E82-47DA-A5BF-4C116D4DD585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FBDD79C-6192-4A63-8DB2-0D4F074399BB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91957F2-351C-4415-A493-160CD3C9732E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820F282-F975-4654-BBB4-0008ED1A9202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D559542-7D62-414D-910E-7462C5447850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A70AF16-B667-4637-A39E-CFA3C9EB2B8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E5F3BABB-2F1B-480A-9CA3-782E05BB061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7FC93F5-3469-4A83-87CE-475BE030574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7AEF7121-CADF-49D0-B530-7B69275525FB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15BB672E-030F-4A97-B37F-031D834B2E3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ECA8B717-CCD3-450F-B04D-8E3DB15F6839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9FE19CDE-822A-4BAB-B76E-EC8B970AB13D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573E1314-811C-415D-B7DA-00A0BA9AEA68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7C6B161-4B15-46BF-89DA-708FFE9E8FF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631BAD5E-BD13-45DB-B41E-FBBBF77F429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8BF01A6C-C46D-4C0B-AC0E-6F369C4A6E4A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58E3F9FA-80EA-4A9E-A7AD-A7EB3D12144F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56AB92E-8283-43B0-B462-11C85822E88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0D6EB6B-EF9A-4A0A-BAB9-E7213B983BE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470C16F-98D2-45A6-A135-B2E467206F2B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1D17AB3-AC37-4A49-B30C-06BCF3AE173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B3104006-8FF7-4650-960A-F4B45E699830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4C37CF4-55FC-40DE-A0D7-863775D509C4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DD65D76E-0C11-46FD-B9A6-BBF954F54D90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38B641A3-423F-4849-AAE7-D6552B4F879B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163162F-5DB1-4C04-903F-EA279C4B940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E0CF7537-1C56-46D2-8D15-DF333E5B023A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FF383C0-EC46-45E2-9A32-7BAEBD5EF8E9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DE396478-FE79-40EE-9136-893D05925C9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62B54F3-2801-4825-B9EB-CCDD10E364E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D3BEAB7-58CB-4BA0-922E-06C8E072E64B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DE71871-5FD4-4EC1-B3E8-74958C1F38AD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A473CA6B-BF82-456A-98A5-5BF4C695AD8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E2EE7675-EC20-4B77-80B6-FD9FBF5365B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CAED6CDE-9085-4079-8787-665929F0C575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6B0EAB0-65EC-4B61-B219-12F234F3C935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1B778D5-B6BE-4F67-95C4-D1A8F476C0C9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3756A98-19F2-45B7-8683-69A1C5F581C9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40CBF29-37B5-4F73-B671-86A29D4D5F7D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C5200A49-3DFD-479A-9F31-66C5489CB04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6DA8AFC-9A07-4DF6-91FD-6AED4B8EAF6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3B596259-0E68-4DE6-BB2C-F18257EB9F3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A5FA66D-19C8-404D-8DC2-9DED6B81828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23B50C5-82D7-4DC2-AFD9-F61E82BC705F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E98727E-F70B-46E8-9DA6-F7ADB2A843FD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E372E627-F4F6-4477-89E8-9433FB2DDCE4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6D57BED-27B8-442F-AA56-532E2238E9E3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EC1C8AB-CBC4-40E1-82EF-7FA3102E963A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9E2D457-3B35-48C6-86A6-BA9A8A00C33D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3E5A7BD-518F-40CC-9E94-0920F1D34CBF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2041B12-3E1D-40BA-8219-952F2697518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6AD410A-01D2-497D-B0C9-D556F5434789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67C1FFDD-1E00-45A4-A55C-46AB0B6707EC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7E56D620-FDE4-4CD9-A9FD-3E5659B7D984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D0264FDD-260D-4250-AC3E-2624953A036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D4B4371-2A5F-4AF8-950E-BF5129FADC7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DCCC5D4-0912-4FC8-859D-B9681109798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9994BA57-5741-421E-99CE-6A1F91822E94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6031B88A-2B78-48FC-81F6-BF135A8A908F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04A38197-C6E4-48DE-A8E0-AA06C0FFE274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D957C2F-2350-47D1-A0ED-9FA80929E0AC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D881A2A-20B4-4107-A0C3-7112C48868E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5E944E7-F8CC-4E08-B6EE-3ADA055DF316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EEEAB069-91CE-41E5-B320-6D9903447D4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7889577-ADD8-48BC-95C0-94A8F9E38339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72A1CDEA-E270-4D38-BB6C-8F67F3F3A478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0014D44-CF31-418F-9AA8-033C08C84CBF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62E60EDD-B9D8-4649-AADD-4779961113C1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E32B32B-05C5-4093-BFD0-662981EB48FD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E3B1F107-3047-4D71-B9F9-A896FFD91A9F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F5F5932A-7D28-477D-9754-4FBF570679A8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31DCBC49-E9F7-46B0-AD29-514BC98B351D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1F5B140C-AB5A-4EE9-BC8A-0BC2ACB2D13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BC283C2-9E92-4BCA-911E-5E11BDE98026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F1905686-B767-40DF-A022-80883E67945C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8628D81B-8E38-4C5C-B522-94F17C6EF9B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CADACF3-4CF5-4248-A2ED-C60482F23C27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AD2E8D7A-D278-4996-BADB-DCF6CBE19666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C8A853E-4E92-4BE9-A50D-FB85280608C7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BCDE5DE3-6FCB-45D5-9A88-6D918C5BB936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04C505B8-EA13-4157-B9AC-4A019F63B59D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5AE4AD72-2099-44F2-8092-B07B6DE04E9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AA19018F-6B6D-4786-B8A0-5A865DC49E38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887E906D-A162-4D28-84E9-5C5B4534B28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1F2220A-62C6-431E-9ED7-4B2997A0C56D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A6B694EE-5447-49F8-B318-51E7141F81CD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F0392817-F0BB-4C17-A74D-24912D291ABB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B1B452D6-EB8E-44F0-9060-322445243EFF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E224CF6E-9DE7-4931-B62E-15A935F8916A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139E02E-5910-42A9-9DCF-F794DF471253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C4AC376E-958D-4753-96B4-3AEDFE089B7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47BDEDC2-5085-4278-9506-4A8FD2A480D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30E0242E-3D61-4BC1-AA33-5D4F0D087CA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1025C77-FDD0-41AD-AF47-FBF2D1AB3FB7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C98C8EF8-2D14-4C16-927C-4B28B350D10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5B5E1CA-4793-46BD-9422-5B401FBB3BD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1D9D63D2-CC65-42AE-AB69-A9F11F13CDCA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A5E7826A-E677-4F81-B7CB-5FC264A2E169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63FF6D7-8C0B-449B-B90E-E857A2A9D4B8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B1DB962-FE75-42A2-B43C-85C16B34CC78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BE02D47-669D-440E-BB12-44A4B6FEFC8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24989D04-596B-4A8A-8A0D-6B763C890336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3B24EF9B-B934-45F9-AFC6-53DD03B03F30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6DB6BB70-8D0E-473B-9CF3-EDD3B179FD7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7BEFFFE3-C717-4367-BE20-EC15FC940AD5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BA2E3ECA-6454-4BA6-869D-BAF6515E44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2A02F5E-E9B8-446B-AE3E-E6E54B39F97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4887FA1-F7F1-455D-B2AB-36C0C81F4054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33655263-D086-4D34-AC09-51057692BA0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F847C580-3AD0-45D1-B5C8-16393DCE6F52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AC4CF3B-11C7-45DE-898A-AA33BE2DD175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D7196A22-3C48-4AB1-898E-1E58D6838724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79194D20-F563-4020-9AD1-457646844C15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8275C749-953F-49B2-BE8C-59064BCDD7C5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CA4FEF9A-F57E-46D7-B357-258E5FB81E7E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889C1335-4271-4993-BC5F-8CB4682B6F0D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87B88D8F-05CE-4BB9-A9E0-1F9C07D66E5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F2F0505-0406-4269-9B1E-7A3627EDB78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2818E2C-878E-4A0D-95A6-A2CC76A44BB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2FF1D540-7C6A-4261-8319-1FFFD1002190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993C9B74-FA7C-4813-BDE3-259790EF9C8F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4589E618-A0E4-4A01-8E15-F0B0A6807C5C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7F82A8A0-D318-482B-B149-8F6B9634E5CE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298FC1BC-6186-4391-A228-11E39CCC90CA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02EDEBA-FEA1-4E30-A53F-88E13202E0A3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86F2D50A-EABF-48DB-BDB5-E88296689F89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5DF3ABEF-D58E-4519-B6CC-1ECFCD75A88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F162877-9D30-4A5D-B160-5DE8E4C3E846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BF4E32BF-AF69-4383-A28D-80427A9D444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06D4F07-C3B6-44DC-A8DD-D19401C00A62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9B337CD7-0CF0-471F-A382-A5BED6792825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80024753-B4D3-41A3-B122-4682E90A4C98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8DA1A412-286F-4BE5-BAB6-A0A02FF31A3A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41439D37-B4D4-43F3-9384-7F01BA97B476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36E1D9B-91F5-4E38-BF91-6140D61C41B7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1ADC563A-9501-4854-867C-1D7753C48B5C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A51A2E8D-0E85-434B-960C-437BD0A2342D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383033ED-E082-4659-B4F7-3450B17C6D16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FA415AD8-4AD9-40F2-9656-F68B89D6B261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9F8D169A-56FD-48BD-88C2-7758C34D8EE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75F61E7-28FF-456E-B86A-D369B5B6CF48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90BA8AEC-4CEE-48BC-93AE-E289F49D5BEC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9C9003F1-06B5-4A4D-8EC8-E3AABEB8CE87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5DBDF77-5124-488A-8AF7-FD430921C66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DFDBE4CE-9287-44F3-A51E-6405243EE9E9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3FDB1901-3DD7-4010-BD2E-D3CEFEF95FF1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5D814FD0-642D-4FC2-B0A5-BEAF885F3D98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F93C1D9-F71B-47E1-AA81-7FCB35FB0A0B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910FCAE-4552-4299-8497-3BB17C4F2F4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C8183DDE-AC72-4DCA-951B-FA49CC149BCC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B95F7890-845C-4BBB-B8DD-CC9FDA004A7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5041F9B-D1EE-45BE-90C5-C95922580729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FFCA4EEE-1006-4124-A20E-A96D95D0E38A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BEE0DA39-54E3-4226-89D2-0F753FFE669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CD76FFE3-A1FE-4B8D-86C0-BEC02EB01708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5C9BA1E-EE33-4FB4-B174-F0BAFC8D8E12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9FBDA638-2768-4004-8A7A-05C98B59632D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7CA8CE46-E1FA-4542-9ADC-95E8D895793B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1865414D-20F3-4F7D-A56C-17C65A7F2B5F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634DA73C-C23E-4884-AD46-69CAFD970F8B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A5A4DDCC-7278-4AB5-B6AC-0DE205BDFE07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80C0B909-330D-4949-84EE-78375197E3E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0636196-9D63-4CB8-B6A0-3AB461B0F1B3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88385C01-9F7F-4624-805E-BEAAD0846993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EFE5EB7E-022D-4388-9CDE-EA6805B396FD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4478B9C9-552F-4247-B7FB-684960D15C98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2EDF1BB0-480F-4393-8329-0267ACCCF9B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92D88AC0-F935-4A16-93C8-6AC05F9592CD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53414B0C-4701-4099-B908-F8453C60CC89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EBFBF523-9EA1-42A4-89EB-2CBF0C982660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FB763D82-9532-41D1-BDD8-8AB815ADEB31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E1C21E85-775D-4EB9-8394-05B79C267407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B2BCA2B6-183E-48B7-9B2C-37E9C0734EB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65774A8-3E08-4792-AF4D-509B9AD7B78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A1F304B7-7016-4449-B703-7645E6058E6C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D0795E87-C00D-4571-905E-D7B7FA771719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3CEDBD38-E52F-4B20-AD15-0EC7DEEC3FB6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CC3BEABD-EA9E-4707-AAA8-10D52BF90AA1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D205DBEA-4B5E-4B6E-95C9-02E3377D35B2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DEA48594-B7C6-4EFD-8C2B-15E3C29504FF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C8A2CA00-030D-4DB5-BF5A-9892EE4DEFA6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9BEE68E4-7CFF-47BC-9ACC-F1BE4D41AEA4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E9DE95F2-BA7F-4565-97C6-F6084A6E8CEB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784AD837-A718-4AAA-BA9B-56E0CEFBA24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3A6BFD5-3F85-4687-A0FD-F22BC132C465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A9F597CD-4578-4973-9AE9-EF1A11F2B173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DDA88CE4-8965-4527-B24A-35114B1297C0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53267786-44C2-4083-812F-E8C35ABDBF5C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8D096061-9FCB-4598-9400-1D0ADE8FA45E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5DDBD686-80FC-4BB3-82B3-4F630C66E364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927591E0-6A9D-40FB-AB4F-1FF25BC07730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FBCA2E38-64B7-49CF-90FB-195D5C66DFF2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C32C5C95-F733-46C7-8722-3031B784E18C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1F68BEE6-C21A-46D4-8B5C-14D9812DF120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CBB2489-ABB0-4D15-B975-131274468D1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B573A26-A017-4930-9EFB-91368E460149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CAADA3EE-6A4F-4DC0-BECB-F8A1BCCF9608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21A98DB1-64E0-4D7B-8A2A-203497F249AB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CC20E21F-1717-433A-BB38-88A314B42478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EF7CF4CE-593B-41E8-87C1-3987EBAF0300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9E5CAC26-9D2D-4E25-84EA-A8A145F0E90A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13D2110B-7D14-4233-A575-5FE4C215F402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E13B05C0-3082-413D-AEA6-CF1D7DF333C4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91A20BE3-2347-404A-8C45-91064CDE1D0E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1C884F11-541E-4C71-8ACE-E5881DC9F314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AD5BE562-9DBF-4E8C-B81B-594773533FA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A37D69F-DECF-41A6-96A5-ABAE14539AA8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88BE298A-119D-4957-801D-9D3EA918E1A8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50A53B4B-4D3B-4BD4-BA20-8850A2DD826B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AA608A91-57E8-4F25-A1BA-95020F7CA7FF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AF3E5B0B-7B86-45A5-BD06-6485B46B8A36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59B64E66-00B8-4943-8EB5-7F605EDCC802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16E472A7-776B-4B77-8EAD-52A92D281642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734B72CF-313C-4A96-AF5C-D345651D2931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F2DB82E0-71A8-47F1-A334-617BD261F270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BCCB1669-236F-4FF0-B98D-FFE193DBE84C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F35E281B-7021-4DD5-92AC-2E4530507AB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F07492C-A1FD-4B83-9827-C84151CCAA6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2EC58CC-52BF-43E5-A455-0B289CEF5858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C2DA5943-9A99-4CE8-B164-9D170780BB75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7C44D16D-B1DE-42CA-8CC1-4B7C0DD2B7E8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D9EC6BC4-B44A-408C-B873-D69D973F3DEF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BF1656FD-2FE9-4AD6-8B21-BE9BDF6F9A1B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C52809CD-42FC-48E6-B1EF-96178D7C0690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85DF4E5B-7FE4-4405-8056-9E5D0A221732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D0D167FD-1B96-478A-B6CB-7E2E6A7277BF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4BA152D3-0917-423F-9503-8C11122ABADF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7871928F-DD6B-4C1B-9B26-D0353298A7ED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1BD085D6-53C1-4923-A1C9-B5DB8F6D39E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BE2D16E-86A0-4851-81E3-3FF41331A105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C00B1B13-727C-4C51-B0DF-7F97F1211766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2D6E271B-D76E-4042-B792-B60A1082B35C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B506BD54-DA34-4E71-9D7E-AABA5A0DD3AE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854CD3F0-E6E2-4AEA-8892-3F2F62A48722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7CB30296-9E12-4F4D-AD5C-414D83281F90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AB7A565D-A68C-4165-8B29-99AF37A38569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9134DAF7-B5D4-4C88-947F-BFAE5C157A41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8663DCA5-A33B-4E83-BA15-D02C6CF2FDD4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338EFB3D-A6CD-4A0B-B167-5D81973DB1D1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4D28927-E004-44EE-8E6F-DBEC61A7DAE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691FCCA-9A94-4FAA-B381-562663031F08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1EA32667-3A15-45BD-BA24-663F25055BC3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76FF33EC-0798-4E26-A7CB-24C136CBA3D6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405350FD-2C88-4220-AEF9-3FC04991C197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B581DF9E-EBA6-4291-A890-9C31F5CD2608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E3EB2FBE-AACA-40FB-BDBE-953731D1150B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1EDE8507-92AD-4410-9A61-656426C978EC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47D54318-31D9-4480-88B5-8E161C1E1431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7DD424E7-8459-4D1A-84B5-B4A6B46D170F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8621884E-B3D5-485D-8239-8D46BB197C75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1F9F89AE-63B7-4F32-916B-6AD5A595C56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D1CC368-74B5-49BB-8BFC-371C7E5A1723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8DA33E09-5C7D-466C-8EF6-BE37728DC480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7C14E5C6-09B8-47C5-BCA5-F52597FF653C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D35F8EBB-FC0D-40C2-AB4B-A0D85F143E97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55CAA016-66C5-41C5-A56B-BA4D9325D605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36076A39-4BBB-4BA5-9B64-3F585571ED6F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A7507677-135A-4EDB-947E-EFF94154A516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F8A8E196-A967-40F1-84FE-79B941116E0E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2211682C-861B-4636-81A7-DADF90DFE22C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891DFEF8-0FF6-4F2F-86E3-A2BEB86BB97F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CED2C48A-3912-4FA7-B109-B25DCF594DA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36FABD5-F7AE-409C-A741-C0D138B56B2D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CF4D89AE-6221-43FA-BF70-DD82C6025FDA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97C90244-B005-44A0-9439-B0FCC8745247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DC997852-CE07-47F9-A615-4D1E4D62B3AB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02923E46-46A0-46FC-959B-85F27F9A9388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6E5C35B8-6613-4A88-B259-5D98811971EE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F82703DC-9D5E-4AF9-9648-C34549FDFDC3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5201307A-5CF6-4573-A703-C9D5F0FB5FCC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295B6F96-3544-49EF-A175-569F9EE78D63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5FC9646E-2FD2-45C2-B3A5-BA6704191269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774A832C-D55B-41B3-AB44-736462C0F1B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727D2CC-23F2-49B8-A3E7-1D059487B2C8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F95B545E-3CC4-4451-AB95-B8AB4B02038F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146AAAC8-A1D9-4FA3-85A7-A7F8643F163D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87953B34-5378-4A45-83FE-51E12F906BD1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430C9B4D-CC33-4B62-A740-8200BCBFE1FF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C1B27819-A185-491A-9E41-77F5082B43CF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0BB13748-AECB-4DDF-A6D9-E511DB2CCAFD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B84A5B42-4A44-4C1C-8FCA-C56D4F00400E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F09C0ECE-265B-4B7D-B3A2-63E69EDC41F3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D6EA9677-C351-4B72-A41F-39E1ADA9DBA4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363A3FF7-EE5E-4E41-9D48-20590F3E283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419C0A3-1727-4FD0-A647-220724805CAF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BFA9D1CE-F7EB-4EEB-A7FC-F2FF3E396E0B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1CB28C99-B7E9-42D8-8332-B6686EBBE602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0C23A7EE-76AE-4138-811E-30326C67A33B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05D59BFB-2427-40FD-838E-0E45F2707181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814F52E8-B3CD-4ADB-B640-E61DF019FE46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66359AC0-5EE8-4D77-992A-07E5EF151C9F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DCBC02AC-8C77-4239-99B6-FB0BBAA3A9C5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4E7FE803-95A2-4BCF-B5A5-63DF414D0FD4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312765CF-CA5C-4E3B-A3AC-6E6F1B212584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BB815660-179B-4EC7-ADBF-23BF3F7D2DC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A155115-1CDF-4B31-93ED-57D29DC6D206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9BBFADCF-555E-438A-A081-B87B38FAF6D7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A1C2E5D9-1433-44A6-A607-DF7FD737D23E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D5C3840D-9604-475E-BB0E-5A20AA848D17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BFAC59EA-81B7-4361-B7B5-9B7C31D677AC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43504F7F-39A6-4E10-85F9-63AECBDE53B4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86E7ADDD-E0D0-464D-868D-22A087F29149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CBDCA633-C0B8-4E53-913A-E5CA66BFD348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0FF1F6F2-D6FC-4CC6-A388-C4100197F19C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8829A30A-1087-4864-AE1C-941C774843C8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08CA9D8E-0E4A-4B98-9FD9-894BD1D1F01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CC8BBBE-729E-4395-9492-166E04FF6A87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28FB9DF7-F31C-430A-9941-B20210305749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A8391C63-3E55-4A29-8356-D7189D1E1E91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70537224-3B1D-479A-9292-05EFC617A747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B3082ACD-FE50-430F-80F6-47C4ABC31129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E5FD537B-B63F-4448-9480-A7DF42226346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6FB5C084-631E-4620-9540-654C4B3E3FC9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A68E7E5C-09B5-4E98-979B-84C7736B81DB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94A685DC-170C-4419-8A99-38F66071979C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912D098A-B18A-4EBC-86CA-08172D954CF9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BED98DF5-5603-4DE8-8F1E-146F93F3CB7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D374474-E44A-4495-9ADF-DDBD78BA9EE2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BBC6B1F4-B018-444B-B16A-3A92F174B151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315B0139-0197-46CC-BD61-06C0AD7594C3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72FFF301-9A3E-4CDE-8A7D-AA0F64A55E72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294C706D-14D6-40C4-8486-9FE6EBB9CFED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C2C89DF9-BDAD-4F8C-AAB6-7E1861E6574A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A4292570-3826-4B39-A363-81A25A273764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431EA707-0E0A-43E7-9CA4-7E51D8D1DD6C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2B8B3B12-7570-42E9-AA73-0B064E9260D5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A1A6E08A-9E64-4893-A6B1-DEE6AA91ACFD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A238A2EC-30CA-4B1E-A448-1C3C3E95373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F3A877-EF10-4818-99D2-09D8D42EA26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3D68DA8-ACC3-41F1-A495-6FFB0512A93A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38C4B0A2-3DEE-4DF2-BC9E-3E735A93BAD4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3DA751A5-6171-4143-8577-756B802AABE7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7A5FB42E-4036-409F-887A-A128322DF263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C6A05599-642C-4B1C-8CDF-C249C911AA90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ED1F19F3-75D8-4585-8524-909720D37A58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885F8556-F9A8-4941-89E7-7FA858D94CAE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CF8684B1-4F6F-4FBE-8422-2AC974DA65B9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49DD9B11-5AF7-4EC8-98C4-F997C66668FB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599E0E19-E748-434D-A189-673E4697EE55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94E2EA7A-D783-499B-963A-43A10B25B59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B8024A9-40A9-4E44-9CED-E2F16B620A0C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F4EFB768-4134-4626-A2FA-616AC1EAEFC7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17DC1F0B-132A-4907-BF22-830B3AD34F1B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D0880246-5CB0-46D5-81D5-7443E84990C5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A295F256-ED78-447B-95AF-AC562F725257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B530B36B-BA68-4FCA-9EED-8A14AE0B32B7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88833C00-63C6-4917-8A35-C4F6D7B62E6A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E74B4B8E-A203-439F-A939-603F861304AE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60320FBF-0079-4069-AF2B-BDF58A7236D6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EC114DC3-CA03-4362-A0B7-2D3F8126D4CF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04CBD2C2-7D74-410A-9F69-06E280CEB7B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4472563-CD3E-4192-9974-1852C56DAC5D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8EC21BEF-48A1-4B20-9CAE-C882F280366B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49676D44-2FE2-452C-B767-F7EC09B9C428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F7F00C1E-8B5C-47B6-A4E5-6C143026B42B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1C4A1C6C-860B-44B4-B140-8461FFEF87A3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AAC4E483-C9CE-4D3A-98FC-D179FFAD7839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E7B02B6E-D013-4BFA-B95C-4EBFC13919E5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042C7540-391B-4C78-B785-C01A7A801F9F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7F1F5EAB-F563-46E6-8D25-380D4A5EA0D0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E27005F6-D84B-488F-AF5F-A944B0E09167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95185975-293C-4C31-BAE0-6112F7A4A06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9879FCD-E31A-4B55-BCDF-7EFBE8CAF7BE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09F9BF29-ACFA-4EC4-BD6F-5830717FFE71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F2A0A1EB-2A2D-4520-91B7-9A26CE2A954E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705B2D24-599A-4C0E-801C-B95CD3F5033D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6ED081AC-E6A5-4172-944B-97FBCC4584CD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C5827088-3BC7-42E1-BE4E-D42E44DB85EB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167710B1-DAD3-4C96-B918-868E2CFB4309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3996CCE3-C8EB-4773-82D7-D10617486619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2FEF06B9-138F-42AB-8087-D121562001FF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264F734A-A6D0-40BB-A1DB-7E7E2E597BB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A7EAA74-6E52-48B6-AB38-50CC103DE3F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4EA96AD-3BE5-44D9-B581-CC491D0D308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9AAAD2B-6938-4AA7-BCBE-89AD6CD9E48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E7113CB-9042-4D29-9AE8-F416069D127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100D2FB-AFB6-4DAE-B59F-3826D885DF5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B0234AF-B5E5-4C7C-8EF5-504BBFCEB50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D636EFF-348A-4DB6-BF2E-621D9EB5933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B5E926A-081F-4608-8069-3E28D302F3E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515699A-1FDF-419E-AF96-ED1D8A6814C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469E84C-A77A-4F90-BD08-556D1999182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5A95F1D-FD89-47CF-AF42-7E4B59A93EA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59357D7-1AFA-4D3E-BA02-2E359FD9699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EA86A0C-D101-4330-9423-2A50C46A3BE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244417C-48BC-4EBB-A4AC-452A040ECDD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344CE13-8F53-425F-9604-7C43513531A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27B113A-14F5-4566-8B5B-92C06A350F6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CCA4227-F586-4837-9DCE-94FF8E11E04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C3D11DC-F8DE-4D96-925E-581C05A74BB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B8F51A5-3946-406A-8265-1366DBB82BE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E5A496C-45B3-4959-9310-B2FE7EBD611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38F11C9-EA3D-4F60-A5BB-242BFE34E5E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BE6A278-3E29-4CB0-A049-B44EF0173FA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60D47E1-7684-4F50-9B22-6473270D62B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3B69851-0AA4-47DB-923E-74A93A119C7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F107370-A266-434E-B76B-2A4E02AB996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CC34440-0887-4A9D-8D57-75AACF1EED6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38D2AA3-D0D2-4FD6-8183-D533C87D00C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DE62751-FDCA-441F-9DB3-C30747BC0E5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12D3298-C34C-4F55-8480-D57B81B7D18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EDD3EBB-F9AD-4658-8473-EA17A785AF9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407041B-5BB0-4844-B0AA-B0CDF75FD6F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0469100-F501-4736-8FCE-BEBBD4E7ECE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C0AC762-F17C-467B-8EB9-9F6DD64BD30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9D0B05C-8B90-4E5D-A5C7-A0D19475709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0575F5F-82CE-4A42-9388-8116056EE06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C958EB2-6F56-4A3B-8267-B1ED879AAEA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224E85E-D403-47CE-BB19-69C68B40238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F05F327-0D1B-4E13-B970-A142CF5B93B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84A8ABA-DBD7-4944-868F-F83FC4DFC76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FA21003-927F-4A6B-B37E-40133B8A1CF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15B64C5-DA85-4F2F-8490-874B2DB7257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C2759DC-8049-4983-84B8-311C51D8D25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91FD987-3CA7-4085-9521-4544BB5F544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36E795B-A32F-417A-9EFB-74567687388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DF5BA46-9CB4-45C6-B92B-1EF74213480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F8B2644-C516-45C7-9C54-7FBD0462EA9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E5F6920-BFC3-46F9-9D8E-F6681C994D7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9349B70-CF05-4F66-BC6A-B4F6101EA7C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03A5522-4A54-4FD4-ABA2-3F037563F2D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FCEAB85-2DC7-41F3-ADC0-040C6C5191C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2262</Words>
  <Application>Microsoft Office PowerPoint</Application>
  <PresentationFormat>Presentación en pantalla (4:3)</PresentationFormat>
  <Paragraphs>1008</Paragraphs>
  <Slides>60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4" baseType="lpstr">
      <vt:lpstr>Arial</vt:lpstr>
      <vt:lpstr>Calibri</vt:lpstr>
      <vt:lpstr>Segoe UI</vt:lpstr>
      <vt:lpstr>Office Theme</vt:lpstr>
      <vt:lpstr>Centro Guatemalteco de Producción Más Limpia</vt:lpstr>
      <vt:lpstr>Agenda</vt:lpstr>
      <vt:lpstr>PRODUCTO</vt:lpstr>
      <vt:lpstr>Presentación de PowerPoint</vt:lpstr>
      <vt:lpstr>ADMINISTRACION</vt:lpstr>
      <vt:lpstr>USUARIOS</vt:lpstr>
      <vt:lpstr>DATOS DE CONSUMO</vt:lpstr>
      <vt:lpstr>INFORMES</vt:lpstr>
      <vt:lpstr>INDICADORES</vt:lpstr>
      <vt:lpstr>MULTIPLATAFORMA</vt:lpstr>
      <vt:lpstr>ESTRATEGIAS</vt:lpstr>
      <vt:lpstr>Presentación de PowerPoint</vt:lpstr>
      <vt:lpstr>DISTRIBUCION (1)</vt:lpstr>
      <vt:lpstr>DISTRIBUCION (2)</vt:lpstr>
      <vt:lpstr>DISTRIBUCION (3)</vt:lpstr>
      <vt:lpstr>RIESGOS</vt:lpstr>
      <vt:lpstr>RIESGOS</vt:lpstr>
      <vt:lpstr>MITIGACION DE RIESGOS</vt:lpstr>
      <vt:lpstr>TECNOLOGIA</vt:lpstr>
      <vt:lpstr>TECNOLOGIA</vt:lpstr>
      <vt:lpstr>PROTOTIPOS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Leonel Armando Cordon Oliva</dc:creator>
  <cp:lastModifiedBy>Maria Jose Lemus Navarro</cp:lastModifiedBy>
  <cp:revision>54</cp:revision>
  <dcterms:created xsi:type="dcterms:W3CDTF">2015-07-13T19:41:53Z</dcterms:created>
  <dcterms:modified xsi:type="dcterms:W3CDTF">2015-07-16T00:58:55Z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