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63F5-19D2-4955-866C-14713F1B3093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3FD5-AFDF-46D2-B178-86CC6F00D6C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61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3FD5-AFDF-46D2-B178-86CC6F00D6C9}" type="slidenum">
              <a:rPr lang="es-GT" smtClean="0"/>
              <a:t>13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443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94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655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08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26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84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17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5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90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88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32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46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3204-82C2-42D2-AE5F-2DC1DDEA4D80}" type="datetimeFigureOut">
              <a:rPr lang="es-GT" smtClean="0"/>
              <a:t>03/09/2015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8DE4-5AE3-4000-9308-64CEE7AA690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1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acordon\Downloads\PNG_2-e1424390817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71052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4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714375"/>
            <a:ext cx="83153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66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91878" cy="574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4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3915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9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4" y="188640"/>
            <a:ext cx="8972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89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60102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41168"/>
            <a:ext cx="6324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28700"/>
            <a:ext cx="76009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6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604963"/>
            <a:ext cx="5648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3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Arquitectura</a:t>
            </a:r>
            <a:endParaRPr lang="es-G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16824" cy="47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Aplicación nativa vs aplicación hibrida</a:t>
            </a:r>
            <a:br>
              <a:rPr lang="es-GT" dirty="0" smtClean="0"/>
            </a:br>
            <a:endParaRPr lang="es-GT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769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46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73065" cy="466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0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Algunas plataformas hibridas</a:t>
            </a:r>
            <a:endParaRPr lang="es-G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0" y="1600200"/>
            <a:ext cx="75216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8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/Cordova</a:t>
            </a:r>
            <a:endParaRPr lang="es-G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8" y="1600200"/>
            <a:ext cx="75330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6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Arquitectura </a:t>
            </a:r>
            <a:r>
              <a:rPr lang="es-GT" dirty="0" err="1" smtClean="0"/>
              <a:t>phonegap</a:t>
            </a:r>
            <a:r>
              <a:rPr lang="es-GT" dirty="0" smtClean="0"/>
              <a:t>/</a:t>
            </a:r>
            <a:r>
              <a:rPr lang="es-GT" dirty="0" err="1" smtClean="0"/>
              <a:t>cordova</a:t>
            </a:r>
            <a:endParaRPr lang="es-G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94" y="1600200"/>
            <a:ext cx="66952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0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22" y="404664"/>
            <a:ext cx="6215409" cy="61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62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acordon\Downloads\WP-framework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6120680" cy="45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2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</Words>
  <Application>Microsoft Office PowerPoint</Application>
  <PresentationFormat>On-screen Show (4:3)</PresentationFormat>
  <Paragraphs>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Arquitectura</vt:lpstr>
      <vt:lpstr>Aplicación nativa vs aplicación hibrida </vt:lpstr>
      <vt:lpstr>PowerPoint Presentation</vt:lpstr>
      <vt:lpstr>Algunas plataformas hibridas</vt:lpstr>
      <vt:lpstr>Phonegap/Cordova</vt:lpstr>
      <vt:lpstr>Arquitectura phonegap/cordova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Leonel Armando Cordon Oliva</dc:creator>
  <cp:lastModifiedBy>Leonel Armando Cordon Oliva</cp:lastModifiedBy>
  <cp:revision>6</cp:revision>
  <dcterms:created xsi:type="dcterms:W3CDTF">2015-09-03T17:10:40Z</dcterms:created>
  <dcterms:modified xsi:type="dcterms:W3CDTF">2015-09-03T19:39:06Z</dcterms:modified>
</cp:coreProperties>
</file>