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5" r:id="rId4"/>
    <p:sldId id="263" r:id="rId5"/>
    <p:sldId id="259" r:id="rId6"/>
    <p:sldId id="260" r:id="rId7"/>
    <p:sldId id="261" r:id="rId8"/>
    <p:sldId id="262" r:id="rId9"/>
    <p:sldId id="257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12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5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3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529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0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51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0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7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2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5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3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B050D8-DC6A-4324-B302-D8893CC17B04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285195-A791-4D3E-8C56-9EB870B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KB</a:t>
            </a:r>
            <a:br>
              <a:rPr lang="en-US" dirty="0" smtClean="0"/>
            </a:br>
            <a:r>
              <a:rPr lang="en-US" dirty="0" smtClean="0"/>
              <a:t>AI 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Amelia </a:t>
            </a:r>
            <a:r>
              <a:rPr lang="en-US" dirty="0" err="1" smtClean="0"/>
              <a:t>Kezia</a:t>
            </a:r>
            <a:r>
              <a:rPr lang="en-US" dirty="0" smtClean="0"/>
              <a:t> - 26415114</a:t>
            </a:r>
          </a:p>
          <a:p>
            <a:r>
              <a:rPr lang="en-US" dirty="0" smtClean="0"/>
              <a:t>Kelvin </a:t>
            </a:r>
            <a:r>
              <a:rPr lang="en-US" dirty="0" err="1" smtClean="0"/>
              <a:t>Sutanto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26415086</a:t>
            </a:r>
          </a:p>
          <a:p>
            <a:r>
              <a:rPr lang="en-US" dirty="0" err="1" smtClean="0"/>
              <a:t>Daniswara</a:t>
            </a:r>
            <a:r>
              <a:rPr lang="en-US" dirty="0" smtClean="0"/>
              <a:t> </a:t>
            </a:r>
            <a:r>
              <a:rPr lang="en-US" dirty="0" err="1" smtClean="0"/>
              <a:t>Kusuma</a:t>
            </a:r>
            <a:r>
              <a:rPr lang="en-US" dirty="0" smtClean="0"/>
              <a:t> </a:t>
            </a:r>
            <a:r>
              <a:rPr lang="en-US" dirty="0" err="1" smtClean="0"/>
              <a:t>Aji</a:t>
            </a:r>
            <a:r>
              <a:rPr lang="en-US" dirty="0" smtClean="0"/>
              <a:t> - 26415128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8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board_put</a:t>
            </a:r>
            <a:r>
              <a:rPr lang="en-US" dirty="0" smtClean="0"/>
              <a:t>(board, c, p):</a:t>
            </a:r>
          </a:p>
          <a:p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‘p’ di index ‘c’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return board[:c] + p + board[c+1:]</a:t>
            </a:r>
          </a:p>
        </p:txBody>
      </p:sp>
    </p:spTree>
    <p:extLst>
      <p:ext uri="{BB962C8B-B14F-4D97-AF65-F5344CB8AC3E}">
        <p14:creationId xmlns:p14="http://schemas.microsoft.com/office/powerpoint/2010/main" val="274279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score(self, </a:t>
            </a:r>
            <a:r>
              <a:rPr lang="en-US" dirty="0" err="1"/>
              <a:t>owner_map</a:t>
            </a:r>
            <a:r>
              <a:rPr lang="en-US" dirty="0"/>
              <a:t>=None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pemain,fungsi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mengasumsikan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 smtClean="0"/>
              <a:t>akhir.Dengan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batu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 yang </a:t>
            </a:r>
            <a:r>
              <a:rPr lang="en-US" dirty="0" err="1" smtClean="0"/>
              <a:t>tertangkap</a:t>
            </a:r>
            <a:r>
              <a:rPr lang="en-US" dirty="0" smtClean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owner_map</a:t>
            </a:r>
            <a:r>
              <a:rPr lang="en-US" dirty="0"/>
              <a:t> </a:t>
            </a:r>
            <a:r>
              <a:rPr lang="en-US" dirty="0" err="1"/>
              <a:t>dilewati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diasumsikan.Untuk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rata-rata </a:t>
            </a:r>
            <a:r>
              <a:rPr lang="en-US" dirty="0" err="1"/>
              <a:t>pemilik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.(+</a:t>
            </a:r>
            <a:r>
              <a:rPr lang="en-US" dirty="0"/>
              <a:t>1 </a:t>
            </a:r>
            <a:r>
              <a:rPr lang="en-US" dirty="0" err="1"/>
              <a:t>hitam</a:t>
            </a:r>
            <a:r>
              <a:rPr lang="en-US" dirty="0"/>
              <a:t>, -1 </a:t>
            </a:r>
            <a:r>
              <a:rPr lang="en-US" dirty="0" err="1"/>
              <a:t>putih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4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Chinese Go?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Go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kuno</a:t>
            </a:r>
            <a:r>
              <a:rPr lang="en-US" dirty="0" smtClean="0"/>
              <a:t> china yang </a:t>
            </a:r>
            <a:r>
              <a:rPr lang="en-US" dirty="0" err="1" smtClean="0"/>
              <a:t>dimainkan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orang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merebut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seluas</a:t>
            </a:r>
            <a:r>
              <a:rPr lang="en-US" dirty="0" smtClean="0"/>
              <a:t> </a:t>
            </a:r>
            <a:r>
              <a:rPr lang="en-US" dirty="0" err="1" smtClean="0"/>
              <a:t>mungkin.Dimana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bermainnya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terinspirasi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peperangan</a:t>
            </a:r>
            <a:r>
              <a:rPr lang="en-US" dirty="0" smtClean="0"/>
              <a:t> </a:t>
            </a:r>
            <a:r>
              <a:rPr lang="en-US" dirty="0" err="1" smtClean="0"/>
              <a:t>perebutan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jaman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2500 </a:t>
            </a:r>
            <a:r>
              <a:rPr lang="en-US" dirty="0" err="1" smtClean="0"/>
              <a:t>tahun</a:t>
            </a:r>
            <a:r>
              <a:rPr lang="en-US" dirty="0" smtClean="0"/>
              <a:t> yang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dipercaya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boardgame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tertua</a:t>
            </a:r>
            <a:r>
              <a:rPr lang="en-US" dirty="0" smtClean="0"/>
              <a:t> yang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169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: 2 orang</a:t>
            </a:r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Papan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: 9x9(Beginner),13x13(Intermediate),19x19(Professional).</a:t>
            </a:r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bidak</a:t>
            </a:r>
            <a:r>
              <a:rPr lang="en-US" dirty="0" smtClean="0"/>
              <a:t>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dirty="0" err="1" smtClean="0"/>
              <a:t>hitam.Dan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skill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lemah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bidak</a:t>
            </a:r>
            <a:r>
              <a:rPr lang="en-US" dirty="0" smtClean="0"/>
              <a:t> </a:t>
            </a:r>
            <a:r>
              <a:rPr lang="en-US" dirty="0" err="1" smtClean="0"/>
              <a:t>hitam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55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34215"/>
            <a:ext cx="9601196" cy="1303867"/>
          </a:xfrm>
        </p:spPr>
        <p:txBody>
          <a:bodyPr/>
          <a:lstStyle/>
          <a:p>
            <a:r>
              <a:rPr lang="en-US" dirty="0" smtClean="0"/>
              <a:t>PC Specification and Process Time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Processor:Core</a:t>
            </a:r>
            <a:r>
              <a:rPr lang="en-US" dirty="0" smtClean="0"/>
              <a:t> i7 3</a:t>
            </a:r>
            <a:r>
              <a:rPr lang="en-US" baseline="30000" dirty="0" smtClean="0"/>
              <a:t>rd</a:t>
            </a:r>
            <a:r>
              <a:rPr lang="en-US" dirty="0" smtClean="0"/>
              <a:t> generation (i73630qm )</a:t>
            </a:r>
          </a:p>
          <a:p>
            <a:r>
              <a:rPr lang="en-US" dirty="0" smtClean="0"/>
              <a:t>Ram: 8gb</a:t>
            </a:r>
          </a:p>
          <a:p>
            <a:r>
              <a:rPr lang="en-US" dirty="0" err="1" smtClean="0"/>
              <a:t>OS:Windows</a:t>
            </a:r>
            <a:r>
              <a:rPr lang="en-US" dirty="0" smtClean="0"/>
              <a:t> 10 Pro 64-bit</a:t>
            </a:r>
          </a:p>
          <a:p>
            <a:r>
              <a:rPr lang="en-US" dirty="0" smtClean="0"/>
              <a:t>Process Time:1 second</a:t>
            </a:r>
          </a:p>
        </p:txBody>
      </p:sp>
    </p:spTree>
    <p:extLst>
      <p:ext uri="{BB962C8B-B14F-4D97-AF65-F5344CB8AC3E}">
        <p14:creationId xmlns:p14="http://schemas.microsoft.com/office/powerpoint/2010/main" val="138199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01450"/>
            <a:ext cx="9601196" cy="1303867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go(</a:t>
            </a:r>
            <a:r>
              <a:rPr lang="en-US" dirty="0" err="1" smtClean="0"/>
              <a:t>arg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Class Tree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proses MCTS (Monte-Carlo Tree Search) </a:t>
            </a:r>
            <a:r>
              <a:rPr lang="en-US" dirty="0" err="1" smtClean="0"/>
              <a:t>berdasarkan</a:t>
            </a:r>
            <a:r>
              <a:rPr lang="en-US" dirty="0" smtClean="0"/>
              <a:t> board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tree.expand</a:t>
            </a:r>
            <a:r>
              <a:rPr lang="en-US" dirty="0" smtClean="0"/>
              <a:t>()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children node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Tree search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file </a:t>
            </a:r>
            <a:r>
              <a:rPr lang="en-US" dirty="0" err="1" smtClean="0"/>
              <a:t>michi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funsi</a:t>
            </a:r>
            <a:r>
              <a:rPr lang="en-US" dirty="0" smtClean="0"/>
              <a:t> </a:t>
            </a:r>
            <a:r>
              <a:rPr lang="en-US" dirty="0" err="1" smtClean="0"/>
              <a:t>Str.cords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pass / </a:t>
            </a:r>
            <a:r>
              <a:rPr lang="en-US" dirty="0" err="1" smtClean="0"/>
              <a:t>tidak</a:t>
            </a:r>
            <a:r>
              <a:rPr lang="en-US" dirty="0" smtClean="0"/>
              <a:t> pass</a:t>
            </a:r>
          </a:p>
        </p:txBody>
      </p:sp>
    </p:spTree>
    <p:extLst>
      <p:ext uri="{BB962C8B-B14F-4D97-AF65-F5344CB8AC3E}">
        <p14:creationId xmlns:p14="http://schemas.microsoft.com/office/powerpoint/2010/main" val="129822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70" y="770740"/>
            <a:ext cx="10515600" cy="1325563"/>
          </a:xfrm>
        </p:spPr>
        <p:txBody>
          <a:bodyPr/>
          <a:lstStyle/>
          <a:p>
            <a:r>
              <a:rPr lang="en-US" dirty="0" smtClean="0"/>
              <a:t>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Tree search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child node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heuristic </a:t>
            </a:r>
            <a:r>
              <a:rPr lang="en-US" dirty="0" err="1" smtClean="0"/>
              <a:t>mcplayout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r>
              <a:rPr lang="en-US" dirty="0" smtClean="0"/>
              <a:t>1. Child note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disiapkan</a:t>
            </a:r>
            <a:r>
              <a:rPr lang="en-US" dirty="0" smtClean="0"/>
              <a:t> di array outgoing.</a:t>
            </a:r>
          </a:p>
          <a:p>
            <a:r>
              <a:rPr lang="en-US" dirty="0" smtClean="0"/>
              <a:t>2. Dari Array outgoing,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array ongoing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heuristic </a:t>
            </a:r>
            <a:r>
              <a:rPr lang="en-US" dirty="0" err="1" smtClean="0"/>
              <a:t>dijalankan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proses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ongoing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worker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multiproses</a:t>
            </a:r>
            <a:r>
              <a:rPr lang="en-US" dirty="0" smtClean="0"/>
              <a:t> </a:t>
            </a:r>
            <a:r>
              <a:rPr lang="en-US" dirty="0" err="1" smtClean="0"/>
              <a:t>CPU,maka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disuruh</a:t>
            </a:r>
            <a:r>
              <a:rPr lang="en-US" dirty="0" smtClean="0"/>
              <a:t> wait.</a:t>
            </a:r>
          </a:p>
          <a:p>
            <a:r>
              <a:rPr lang="en-US" dirty="0" smtClean="0"/>
              <a:t>4. Dari Array ongoing,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dicek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heuristic </a:t>
            </a:r>
            <a:r>
              <a:rPr lang="en-US" dirty="0" err="1" smtClean="0"/>
              <a:t>sdh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sdh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funsi</a:t>
            </a:r>
            <a:r>
              <a:rPr lang="en-US" dirty="0" smtClean="0"/>
              <a:t> heuristic </a:t>
            </a:r>
            <a:r>
              <a:rPr lang="en-US" dirty="0" err="1" smtClean="0"/>
              <a:t>setiap</a:t>
            </a:r>
            <a:r>
              <a:rPr lang="en-US" dirty="0" smtClean="0"/>
              <a:t> node ongoing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Array Incoming.</a:t>
            </a:r>
            <a:endParaRPr lang="en-US" dirty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array incoming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tree </a:t>
            </a:r>
            <a:r>
              <a:rPr lang="en-US" dirty="0" err="1" smtClean="0"/>
              <a:t>untuk</a:t>
            </a:r>
            <a:r>
              <a:rPr lang="en-US" dirty="0" smtClean="0"/>
              <a:t>  per node child.</a:t>
            </a:r>
          </a:p>
        </p:txBody>
      </p:sp>
    </p:spTree>
    <p:extLst>
      <p:ext uri="{BB962C8B-B14F-4D97-AF65-F5344CB8AC3E}">
        <p14:creationId xmlns:p14="http://schemas.microsoft.com/office/powerpoint/2010/main" val="139509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Search :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data </a:t>
            </a:r>
            <a:r>
              <a:rPr lang="en-US" dirty="0" err="1" smtClean="0"/>
              <a:t>masuk</a:t>
            </a:r>
            <a:r>
              <a:rPr lang="en-US" dirty="0" smtClean="0"/>
              <a:t> di tree,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best_move</a:t>
            </a:r>
            <a:r>
              <a:rPr lang="en-US" dirty="0" smtClean="0"/>
              <a:t> yang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child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winrate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 return di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smtClean="0"/>
              <a:t>Go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038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</a:t>
            </a:r>
            <a:r>
              <a:rPr lang="en-US" dirty="0" err="1" smtClean="0"/>
              <a:t>Playout</a:t>
            </a:r>
            <a:r>
              <a:rPr lang="en-US" dirty="0" smtClean="0"/>
              <a:t> (</a:t>
            </a:r>
            <a:r>
              <a:rPr lang="en-US" dirty="0" err="1" smtClean="0"/>
              <a:t>mcplayout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Menjalankan</a:t>
            </a:r>
            <a:r>
              <a:rPr lang="en-US" dirty="0" smtClean="0"/>
              <a:t> Monte Carlo Playout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yangdiberikan</a:t>
            </a:r>
            <a:r>
              <a:rPr lang="en-US" dirty="0" smtClean="0"/>
              <a:t> 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me – return score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di incoming Array</a:t>
            </a:r>
            <a:endParaRPr lang="en-US" dirty="0"/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suggested move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suggested move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self-Atari,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ditandai</a:t>
            </a:r>
            <a:r>
              <a:rPr lang="en-US" dirty="0" smtClean="0"/>
              <a:t> 1 </a:t>
            </a:r>
            <a:r>
              <a:rPr lang="en-US" dirty="0" err="1" smtClean="0"/>
              <a:t>untuk</a:t>
            </a:r>
            <a:r>
              <a:rPr lang="en-US" dirty="0" smtClean="0"/>
              <a:t> player </a:t>
            </a:r>
            <a:r>
              <a:rPr lang="en-US" dirty="0" err="1" smtClean="0"/>
              <a:t>hitam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player </a:t>
            </a:r>
            <a:r>
              <a:rPr lang="en-US" dirty="0" err="1" smtClean="0"/>
              <a:t>putih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-1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pass /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suggested_move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&gt;=2 kali pass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dihentikan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mereturn</a:t>
            </a:r>
            <a:r>
              <a:rPr lang="en-US" dirty="0" smtClean="0"/>
              <a:t> score </a:t>
            </a:r>
            <a:r>
              <a:rPr lang="en-US" dirty="0" err="1" smtClean="0"/>
              <a:t>dan</a:t>
            </a:r>
            <a:r>
              <a:rPr lang="en-US" dirty="0" smtClean="0"/>
              <a:t> mapping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154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Def_neighbors</a:t>
            </a:r>
            <a:r>
              <a:rPr lang="en-US" dirty="0" smtClean="0"/>
              <a:t>(c) </a:t>
            </a:r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neighbors (</a:t>
            </a:r>
            <a:r>
              <a:rPr lang="en-US" dirty="0" err="1" smtClean="0"/>
              <a:t>kiri</a:t>
            </a:r>
            <a:r>
              <a:rPr lang="en-US" dirty="0" smtClean="0"/>
              <a:t>, 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bawah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diag_neighbors</a:t>
            </a:r>
            <a:r>
              <a:rPr lang="en-US" dirty="0" smtClean="0"/>
              <a:t>(c):</a:t>
            </a:r>
            <a:endParaRPr lang="en-US" dirty="0"/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neighbors diagonal (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,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,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37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563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Proyek Akhir KB AI Go</vt:lpstr>
      <vt:lpstr>Apa itu Chinese Go?</vt:lpstr>
      <vt:lpstr>Basic Rules</vt:lpstr>
      <vt:lpstr>PC Specification and Process Time</vt:lpstr>
      <vt:lpstr>Function</vt:lpstr>
      <vt:lpstr>Tree Search</vt:lpstr>
      <vt:lpstr>Tree Search : Part 2</vt:lpstr>
      <vt:lpstr>Monte Carlo Playout (mcplayout)</vt:lpstr>
      <vt:lpstr>Function</vt:lpstr>
      <vt:lpstr>Function</vt:lpstr>
      <vt:lpstr>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Amelia Kezia</dc:creator>
  <cp:lastModifiedBy>Kelvin</cp:lastModifiedBy>
  <cp:revision>14</cp:revision>
  <dcterms:created xsi:type="dcterms:W3CDTF">2017-06-17T14:28:08Z</dcterms:created>
  <dcterms:modified xsi:type="dcterms:W3CDTF">2017-06-17T16:36:40Z</dcterms:modified>
</cp:coreProperties>
</file>