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30DC5D03-3853-4EB0-B424-3DA0B7B37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105733"/>
            <a:ext cx="6831673" cy="1086237"/>
          </a:xfrm>
        </p:spPr>
        <p:txBody>
          <a:bodyPr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Car-Racing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B48540F-A0C2-4BE9-9E00-2877EA36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05" y="752271"/>
            <a:ext cx="9932532" cy="55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1F217C-ED56-4195-944D-B13FAC91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Specifications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9DA18-2B68-447C-99BE-A4576F46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GLFW based</a:t>
            </a:r>
          </a:p>
          <a:p>
            <a:r>
              <a:rPr lang="en-US" dirty="0"/>
              <a:t>Only 2 shaders have been used, one for vertex, one for fragment</a:t>
            </a:r>
          </a:p>
          <a:p>
            <a:r>
              <a:rPr lang="en-US" dirty="0"/>
              <a:t>Implementation: </a:t>
            </a:r>
          </a:p>
          <a:p>
            <a:r>
              <a:rPr lang="en-US" dirty="0"/>
              <a:t>*Models are imported – Shaders are set</a:t>
            </a:r>
          </a:p>
          <a:p>
            <a:r>
              <a:rPr lang="en-US" dirty="0"/>
              <a:t>*Camera is set</a:t>
            </a:r>
          </a:p>
          <a:p>
            <a:r>
              <a:rPr lang="en-US" dirty="0"/>
              <a:t>*Matrixes are set</a:t>
            </a:r>
          </a:p>
          <a:p>
            <a:r>
              <a:rPr lang="en-US" dirty="0"/>
              <a:t>*Skybox is added</a:t>
            </a:r>
          </a:p>
          <a:p>
            <a:r>
              <a:rPr lang="en-US" dirty="0"/>
              <a:t>*Movement algorithm is set</a:t>
            </a:r>
          </a:p>
          <a:p>
            <a:r>
              <a:rPr lang="en-US" dirty="0"/>
              <a:t>*Bot is added</a:t>
            </a:r>
          </a:p>
          <a:p>
            <a:r>
              <a:rPr lang="en-US" dirty="0"/>
              <a:t>*Menu is set</a:t>
            </a:r>
          </a:p>
        </p:txBody>
      </p:sp>
    </p:spTree>
    <p:extLst>
      <p:ext uri="{BB962C8B-B14F-4D97-AF65-F5344CB8AC3E}">
        <p14:creationId xmlns:p14="http://schemas.microsoft.com/office/powerpoint/2010/main" val="1508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A8D838-DF27-4145-8899-C3275C41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algorithm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01665C-B713-4D44-AC1E-BA49BAE8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car rotates then moves forward. Here we assumed displacement as sin(radian) on x axis, as cos(radian) on z axis.</a:t>
            </a:r>
          </a:p>
          <a:p>
            <a:r>
              <a:rPr lang="en-US" dirty="0"/>
              <a:t>Continuously updates positions of both cam and car.</a:t>
            </a:r>
          </a:p>
          <a:p>
            <a:r>
              <a:rPr lang="en-US" dirty="0"/>
              <a:t>Car’s position saved for use in rotation ( restriction of rotating camera at origin every time it called ).</a:t>
            </a:r>
          </a:p>
        </p:txBody>
      </p:sp>
    </p:spTree>
    <p:extLst>
      <p:ext uri="{BB962C8B-B14F-4D97-AF65-F5344CB8AC3E}">
        <p14:creationId xmlns:p14="http://schemas.microsoft.com/office/powerpoint/2010/main" val="108566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03A6E0-85E6-45BB-8BA0-68D60F95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works in way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76591F-08AF-433D-A01D-4CEAFFF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ME FILL ME FILL ME FILL ME FILL ME</a:t>
            </a:r>
          </a:p>
          <a:p>
            <a:r>
              <a:rPr lang="en-US" dirty="0"/>
              <a:t>FILL ME FILL ME FILL ME FILL ME FILL ME</a:t>
            </a:r>
          </a:p>
          <a:p>
            <a:r>
              <a:rPr lang="en-US" dirty="0"/>
              <a:t>FILL ME FILL ME FILL ME FILL ME FILL ME</a:t>
            </a:r>
          </a:p>
          <a:p>
            <a:r>
              <a:rPr lang="en-US" dirty="0"/>
              <a:t>FILL ME FILL ME FILL ME FILL ME FILL ME </a:t>
            </a:r>
          </a:p>
        </p:txBody>
      </p:sp>
    </p:spTree>
    <p:extLst>
      <p:ext uri="{BB962C8B-B14F-4D97-AF65-F5344CB8AC3E}">
        <p14:creationId xmlns:p14="http://schemas.microsoft.com/office/powerpoint/2010/main" val="2601374843"/>
      </p:ext>
    </p:extLst>
  </p:cSld>
  <p:clrMapOvr>
    <a:masterClrMapping/>
  </p:clrMapOvr>
</p:sld>
</file>

<file path=ppt/theme/theme1.xml><?xml version="1.0" encoding="utf-8"?>
<a:theme xmlns:a="http://schemas.openxmlformats.org/drawingml/2006/main" name="Kır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TM10001105[[fn=kırpılmış]]</Template>
  <TotalTime>20</TotalTime>
  <Words>158</Words>
  <Application>Microsoft Office PowerPoint</Application>
  <PresentationFormat>Geniş ekran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6" baseType="lpstr">
      <vt:lpstr>Franklin Gothic Book</vt:lpstr>
      <vt:lpstr>Kırp</vt:lpstr>
      <vt:lpstr>PowerPoint Sunusu</vt:lpstr>
      <vt:lpstr>Technical Specifications</vt:lpstr>
      <vt:lpstr>Movement algorithm</vt:lpstr>
      <vt:lpstr>Bot works in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Prozone</dc:creator>
  <cp:lastModifiedBy>Prozone</cp:lastModifiedBy>
  <cp:revision>3</cp:revision>
  <dcterms:created xsi:type="dcterms:W3CDTF">2019-01-29T19:45:56Z</dcterms:created>
  <dcterms:modified xsi:type="dcterms:W3CDTF">2019-01-29T20:06:04Z</dcterms:modified>
</cp:coreProperties>
</file>