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35f93268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35f93268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5f9326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35f9326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5f93268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35f93268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35f93268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35f9326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35f9326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35f9326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5f93268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5f93268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35f9326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35f9326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35f9326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35f9326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5f93268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5f93268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5f93268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35f93268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35f9326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35f9326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35f93268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35f93268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35f9326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35f9326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35f93268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35f93268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35f93268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35f9326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35f93268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35f93268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35f93268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35f93268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35f93268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35f93268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35f93268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35f93268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35f93268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35f9326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35f93268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35f93268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35f9326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35f9326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35f9326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35f9326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35f9326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35f9326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35f9326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35f9326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5f9326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5f9326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35f9326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35f9326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5f9326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5f9326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C3sXTu66Ci2dBZVdNMP5Dz8FEdt7bkWt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e5Jnck90FSTAu3eE0NTmCfRff3JFheEU/view" TargetMode="External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jLpnEuAj0bjo62OS4UQthA2t6gcUyfh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7250" y="737525"/>
            <a:ext cx="6837000" cy="9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Datasoftixs Internship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23475" y="1945125"/>
            <a:ext cx="440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Web Development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74925" y="3215450"/>
            <a:ext cx="42690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Name - Prradyum Gupta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Email-prradyumgupta@gmail.com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075" y="95125"/>
            <a:ext cx="2125450" cy="1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Working:-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1️⃣ </a:t>
            </a:r>
            <a:r>
              <a:rPr b="1" lang="en-GB" sz="1100">
                <a:solidFill>
                  <a:schemeClr val="dk1"/>
                </a:solidFill>
              </a:rPr>
              <a:t>Landing Page: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 welcome screen with a "Make List" button.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Background image for a visually appealing look.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2️⃣ </a:t>
            </a:r>
            <a:r>
              <a:rPr b="1" lang="en-GB" sz="1100">
                <a:solidFill>
                  <a:schemeClr val="dk1"/>
                </a:solidFill>
              </a:rPr>
              <a:t>To-Do List Page: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Input field to add new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Tasks displayed in a list with: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chemeClr val="dk1"/>
                </a:solidFill>
              </a:rPr>
              <a:t>Complete button</a:t>
            </a:r>
            <a:r>
              <a:rPr lang="en-GB" sz="1100">
                <a:solidFill>
                  <a:schemeClr val="dk1"/>
                </a:solidFill>
              </a:rPr>
              <a:t> (turns green when clicked).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❌ </a:t>
            </a:r>
            <a:r>
              <a:rPr b="1" lang="en-GB" sz="1100">
                <a:solidFill>
                  <a:schemeClr val="dk1"/>
                </a:solidFill>
              </a:rPr>
              <a:t>Delete button</a:t>
            </a:r>
            <a:r>
              <a:rPr lang="en-GB" sz="1100">
                <a:solidFill>
                  <a:schemeClr val="dk1"/>
                </a:solidFill>
              </a:rPr>
              <a:t> (removes task).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Progress bar</a:t>
            </a:r>
            <a:r>
              <a:rPr lang="en-GB" sz="1100">
                <a:solidFill>
                  <a:schemeClr val="dk1"/>
                </a:solidFill>
              </a:rPr>
              <a:t> updating dynamically based on completed tasks.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Image:-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75" y="1017725"/>
            <a:ext cx="68894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Image:-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0" y="1071350"/>
            <a:ext cx="72304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Video:-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30" name="Google Shape;130;p25" title="Screen Recording 2025-02-10 20485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50" y="1017725"/>
            <a:ext cx="69797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850" y="1017725"/>
            <a:ext cx="73402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75" y="1134825"/>
            <a:ext cx="61029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00" y="1071350"/>
            <a:ext cx="61995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625" y="1017725"/>
            <a:ext cx="56966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Output:-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Task Master</a:t>
            </a:r>
            <a:r>
              <a:rPr lang="en-GB" sz="1100">
                <a:solidFill>
                  <a:schemeClr val="dk1"/>
                </a:solidFill>
              </a:rPr>
              <a:t> project successfully provides a simple yet interactive to-do list application. It allows users to efficiently manage tasks with features like adding, completing, and deleting tasks while visually tracking progress. With a clean UI and local storage for persistence, this project enhances productivity and user experience.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Built using </a:t>
            </a:r>
            <a:r>
              <a:rPr b="1" lang="en-GB" sz="1100">
                <a:solidFill>
                  <a:schemeClr val="dk1"/>
                </a:solidFill>
              </a:rPr>
              <a:t>HTML, CSS, and JavaScript</a:t>
            </a:r>
            <a:r>
              <a:rPr lang="en-GB" sz="1100">
                <a:solidFill>
                  <a:schemeClr val="dk1"/>
                </a:solidFill>
              </a:rPr>
              <a:t>, it demonstrates core web development skills and interactive design principles.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3.Skywatcher's Companion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Objective:-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Skywatcher's Companion</a:t>
            </a:r>
            <a:r>
              <a:rPr lang="en-GB" sz="1100">
                <a:solidFill>
                  <a:schemeClr val="dk1"/>
                </a:solidFill>
              </a:rPr>
              <a:t> is a weather dashboard that provides </a:t>
            </a:r>
            <a:r>
              <a:rPr b="1" lang="en-GB" sz="1100">
                <a:solidFill>
                  <a:schemeClr val="dk1"/>
                </a:solidFill>
              </a:rPr>
              <a:t>real-time weather updates</a:t>
            </a:r>
            <a:r>
              <a:rPr lang="en-GB" sz="1100">
                <a:solidFill>
                  <a:schemeClr val="dk1"/>
                </a:solidFill>
              </a:rPr>
              <a:t> using the </a:t>
            </a:r>
            <a:r>
              <a:rPr b="1" lang="en-GB" sz="1100">
                <a:solidFill>
                  <a:schemeClr val="dk1"/>
                </a:solidFill>
              </a:rPr>
              <a:t>OpenWeather API</a:t>
            </a:r>
            <a:r>
              <a:rPr lang="en-GB" sz="1100">
                <a:solidFill>
                  <a:schemeClr val="dk1"/>
                </a:solidFill>
              </a:rPr>
              <a:t>. Users can search for any city to view </a:t>
            </a:r>
            <a:r>
              <a:rPr b="1" lang="en-GB" sz="1100">
                <a:solidFill>
                  <a:schemeClr val="dk1"/>
                </a:solidFill>
              </a:rPr>
              <a:t>temperature, humidity, wind speed, and weather conditions</a:t>
            </a:r>
            <a:r>
              <a:rPr lang="en-GB" sz="1100">
                <a:solidFill>
                  <a:schemeClr val="dk1"/>
                </a:solidFill>
              </a:rPr>
              <a:t>. The interface includes a </a:t>
            </a:r>
            <a:r>
              <a:rPr b="1" lang="en-GB" sz="1100">
                <a:solidFill>
                  <a:schemeClr val="dk1"/>
                </a:solidFill>
              </a:rPr>
              <a:t>search bar</a:t>
            </a:r>
            <a:r>
              <a:rPr lang="en-GB" sz="1100">
                <a:solidFill>
                  <a:schemeClr val="dk1"/>
                </a:solidFill>
              </a:rPr>
              <a:t> and a </a:t>
            </a:r>
            <a:r>
              <a:rPr b="1" lang="en-GB" sz="1100">
                <a:solidFill>
                  <a:schemeClr val="dk1"/>
                </a:solidFill>
              </a:rPr>
              <a:t>dynamic background</a:t>
            </a:r>
            <a:r>
              <a:rPr lang="en-GB" sz="1100">
                <a:solidFill>
                  <a:schemeClr val="dk1"/>
                </a:solidFill>
              </a:rPr>
              <a:t> that changes based on the weather. Built with </a:t>
            </a:r>
            <a:r>
              <a:rPr b="1" lang="en-GB" sz="1100">
                <a:solidFill>
                  <a:schemeClr val="dk1"/>
                </a:solidFill>
              </a:rPr>
              <a:t>HTML, CSS, and JavaScript</a:t>
            </a:r>
            <a:r>
              <a:rPr lang="en-GB" sz="1100">
                <a:solidFill>
                  <a:schemeClr val="dk1"/>
                </a:solidFill>
              </a:rPr>
              <a:t>, this project enhances skills in </a:t>
            </a:r>
            <a:r>
              <a:rPr b="1" lang="en-GB" sz="1100">
                <a:solidFill>
                  <a:schemeClr val="dk1"/>
                </a:solidFill>
              </a:rPr>
              <a:t>API integration and responsive design</a:t>
            </a:r>
            <a:r>
              <a:rPr lang="en-GB" sz="1100">
                <a:solidFill>
                  <a:schemeClr val="dk1"/>
                </a:solidFill>
              </a:rPr>
              <a:t>.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00"/>
                </a:solidFill>
              </a:rPr>
              <a:t>Projects:- </a:t>
            </a:r>
            <a:endParaRPr u="sng">
              <a:solidFill>
                <a:srgbClr val="FFFF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910175"/>
            <a:ext cx="8520600" cy="26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1.My Digital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2.Task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3.Skywatcher's Companion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solidFill>
                  <a:schemeClr val="lt2"/>
                </a:solidFill>
              </a:rPr>
              <a:t>Tools Used:-</a:t>
            </a:r>
            <a:endParaRPr sz="2020">
              <a:solidFill>
                <a:schemeClr val="lt2"/>
              </a:solidFill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1. </a:t>
            </a:r>
            <a:r>
              <a:rPr b="1" lang="en-GB" sz="1100">
                <a:solidFill>
                  <a:schemeClr val="dk1"/>
                </a:solidFill>
              </a:rPr>
              <a:t>Frontend Development: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HTML</a:t>
            </a:r>
            <a:r>
              <a:rPr lang="en-GB" sz="1100">
                <a:solidFill>
                  <a:schemeClr val="dk1"/>
                </a:solidFill>
              </a:rPr>
              <a:t> – Structure of the website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CSS</a:t>
            </a:r>
            <a:r>
              <a:rPr lang="en-GB" sz="1100">
                <a:solidFill>
                  <a:schemeClr val="dk1"/>
                </a:solidFill>
              </a:rPr>
              <a:t> – Styling and layout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JavaScript</a:t>
            </a:r>
            <a:r>
              <a:rPr lang="en-GB" sz="1100">
                <a:solidFill>
                  <a:schemeClr val="dk1"/>
                </a:solidFill>
              </a:rPr>
              <a:t> – Functionality and API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2️. </a:t>
            </a:r>
            <a:r>
              <a:rPr b="1" lang="en-GB" sz="1100">
                <a:solidFill>
                  <a:schemeClr val="dk1"/>
                </a:solidFill>
              </a:rPr>
              <a:t>Weather Data Fetching: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OpenWeather API</a:t>
            </a:r>
            <a:r>
              <a:rPr lang="en-GB" sz="1100">
                <a:solidFill>
                  <a:schemeClr val="dk1"/>
                </a:solidFill>
              </a:rPr>
              <a:t> – Provides real-time weather updates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3️. </a:t>
            </a:r>
            <a:r>
              <a:rPr b="1" lang="en-GB" sz="1100">
                <a:solidFill>
                  <a:schemeClr val="dk1"/>
                </a:solidFill>
              </a:rPr>
              <a:t>Development &amp; Deployment: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Code Editor </a:t>
            </a:r>
            <a:r>
              <a:rPr lang="en-GB" sz="1100">
                <a:solidFill>
                  <a:schemeClr val="dk1"/>
                </a:solidFill>
              </a:rPr>
              <a:t>– Writing and testing code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GitHub </a:t>
            </a:r>
            <a:r>
              <a:rPr lang="en-GB" sz="1100">
                <a:solidFill>
                  <a:schemeClr val="dk1"/>
                </a:solidFill>
              </a:rPr>
              <a:t>– Hosting the website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Working:-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When you open the website, you will see: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1.A </a:t>
            </a:r>
            <a:r>
              <a:rPr b="1" lang="en-GB" sz="1100">
                <a:solidFill>
                  <a:schemeClr val="dk1"/>
                </a:solidFill>
              </a:rPr>
              <a:t>search bar</a:t>
            </a:r>
            <a:r>
              <a:rPr lang="en-GB" sz="1100">
                <a:solidFill>
                  <a:schemeClr val="dk1"/>
                </a:solidFill>
              </a:rPr>
              <a:t> to enter a city name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2.A </a:t>
            </a:r>
            <a:r>
              <a:rPr b="1" lang="en-GB" sz="1100">
                <a:solidFill>
                  <a:schemeClr val="dk1"/>
                </a:solidFill>
              </a:rPr>
              <a:t>weather display section</a:t>
            </a:r>
            <a:r>
              <a:rPr lang="en-GB" sz="1100">
                <a:solidFill>
                  <a:schemeClr val="dk1"/>
                </a:solidFill>
              </a:rPr>
              <a:t> showing: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City name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Weather icon</a:t>
            </a:r>
            <a:r>
              <a:rPr lang="en-GB" sz="1100">
                <a:solidFill>
                  <a:schemeClr val="dk1"/>
                </a:solidFill>
              </a:rPr>
              <a:t> (e.g., ☀️ for sunny, 🌧️ for rain)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Description</a:t>
            </a:r>
            <a:r>
              <a:rPr lang="en-GB" sz="1100">
                <a:solidFill>
                  <a:schemeClr val="dk1"/>
                </a:solidFill>
              </a:rPr>
              <a:t> (e.g., "Clear sky," "Light rain")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Temperature (°C)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Humidity (%)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Wind speed (m/s)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✅ A </a:t>
            </a:r>
            <a:r>
              <a:rPr b="1" lang="en-GB" sz="1100">
                <a:solidFill>
                  <a:schemeClr val="dk1"/>
                </a:solidFill>
              </a:rPr>
              <a:t>dynamic background</a:t>
            </a:r>
            <a:r>
              <a:rPr lang="en-GB" sz="1100">
                <a:solidFill>
                  <a:schemeClr val="dk1"/>
                </a:solidFill>
              </a:rPr>
              <a:t> that changes based on weather conditions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✅ A </a:t>
            </a:r>
            <a:r>
              <a:rPr b="1" lang="en-GB" sz="1100">
                <a:solidFill>
                  <a:schemeClr val="dk1"/>
                </a:solidFill>
              </a:rPr>
              <a:t>modern, clean UI</a:t>
            </a:r>
            <a:r>
              <a:rPr lang="en-GB" sz="1100">
                <a:solidFill>
                  <a:schemeClr val="dk1"/>
                </a:solidFill>
              </a:rPr>
              <a:t> for an enhanced user experience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Image:-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400"/>
            <a:ext cx="837942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Image:-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75" y="1184250"/>
            <a:ext cx="661356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Video:-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196" name="Google Shape;196;p36" title="Screen Recording 2025-02-10 20503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75" y="930225"/>
            <a:ext cx="69352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50" y="902025"/>
            <a:ext cx="58713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5" y="902025"/>
            <a:ext cx="7542400" cy="3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0" y="1017725"/>
            <a:ext cx="8113898" cy="39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Output:-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302925" y="1056450"/>
            <a:ext cx="80433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Skywatcher's Companion</a:t>
            </a:r>
            <a:r>
              <a:rPr lang="en-GB" sz="1100">
                <a:solidFill>
                  <a:schemeClr val="dk1"/>
                </a:solidFill>
              </a:rPr>
              <a:t> project successfully demonstrates the integration of </a:t>
            </a:r>
            <a:r>
              <a:rPr b="1" lang="en-GB" sz="1100">
                <a:solidFill>
                  <a:schemeClr val="dk1"/>
                </a:solidFill>
              </a:rPr>
              <a:t>real-time weather data</a:t>
            </a:r>
            <a:r>
              <a:rPr lang="en-GB" sz="1100">
                <a:solidFill>
                  <a:schemeClr val="dk1"/>
                </a:solidFill>
              </a:rPr>
              <a:t> into a user-friendly web application. By utilizing </a:t>
            </a:r>
            <a:r>
              <a:rPr b="1" lang="en-GB" sz="1100">
                <a:solidFill>
                  <a:schemeClr val="dk1"/>
                </a:solidFill>
              </a:rPr>
              <a:t>HTML, CSS, and JavaScript</a:t>
            </a:r>
            <a:r>
              <a:rPr lang="en-GB" sz="1100">
                <a:solidFill>
                  <a:schemeClr val="dk1"/>
                </a:solidFill>
              </a:rPr>
              <a:t>, along with the </a:t>
            </a:r>
            <a:r>
              <a:rPr b="1" lang="en-GB" sz="1100">
                <a:solidFill>
                  <a:schemeClr val="dk1"/>
                </a:solidFill>
              </a:rPr>
              <a:t>OpenWeather API</a:t>
            </a:r>
            <a:r>
              <a:rPr lang="en-GB" sz="1100">
                <a:solidFill>
                  <a:schemeClr val="dk1"/>
                </a:solidFill>
              </a:rPr>
              <a:t>, the project provides an interactive experience where users can search for weather updates by city. The addition of a </a:t>
            </a:r>
            <a:r>
              <a:rPr b="1" lang="en-GB" sz="1100">
                <a:solidFill>
                  <a:schemeClr val="dk1"/>
                </a:solidFill>
              </a:rPr>
              <a:t>dynamic background</a:t>
            </a:r>
            <a:r>
              <a:rPr lang="en-GB" sz="1100">
                <a:solidFill>
                  <a:schemeClr val="dk1"/>
                </a:solidFill>
              </a:rPr>
              <a:t> enhances the visual appeal, making it both informative and engaging.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project is a great way to practice </a:t>
            </a:r>
            <a:r>
              <a:rPr b="1" lang="en-GB" sz="1100">
                <a:solidFill>
                  <a:schemeClr val="dk1"/>
                </a:solidFill>
              </a:rPr>
              <a:t>API handling, JavaScript programming, and responsive design</a:t>
            </a:r>
            <a:r>
              <a:rPr lang="en-GB" sz="1100">
                <a:solidFill>
                  <a:schemeClr val="dk1"/>
                </a:solidFill>
              </a:rPr>
              <a:t>, making it a valuable learning experience for web development.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1.My Digital Portfolio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7B7B7"/>
                </a:solidFill>
              </a:rPr>
              <a:t> Objective:-</a:t>
            </a:r>
            <a:endParaRPr sz="2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The goal of this project is to design a </a:t>
            </a:r>
            <a:r>
              <a:rPr b="1" lang="en-GB" sz="1700">
                <a:solidFill>
                  <a:srgbClr val="FFFFFF"/>
                </a:solidFill>
              </a:rPr>
              <a:t>responsive</a:t>
            </a:r>
            <a:r>
              <a:rPr lang="en-GB" sz="1700">
                <a:solidFill>
                  <a:srgbClr val="FFFFFF"/>
                </a:solidFill>
              </a:rPr>
              <a:t> and </a:t>
            </a:r>
            <a:r>
              <a:rPr b="1" lang="en-GB" sz="1700">
                <a:solidFill>
                  <a:srgbClr val="FFFFFF"/>
                </a:solidFill>
              </a:rPr>
              <a:t>interactive</a:t>
            </a:r>
            <a:r>
              <a:rPr lang="en-GB" sz="1700">
                <a:solidFill>
                  <a:srgbClr val="FFFFFF"/>
                </a:solidFill>
              </a:rPr>
              <a:t> portfolio website to showcase personal </a:t>
            </a:r>
            <a:r>
              <a:rPr b="1" lang="en-GB" sz="1700">
                <a:solidFill>
                  <a:srgbClr val="FFFFFF"/>
                </a:solidFill>
              </a:rPr>
              <a:t>skills, achievements, and projects</a:t>
            </a:r>
            <a:r>
              <a:rPr lang="en-GB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</a:rPr>
              <a:t>Tools  Used :-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1.</a:t>
            </a:r>
            <a:r>
              <a:rPr b="1" lang="en-GB" sz="1200">
                <a:solidFill>
                  <a:schemeClr val="dk1"/>
                </a:solidFill>
              </a:rPr>
              <a:t>Frontend Development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HTML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CSS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JavaScript </a:t>
            </a:r>
            <a:endParaRPr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27300" y="2862675"/>
            <a:ext cx="4896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2.</a:t>
            </a:r>
            <a:r>
              <a:rPr b="1" lang="en-GB" sz="1200">
                <a:solidFill>
                  <a:schemeClr val="dk1"/>
                </a:solidFill>
              </a:rPr>
              <a:t>Development &amp; Deployment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VS Code</a:t>
            </a:r>
            <a:r>
              <a:rPr lang="en-GB" sz="1200">
                <a:solidFill>
                  <a:schemeClr val="dk1"/>
                </a:solidFill>
              </a:rPr>
              <a:t> – As the primary code editor.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Live Server (VS Code Extension)</a:t>
            </a:r>
            <a:r>
              <a:rPr lang="en-GB" sz="1200">
                <a:solidFill>
                  <a:schemeClr val="dk1"/>
                </a:solidFill>
              </a:rPr>
              <a:t> – For real-time preview.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Git &amp; GitHub</a:t>
            </a:r>
            <a:r>
              <a:rPr lang="en-GB" sz="1200">
                <a:solidFill>
                  <a:schemeClr val="dk1"/>
                </a:solidFill>
              </a:rPr>
              <a:t> – For version control and project hosting.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Structure:-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portfolio is structured into different sections: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Home Page – Displays a welcome message with a background image.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About Me – Showcases personal details, education, and interests.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Projects – Highlights key projects with code, explanations, and screenshots.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Skills – Lists technical and soft skills with icons or progress bars.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Contact – Provides a form for visitors to reach out via email or social media.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>
                <a:solidFill>
                  <a:srgbClr val="999999"/>
                </a:solidFill>
              </a:rPr>
              <a:t>Website Image:-</a:t>
            </a:r>
            <a:endParaRPr sz="2000">
              <a:solidFill>
                <a:srgbClr val="999999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25" y="1313525"/>
            <a:ext cx="6208424" cy="3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Website Video:-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88" name="Google Shape;88;p18" title="Screen Recording 2025-02-10 20445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420" y="1081927"/>
            <a:ext cx="7154581" cy="39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Code:-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" y="944350"/>
            <a:ext cx="8854725" cy="407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</a:rPr>
              <a:t>2.Task Master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Objective:-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 simple and interactive to-do list application that allows users to add, complete, and delete tasks. Features include a dynamic progress bar, task persistence using JavaScript, and a visually appealing UI. The project consists of a landing page with a button to access the main task manager. Built with HTML, CSS, and JavaScript.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-GB" sz="1900">
                <a:solidFill>
                  <a:schemeClr val="lt2"/>
                </a:solidFill>
              </a:rPr>
              <a:t>Tools Used in Task Master Project:-</a:t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Tools Used in Task Master Project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🖥 </a:t>
            </a:r>
            <a:r>
              <a:rPr b="1" lang="en-GB" sz="1100">
                <a:solidFill>
                  <a:schemeClr val="dk1"/>
                </a:solidFill>
              </a:rPr>
              <a:t>Technologies: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HTML</a:t>
            </a:r>
            <a:r>
              <a:rPr lang="en-GB" sz="1100">
                <a:solidFill>
                  <a:schemeClr val="dk1"/>
                </a:solidFill>
              </a:rPr>
              <a:t> – Structure of the web pages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CSS</a:t>
            </a:r>
            <a:r>
              <a:rPr lang="en-GB" sz="1100">
                <a:solidFill>
                  <a:schemeClr val="dk1"/>
                </a:solidFill>
              </a:rPr>
              <a:t> – Styling and layout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JavaScript</a:t>
            </a:r>
            <a:r>
              <a:rPr lang="en-GB" sz="1100">
                <a:solidFill>
                  <a:schemeClr val="dk1"/>
                </a:solidFill>
              </a:rPr>
              <a:t> – Functionality and interactivity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🛠 </a:t>
            </a:r>
            <a:r>
              <a:rPr b="1" lang="en-GB" sz="1100">
                <a:solidFill>
                  <a:schemeClr val="dk1"/>
                </a:solidFill>
              </a:rPr>
              <a:t>Development Tools: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VS Code</a:t>
            </a:r>
            <a:r>
              <a:rPr lang="en-GB" sz="1100">
                <a:solidFill>
                  <a:schemeClr val="dk1"/>
                </a:solidFill>
              </a:rPr>
              <a:t> – Code editor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Browser DevTools</a:t>
            </a:r>
            <a:r>
              <a:rPr lang="en-GB" sz="1100">
                <a:solidFill>
                  <a:schemeClr val="dk1"/>
                </a:solidFill>
              </a:rPr>
              <a:t> – Debugging and testing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Git &amp; GitHub </a:t>
            </a:r>
            <a:r>
              <a:rPr lang="en-GB" sz="1100">
                <a:solidFill>
                  <a:schemeClr val="dk1"/>
                </a:solidFill>
              </a:rPr>
              <a:t>– Version control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