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5" r:id="rId8"/>
    <p:sldId id="266" r:id="rId9"/>
    <p:sldId id="261" r:id="rId10"/>
    <p:sldId id="270" r:id="rId11"/>
    <p:sldId id="268" r:id="rId12"/>
    <p:sldId id="262" r:id="rId13"/>
    <p:sldId id="25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F755D-A855-457C-B720-D68DC0CCD9FC}" v="2" dt="2023-02-11T19:39:13.658"/>
    <p1510:client id="{3A68676A-7D21-4D32-AE8B-042EF951B852}" v="89" dt="2023-02-11T18:18:06.074"/>
    <p1510:client id="{48D48A75-6540-4DB5-A2F1-8443F08B6D1D}" v="89" dt="2023-02-11T18:02:15.181"/>
    <p1510:client id="{526FDB31-B3A0-43AF-9024-9E71D098E051}" v="634" dt="2023-02-11T18:37:54.091"/>
    <p1510:client id="{8E8416FD-F6B4-4480-8B59-DBC2385F4C8A}" v="403" dt="2023-02-11T18:50:50.605"/>
    <p1510:client id="{9E26081A-D068-45BB-AB78-A0B9D35E8158}" v="14" dt="2023-02-11T17:49:11.757"/>
    <p1510:client id="{B7FCD27D-097F-0415-C3D0-31E3A686E8C8}" v="55" dt="2023-02-11T18:46:47.258"/>
    <p1510:client id="{F5E0A09A-45E6-49DE-B484-0F79BFFBD4F1}" v="214" dt="2023-02-11T17:59:16.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ndararaj, Dharshini Bala" userId="S::dxs210105@utdallas.edu::bf818cad-5115-4f21-9fea-7eb31677f064" providerId="AD" clId="Web-{B7FCD27D-097F-0415-C3D0-31E3A686E8C8}"/>
    <pc:docChg chg="addSld delSld modSld">
      <pc:chgData name="Soundararaj, Dharshini Bala" userId="S::dxs210105@utdallas.edu::bf818cad-5115-4f21-9fea-7eb31677f064" providerId="AD" clId="Web-{B7FCD27D-097F-0415-C3D0-31E3A686E8C8}" dt="2023-02-11T18:46:47.258" v="49"/>
      <pc:docMkLst>
        <pc:docMk/>
      </pc:docMkLst>
      <pc:sldChg chg="delSp">
        <pc:chgData name="Soundararaj, Dharshini Bala" userId="S::dxs210105@utdallas.edu::bf818cad-5115-4f21-9fea-7eb31677f064" providerId="AD" clId="Web-{B7FCD27D-097F-0415-C3D0-31E3A686E8C8}" dt="2023-02-11T18:46:45.180" v="48"/>
        <pc:sldMkLst>
          <pc:docMk/>
          <pc:sldMk cId="1895940464" sldId="256"/>
        </pc:sldMkLst>
        <pc:spChg chg="del">
          <ac:chgData name="Soundararaj, Dharshini Bala" userId="S::dxs210105@utdallas.edu::bf818cad-5115-4f21-9fea-7eb31677f064" providerId="AD" clId="Web-{B7FCD27D-097F-0415-C3D0-31E3A686E8C8}" dt="2023-02-11T18:46:36.992" v="47"/>
          <ac:spMkLst>
            <pc:docMk/>
            <pc:sldMk cId="1895940464" sldId="256"/>
            <ac:spMk id="2" creationId="{807C5A4D-F000-525F-7CDF-053279651403}"/>
          </ac:spMkLst>
        </pc:spChg>
        <pc:spChg chg="del">
          <ac:chgData name="Soundararaj, Dharshini Bala" userId="S::dxs210105@utdallas.edu::bf818cad-5115-4f21-9fea-7eb31677f064" providerId="AD" clId="Web-{B7FCD27D-097F-0415-C3D0-31E3A686E8C8}" dt="2023-02-11T18:46:45.180" v="48"/>
          <ac:spMkLst>
            <pc:docMk/>
            <pc:sldMk cId="1895940464" sldId="256"/>
            <ac:spMk id="3" creationId="{C5D6891A-9733-7A96-5201-6995E13F2A6D}"/>
          </ac:spMkLst>
        </pc:spChg>
      </pc:sldChg>
      <pc:sldChg chg="addSp delSp modSp">
        <pc:chgData name="Soundararaj, Dharshini Bala" userId="S::dxs210105@utdallas.edu::bf818cad-5115-4f21-9fea-7eb31677f064" providerId="AD" clId="Web-{B7FCD27D-097F-0415-C3D0-31E3A686E8C8}" dt="2023-02-11T18:40:44.323" v="8" actId="14100"/>
        <pc:sldMkLst>
          <pc:docMk/>
          <pc:sldMk cId="3348510879" sldId="258"/>
        </pc:sldMkLst>
        <pc:spChg chg="mod">
          <ac:chgData name="Soundararaj, Dharshini Bala" userId="S::dxs210105@utdallas.edu::bf818cad-5115-4f21-9fea-7eb31677f064" providerId="AD" clId="Web-{B7FCD27D-097F-0415-C3D0-31E3A686E8C8}" dt="2023-02-11T18:29:26.906" v="2" actId="20577"/>
          <ac:spMkLst>
            <pc:docMk/>
            <pc:sldMk cId="3348510879" sldId="258"/>
            <ac:spMk id="2" creationId="{57DD5DD5-CC51-ECCF-CD27-381873221731}"/>
          </ac:spMkLst>
        </pc:spChg>
        <pc:spChg chg="del">
          <ac:chgData name="Soundararaj, Dharshini Bala" userId="S::dxs210105@utdallas.edu::bf818cad-5115-4f21-9fea-7eb31677f064" providerId="AD" clId="Web-{B7FCD27D-097F-0415-C3D0-31E3A686E8C8}" dt="2023-02-11T18:40:22.260" v="3"/>
          <ac:spMkLst>
            <pc:docMk/>
            <pc:sldMk cId="3348510879" sldId="258"/>
            <ac:spMk id="3" creationId="{975ED12F-2230-144F-1E52-5A4E92BAC153}"/>
          </ac:spMkLst>
        </pc:spChg>
        <pc:picChg chg="add mod ord">
          <ac:chgData name="Soundararaj, Dharshini Bala" userId="S::dxs210105@utdallas.edu::bf818cad-5115-4f21-9fea-7eb31677f064" providerId="AD" clId="Web-{B7FCD27D-097F-0415-C3D0-31E3A686E8C8}" dt="2023-02-11T18:40:44.323" v="8" actId="14100"/>
          <ac:picMkLst>
            <pc:docMk/>
            <pc:sldMk cId="3348510879" sldId="258"/>
            <ac:picMk id="4" creationId="{9AA08D0B-5F6C-4AD8-F559-E71C2B1BFF87}"/>
          </ac:picMkLst>
        </pc:picChg>
      </pc:sldChg>
      <pc:sldChg chg="addSp delSp modSp new">
        <pc:chgData name="Soundararaj, Dharshini Bala" userId="S::dxs210105@utdallas.edu::bf818cad-5115-4f21-9fea-7eb31677f064" providerId="AD" clId="Web-{B7FCD27D-097F-0415-C3D0-31E3A686E8C8}" dt="2023-02-11T18:43:23.204" v="37"/>
        <pc:sldMkLst>
          <pc:docMk/>
          <pc:sldMk cId="642786071" sldId="265"/>
        </pc:sldMkLst>
        <pc:spChg chg="mod">
          <ac:chgData name="Soundararaj, Dharshini Bala" userId="S::dxs210105@utdallas.edu::bf818cad-5115-4f21-9fea-7eb31677f064" providerId="AD" clId="Web-{B7FCD27D-097F-0415-C3D0-31E3A686E8C8}" dt="2023-02-11T18:42:35.155" v="36" actId="20577"/>
          <ac:spMkLst>
            <pc:docMk/>
            <pc:sldMk cId="642786071" sldId="265"/>
            <ac:spMk id="2" creationId="{8FF2FEE2-4242-3C38-C748-56D8503684EC}"/>
          </ac:spMkLst>
        </pc:spChg>
        <pc:spChg chg="del">
          <ac:chgData name="Soundararaj, Dharshini Bala" userId="S::dxs210105@utdallas.edu::bf818cad-5115-4f21-9fea-7eb31677f064" providerId="AD" clId="Web-{B7FCD27D-097F-0415-C3D0-31E3A686E8C8}" dt="2023-02-11T18:43:23.204" v="37"/>
          <ac:spMkLst>
            <pc:docMk/>
            <pc:sldMk cId="642786071" sldId="265"/>
            <ac:spMk id="3" creationId="{5A62B701-91D8-5E59-0652-21F4FA4E00BA}"/>
          </ac:spMkLst>
        </pc:spChg>
        <pc:picChg chg="add mod ord">
          <ac:chgData name="Soundararaj, Dharshini Bala" userId="S::dxs210105@utdallas.edu::bf818cad-5115-4f21-9fea-7eb31677f064" providerId="AD" clId="Web-{B7FCD27D-097F-0415-C3D0-31E3A686E8C8}" dt="2023-02-11T18:43:23.204" v="37"/>
          <ac:picMkLst>
            <pc:docMk/>
            <pc:sldMk cId="642786071" sldId="265"/>
            <ac:picMk id="4" creationId="{7D6BD197-7ABD-DAB5-D092-D48B21B6707B}"/>
          </ac:picMkLst>
        </pc:picChg>
      </pc:sldChg>
      <pc:sldChg chg="addSp delSp modSp new">
        <pc:chgData name="Soundararaj, Dharshini Bala" userId="S::dxs210105@utdallas.edu::bf818cad-5115-4f21-9fea-7eb31677f064" providerId="AD" clId="Web-{B7FCD27D-097F-0415-C3D0-31E3A686E8C8}" dt="2023-02-11T18:45:46.756" v="43"/>
        <pc:sldMkLst>
          <pc:docMk/>
          <pc:sldMk cId="1790743558" sldId="266"/>
        </pc:sldMkLst>
        <pc:spChg chg="mod">
          <ac:chgData name="Soundararaj, Dharshini Bala" userId="S::dxs210105@utdallas.edu::bf818cad-5115-4f21-9fea-7eb31677f064" providerId="AD" clId="Web-{B7FCD27D-097F-0415-C3D0-31E3A686E8C8}" dt="2023-02-11T18:45:45.303" v="42" actId="20577"/>
          <ac:spMkLst>
            <pc:docMk/>
            <pc:sldMk cId="1790743558" sldId="266"/>
            <ac:spMk id="2" creationId="{83115A75-5C7A-61B7-0E83-B1B8144B8620}"/>
          </ac:spMkLst>
        </pc:spChg>
        <pc:spChg chg="del">
          <ac:chgData name="Soundararaj, Dharshini Bala" userId="S::dxs210105@utdallas.edu::bf818cad-5115-4f21-9fea-7eb31677f064" providerId="AD" clId="Web-{B7FCD27D-097F-0415-C3D0-31E3A686E8C8}" dt="2023-02-11T18:45:46.756" v="43"/>
          <ac:spMkLst>
            <pc:docMk/>
            <pc:sldMk cId="1790743558" sldId="266"/>
            <ac:spMk id="3" creationId="{1405997D-5053-625B-F957-6947BCA6E3D8}"/>
          </ac:spMkLst>
        </pc:spChg>
        <pc:picChg chg="add mod ord">
          <ac:chgData name="Soundararaj, Dharshini Bala" userId="S::dxs210105@utdallas.edu::bf818cad-5115-4f21-9fea-7eb31677f064" providerId="AD" clId="Web-{B7FCD27D-097F-0415-C3D0-31E3A686E8C8}" dt="2023-02-11T18:45:46.756" v="43"/>
          <ac:picMkLst>
            <pc:docMk/>
            <pc:sldMk cId="1790743558" sldId="266"/>
            <ac:picMk id="4" creationId="{9A98D93B-B752-6250-6632-9604269CAEEF}"/>
          </ac:picMkLst>
        </pc:picChg>
      </pc:sldChg>
      <pc:sldChg chg="new del">
        <pc:chgData name="Soundararaj, Dharshini Bala" userId="S::dxs210105@utdallas.edu::bf818cad-5115-4f21-9fea-7eb31677f064" providerId="AD" clId="Web-{B7FCD27D-097F-0415-C3D0-31E3A686E8C8}" dt="2023-02-11T18:46:28.101" v="45"/>
        <pc:sldMkLst>
          <pc:docMk/>
          <pc:sldMk cId="69140338" sldId="269"/>
        </pc:sldMkLst>
      </pc:sldChg>
      <pc:sldChg chg="new del">
        <pc:chgData name="Soundararaj, Dharshini Bala" userId="S::dxs210105@utdallas.edu::bf818cad-5115-4f21-9fea-7eb31677f064" providerId="AD" clId="Web-{B7FCD27D-097F-0415-C3D0-31E3A686E8C8}" dt="2023-02-11T18:46:47.258" v="49"/>
        <pc:sldMkLst>
          <pc:docMk/>
          <pc:sldMk cId="1171399184" sldId="269"/>
        </pc:sldMkLst>
      </pc:sldChg>
    </pc:docChg>
  </pc:docChgLst>
  <pc:docChgLst>
    <pc:chgData name="Parthasarathi, Prriyamvradha" userId="S::pxp220005@utdallas.edu::91e13b5e-debb-4b24-84a5-ac3acc77b123" providerId="AD" clId="Web-{526FDB31-B3A0-43AF-9024-9E71D098E051}"/>
    <pc:docChg chg="addSld modSld">
      <pc:chgData name="Parthasarathi, Prriyamvradha" userId="S::pxp220005@utdallas.edu::91e13b5e-debb-4b24-84a5-ac3acc77b123" providerId="AD" clId="Web-{526FDB31-B3A0-43AF-9024-9E71D098E051}" dt="2023-02-11T18:37:54.091" v="636" actId="20577"/>
      <pc:docMkLst>
        <pc:docMk/>
      </pc:docMkLst>
      <pc:sldChg chg="delSp new">
        <pc:chgData name="Parthasarathi, Prriyamvradha" userId="S::pxp220005@utdallas.edu::91e13b5e-debb-4b24-84a5-ac3acc77b123" providerId="AD" clId="Web-{526FDB31-B3A0-43AF-9024-9E71D098E051}" dt="2023-02-11T18:28:24.822" v="2"/>
        <pc:sldMkLst>
          <pc:docMk/>
          <pc:sldMk cId="3969080700" sldId="261"/>
        </pc:sldMkLst>
        <pc:spChg chg="del">
          <ac:chgData name="Parthasarathi, Prriyamvradha" userId="S::pxp220005@utdallas.edu::91e13b5e-debb-4b24-84a5-ac3acc77b123" providerId="AD" clId="Web-{526FDB31-B3A0-43AF-9024-9E71D098E051}" dt="2023-02-11T18:28:24.822" v="2"/>
          <ac:spMkLst>
            <pc:docMk/>
            <pc:sldMk cId="3969080700" sldId="261"/>
            <ac:spMk id="2" creationId="{7428EF9E-6218-093A-C5D4-61443409241B}"/>
          </ac:spMkLst>
        </pc:spChg>
        <pc:spChg chg="del">
          <ac:chgData name="Parthasarathi, Prriyamvradha" userId="S::pxp220005@utdallas.edu::91e13b5e-debb-4b24-84a5-ac3acc77b123" providerId="AD" clId="Web-{526FDB31-B3A0-43AF-9024-9E71D098E051}" dt="2023-02-11T18:28:22.588" v="1"/>
          <ac:spMkLst>
            <pc:docMk/>
            <pc:sldMk cId="3969080700" sldId="261"/>
            <ac:spMk id="3" creationId="{E89D7609-F4B1-00CA-AC6B-80C5A0ACF5D0}"/>
          </ac:spMkLst>
        </pc:spChg>
      </pc:sldChg>
      <pc:sldChg chg="modSp new">
        <pc:chgData name="Parthasarathi, Prriyamvradha" userId="S::pxp220005@utdallas.edu::91e13b5e-debb-4b24-84a5-ac3acc77b123" providerId="AD" clId="Web-{526FDB31-B3A0-43AF-9024-9E71D098E051}" dt="2023-02-11T18:37:54.091" v="636" actId="20577"/>
        <pc:sldMkLst>
          <pc:docMk/>
          <pc:sldMk cId="1007411684" sldId="262"/>
        </pc:sldMkLst>
        <pc:spChg chg="mod">
          <ac:chgData name="Parthasarathi, Prriyamvradha" userId="S::pxp220005@utdallas.edu::91e13b5e-debb-4b24-84a5-ac3acc77b123" providerId="AD" clId="Web-{526FDB31-B3A0-43AF-9024-9E71D098E051}" dt="2023-02-11T18:31:49.032" v="20" actId="20577"/>
          <ac:spMkLst>
            <pc:docMk/>
            <pc:sldMk cId="1007411684" sldId="262"/>
            <ac:spMk id="2" creationId="{592638F3-00C8-0067-DF88-71BEB0A9EB0D}"/>
          </ac:spMkLst>
        </pc:spChg>
        <pc:spChg chg="mod">
          <ac:chgData name="Parthasarathi, Prriyamvradha" userId="S::pxp220005@utdallas.edu::91e13b5e-debb-4b24-84a5-ac3acc77b123" providerId="AD" clId="Web-{526FDB31-B3A0-43AF-9024-9E71D098E051}" dt="2023-02-11T18:37:54.091" v="636" actId="20577"/>
          <ac:spMkLst>
            <pc:docMk/>
            <pc:sldMk cId="1007411684" sldId="262"/>
            <ac:spMk id="3" creationId="{375D2059-EA49-2106-E14A-36DF7D4DF5D6}"/>
          </ac:spMkLst>
        </pc:spChg>
      </pc:sldChg>
    </pc:docChg>
  </pc:docChgLst>
  <pc:docChgLst>
    <pc:chgData name="Muniraju, Anusha" userId="S::axm210220@utdallas.edu::a65bd7a7-ecc2-4c41-95d1-ed2711a60475" providerId="AD" clId="Web-{9E26081A-D068-45BB-AB78-A0B9D35E8158}"/>
    <pc:docChg chg="modSld">
      <pc:chgData name="Muniraju, Anusha" userId="S::axm210220@utdallas.edu::a65bd7a7-ecc2-4c41-95d1-ed2711a60475" providerId="AD" clId="Web-{9E26081A-D068-45BB-AB78-A0B9D35E8158}" dt="2023-02-11T17:49:11.320" v="12"/>
      <pc:docMkLst>
        <pc:docMk/>
      </pc:docMkLst>
      <pc:sldChg chg="addSp delSp modSp mod setBg modClrScheme delDesignElem chgLayout">
        <pc:chgData name="Muniraju, Anusha" userId="S::axm210220@utdallas.edu::a65bd7a7-ecc2-4c41-95d1-ed2711a60475" providerId="AD" clId="Web-{9E26081A-D068-45BB-AB78-A0B9D35E8158}" dt="2023-02-11T17:49:11.320" v="12"/>
        <pc:sldMkLst>
          <pc:docMk/>
          <pc:sldMk cId="2168410313" sldId="257"/>
        </pc:sldMkLst>
        <pc:spChg chg="del">
          <ac:chgData name="Muniraju, Anusha" userId="S::axm210220@utdallas.edu::a65bd7a7-ecc2-4c41-95d1-ed2711a60475" providerId="AD" clId="Web-{9E26081A-D068-45BB-AB78-A0B9D35E8158}" dt="2023-02-11T17:33:32.197" v="0"/>
          <ac:spMkLst>
            <pc:docMk/>
            <pc:sldMk cId="2168410313" sldId="257"/>
            <ac:spMk id="2" creationId="{5977675C-B1EF-6472-AA66-AFE1577CA4D8}"/>
          </ac:spMkLst>
        </pc:spChg>
        <pc:spChg chg="del">
          <ac:chgData name="Muniraju, Anusha" userId="S::axm210220@utdallas.edu::a65bd7a7-ecc2-4c41-95d1-ed2711a60475" providerId="AD" clId="Web-{9E26081A-D068-45BB-AB78-A0B9D35E8158}" dt="2023-02-11T17:33:32.197" v="0"/>
          <ac:spMkLst>
            <pc:docMk/>
            <pc:sldMk cId="2168410313" sldId="257"/>
            <ac:spMk id="3" creationId="{73CB1E1E-ACBF-3393-33E0-1DA7E0594C85}"/>
          </ac:spMkLst>
        </pc:spChg>
        <pc:spChg chg="del">
          <ac:chgData name="Muniraju, Anusha" userId="S::axm210220@utdallas.edu::a65bd7a7-ecc2-4c41-95d1-ed2711a60475" providerId="AD" clId="Web-{9E26081A-D068-45BB-AB78-A0B9D35E8158}" dt="2023-02-11T17:33:32.197" v="0"/>
          <ac:spMkLst>
            <pc:docMk/>
            <pc:sldMk cId="2168410313" sldId="257"/>
            <ac:spMk id="4" creationId="{8BA68BA3-E973-E898-9B97-DC4EAD68C50A}"/>
          </ac:spMkLst>
        </pc:spChg>
        <pc:spChg chg="mod ord">
          <ac:chgData name="Muniraju, Anusha" userId="S::axm210220@utdallas.edu::a65bd7a7-ecc2-4c41-95d1-ed2711a60475" providerId="AD" clId="Web-{9E26081A-D068-45BB-AB78-A0B9D35E8158}" dt="2023-02-11T17:49:11.320" v="12"/>
          <ac:spMkLst>
            <pc:docMk/>
            <pc:sldMk cId="2168410313" sldId="257"/>
            <ac:spMk id="5" creationId="{B510C79F-665D-B564-B941-F685A1F3CDA4}"/>
          </ac:spMkLst>
        </pc:spChg>
        <pc:spChg chg="add del">
          <ac:chgData name="Muniraju, Anusha" userId="S::axm210220@utdallas.edu::a65bd7a7-ecc2-4c41-95d1-ed2711a60475" providerId="AD" clId="Web-{9E26081A-D068-45BB-AB78-A0B9D35E8158}" dt="2023-02-11T17:49:11.320" v="12"/>
          <ac:spMkLst>
            <pc:docMk/>
            <pc:sldMk cId="2168410313" sldId="257"/>
            <ac:spMk id="11" creationId="{66E48AFA-8884-4F68-A44F-D2C1E8609C5A}"/>
          </ac:spMkLst>
        </pc:spChg>
        <pc:spChg chg="add del">
          <ac:chgData name="Muniraju, Anusha" userId="S::axm210220@utdallas.edu::a65bd7a7-ecc2-4c41-95d1-ed2711a60475" providerId="AD" clId="Web-{9E26081A-D068-45BB-AB78-A0B9D35E8158}" dt="2023-02-11T17:49:11.320" v="12"/>
          <ac:spMkLst>
            <pc:docMk/>
            <pc:sldMk cId="2168410313" sldId="257"/>
            <ac:spMk id="13" creationId="{969D19A6-08CB-498C-93EC-3FFB021FC68A}"/>
          </ac:spMkLst>
        </pc:spChg>
        <pc:picChg chg="mod">
          <ac:chgData name="Muniraju, Anusha" userId="S::axm210220@utdallas.edu::a65bd7a7-ecc2-4c41-95d1-ed2711a60475" providerId="AD" clId="Web-{9E26081A-D068-45BB-AB78-A0B9D35E8158}" dt="2023-02-11T17:49:11.320" v="12"/>
          <ac:picMkLst>
            <pc:docMk/>
            <pc:sldMk cId="2168410313" sldId="257"/>
            <ac:picMk id="6" creationId="{FB9A5F05-D91F-A559-53A1-C22B1B3ABA2F}"/>
          </ac:picMkLst>
        </pc:picChg>
      </pc:sldChg>
      <pc:sldChg chg="delSp modSp mod modClrScheme delDesignElem chgLayout">
        <pc:chgData name="Muniraju, Anusha" userId="S::axm210220@utdallas.edu::a65bd7a7-ecc2-4c41-95d1-ed2711a60475" providerId="AD" clId="Web-{9E26081A-D068-45BB-AB78-A0B9D35E8158}" dt="2023-02-11T17:34:30.059" v="10" actId="20577"/>
        <pc:sldMkLst>
          <pc:docMk/>
          <pc:sldMk cId="3348510879" sldId="258"/>
        </pc:sldMkLst>
        <pc:spChg chg="mod ord">
          <ac:chgData name="Muniraju, Anusha" userId="S::axm210220@utdallas.edu::a65bd7a7-ecc2-4c41-95d1-ed2711a60475" providerId="AD" clId="Web-{9E26081A-D068-45BB-AB78-A0B9D35E8158}" dt="2023-02-11T17:34:30.059" v="10" actId="20577"/>
          <ac:spMkLst>
            <pc:docMk/>
            <pc:sldMk cId="3348510879" sldId="258"/>
            <ac:spMk id="2" creationId="{57DD5DD5-CC51-ECCF-CD27-381873221731}"/>
          </ac:spMkLst>
        </pc:spChg>
        <pc:spChg chg="mod ord">
          <ac:chgData name="Muniraju, Anusha" userId="S::axm210220@utdallas.edu::a65bd7a7-ecc2-4c41-95d1-ed2711a60475" providerId="AD" clId="Web-{9E26081A-D068-45BB-AB78-A0B9D35E8158}" dt="2023-02-11T17:34:15.746" v="1"/>
          <ac:spMkLst>
            <pc:docMk/>
            <pc:sldMk cId="3348510879" sldId="258"/>
            <ac:spMk id="3" creationId="{975ED12F-2230-144F-1E52-5A4E92BAC153}"/>
          </ac:spMkLst>
        </pc:spChg>
        <pc:spChg chg="del">
          <ac:chgData name="Muniraju, Anusha" userId="S::axm210220@utdallas.edu::a65bd7a7-ecc2-4c41-95d1-ed2711a60475" providerId="AD" clId="Web-{9E26081A-D068-45BB-AB78-A0B9D35E8158}" dt="2023-02-11T17:34:15.746" v="1"/>
          <ac:spMkLst>
            <pc:docMk/>
            <pc:sldMk cId="3348510879" sldId="258"/>
            <ac:spMk id="4" creationId="{58405499-EE35-6285-9B54-BF9DC6F0D2BB}"/>
          </ac:spMkLst>
        </pc:spChg>
        <pc:spChg chg="del">
          <ac:chgData name="Muniraju, Anusha" userId="S::axm210220@utdallas.edu::a65bd7a7-ecc2-4c41-95d1-ed2711a60475" providerId="AD" clId="Web-{9E26081A-D068-45BB-AB78-A0B9D35E8158}" dt="2023-02-11T17:34:15.746" v="1"/>
          <ac:spMkLst>
            <pc:docMk/>
            <pc:sldMk cId="3348510879" sldId="258"/>
            <ac:spMk id="6" creationId="{2342702C-B448-B867-AACE-96FAE49B845D}"/>
          </ac:spMkLst>
        </pc:spChg>
        <pc:spChg chg="del">
          <ac:chgData name="Muniraju, Anusha" userId="S::axm210220@utdallas.edu::a65bd7a7-ecc2-4c41-95d1-ed2711a60475" providerId="AD" clId="Web-{9E26081A-D068-45BB-AB78-A0B9D35E8158}" dt="2023-02-11T17:34:15.746" v="1"/>
          <ac:spMkLst>
            <pc:docMk/>
            <pc:sldMk cId="3348510879" sldId="258"/>
            <ac:spMk id="7" creationId="{C7AA6C24-CFB4-7998-F434-FD503034BA77}"/>
          </ac:spMkLst>
        </pc:spChg>
        <pc:spChg chg="del">
          <ac:chgData name="Muniraju, Anusha" userId="S::axm210220@utdallas.edu::a65bd7a7-ecc2-4c41-95d1-ed2711a60475" providerId="AD" clId="Web-{9E26081A-D068-45BB-AB78-A0B9D35E8158}" dt="2023-02-11T17:34:15.746" v="1"/>
          <ac:spMkLst>
            <pc:docMk/>
            <pc:sldMk cId="3348510879" sldId="258"/>
            <ac:spMk id="8" creationId="{7A87D409-F263-EF8E-3750-FE0587CD2802}"/>
          </ac:spMkLst>
        </pc:spChg>
        <pc:spChg chg="del">
          <ac:chgData name="Muniraju, Anusha" userId="S::axm210220@utdallas.edu::a65bd7a7-ecc2-4c41-95d1-ed2711a60475" providerId="AD" clId="Web-{9E26081A-D068-45BB-AB78-A0B9D35E8158}" dt="2023-02-11T17:34:15.746" v="1"/>
          <ac:spMkLst>
            <pc:docMk/>
            <pc:sldMk cId="3348510879" sldId="258"/>
            <ac:spMk id="9" creationId="{01713032-14EC-BFBD-D984-A6160B15A6C6}"/>
          </ac:spMkLst>
        </pc:spChg>
        <pc:picChg chg="del">
          <ac:chgData name="Muniraju, Anusha" userId="S::axm210220@utdallas.edu::a65bd7a7-ecc2-4c41-95d1-ed2711a60475" providerId="AD" clId="Web-{9E26081A-D068-45BB-AB78-A0B9D35E8158}" dt="2023-02-11T17:34:18.903" v="2"/>
          <ac:picMkLst>
            <pc:docMk/>
            <pc:sldMk cId="3348510879" sldId="258"/>
            <ac:picMk id="5" creationId="{21C81476-F83F-1D8F-EDF5-96BFA366C7A5}"/>
          </ac:picMkLst>
        </pc:picChg>
      </pc:sldChg>
    </pc:docChg>
  </pc:docChgLst>
  <pc:docChgLst>
    <pc:chgData name="Muniraju, Anusha" userId="S::axm210220@utdallas.edu::a65bd7a7-ecc2-4c41-95d1-ed2711a60475" providerId="AD" clId="Web-{48D48A75-6540-4DB5-A2F1-8443F08B6D1D}"/>
    <pc:docChg chg="modSld">
      <pc:chgData name="Muniraju, Anusha" userId="S::axm210220@utdallas.edu::a65bd7a7-ecc2-4c41-95d1-ed2711a60475" providerId="AD" clId="Web-{48D48A75-6540-4DB5-A2F1-8443F08B6D1D}" dt="2023-02-11T18:02:15.181" v="46" actId="20577"/>
      <pc:docMkLst>
        <pc:docMk/>
      </pc:docMkLst>
      <pc:sldChg chg="modSp">
        <pc:chgData name="Muniraju, Anusha" userId="S::axm210220@utdallas.edu::a65bd7a7-ecc2-4c41-95d1-ed2711a60475" providerId="AD" clId="Web-{48D48A75-6540-4DB5-A2F1-8443F08B6D1D}" dt="2023-02-11T18:02:15.181" v="46" actId="20577"/>
        <pc:sldMkLst>
          <pc:docMk/>
          <pc:sldMk cId="2316950325" sldId="259"/>
        </pc:sldMkLst>
        <pc:spChg chg="mod">
          <ac:chgData name="Muniraju, Anusha" userId="S::axm210220@utdallas.edu::a65bd7a7-ecc2-4c41-95d1-ed2711a60475" providerId="AD" clId="Web-{48D48A75-6540-4DB5-A2F1-8443F08B6D1D}" dt="2023-02-11T18:02:15.181" v="46" actId="20577"/>
          <ac:spMkLst>
            <pc:docMk/>
            <pc:sldMk cId="2316950325" sldId="259"/>
            <ac:spMk id="5" creationId="{623DB5FE-7EEE-A854-E07E-DD299DE9B047}"/>
          </ac:spMkLst>
        </pc:spChg>
      </pc:sldChg>
    </pc:docChg>
  </pc:docChgLst>
  <pc:docChgLst>
    <pc:chgData name="Parthasarathi, Prriyamvradha" userId="S::pxp220005@utdallas.edu::91e13b5e-debb-4b24-84a5-ac3acc77b123" providerId="AD" clId="Web-{0F1F755D-A855-457C-B720-D68DC0CCD9FC}"/>
    <pc:docChg chg="addSld delSld">
      <pc:chgData name="Parthasarathi, Prriyamvradha" userId="S::pxp220005@utdallas.edu::91e13b5e-debb-4b24-84a5-ac3acc77b123" providerId="AD" clId="Web-{0F1F755D-A855-457C-B720-D68DC0CCD9FC}" dt="2023-02-11T19:39:13.658" v="1"/>
      <pc:docMkLst>
        <pc:docMk/>
      </pc:docMkLst>
      <pc:sldChg chg="new del">
        <pc:chgData name="Parthasarathi, Prriyamvradha" userId="S::pxp220005@utdallas.edu::91e13b5e-debb-4b24-84a5-ac3acc77b123" providerId="AD" clId="Web-{0F1F755D-A855-457C-B720-D68DC0CCD9FC}" dt="2023-02-11T19:39:13.658" v="1"/>
        <pc:sldMkLst>
          <pc:docMk/>
          <pc:sldMk cId="2892216358" sldId="271"/>
        </pc:sldMkLst>
      </pc:sldChg>
    </pc:docChg>
  </pc:docChgLst>
  <pc:docChgLst>
    <pc:chgData name="Muniraju, Anusha" userId="S::axm210220@utdallas.edu::a65bd7a7-ecc2-4c41-95d1-ed2711a60475" providerId="AD" clId="Web-{F5E0A09A-45E6-49DE-B484-0F79BFFBD4F1}"/>
    <pc:docChg chg="addSld modSld">
      <pc:chgData name="Muniraju, Anusha" userId="S::axm210220@utdallas.edu::a65bd7a7-ecc2-4c41-95d1-ed2711a60475" providerId="AD" clId="Web-{F5E0A09A-45E6-49DE-B484-0F79BFFBD4F1}" dt="2023-02-11T17:59:16.780" v="139" actId="14100"/>
      <pc:docMkLst>
        <pc:docMk/>
      </pc:docMkLst>
      <pc:sldChg chg="addSp delSp modSp new">
        <pc:chgData name="Muniraju, Anusha" userId="S::axm210220@utdallas.edu::a65bd7a7-ecc2-4c41-95d1-ed2711a60475" providerId="AD" clId="Web-{F5E0A09A-45E6-49DE-B484-0F79BFFBD4F1}" dt="2023-02-11T17:59:16.780" v="139" actId="14100"/>
        <pc:sldMkLst>
          <pc:docMk/>
          <pc:sldMk cId="2316950325" sldId="259"/>
        </pc:sldMkLst>
        <pc:spChg chg="mod">
          <ac:chgData name="Muniraju, Anusha" userId="S::axm210220@utdallas.edu::a65bd7a7-ecc2-4c41-95d1-ed2711a60475" providerId="AD" clId="Web-{F5E0A09A-45E6-49DE-B484-0F79BFFBD4F1}" dt="2023-02-11T17:54:20.581" v="26" actId="20577"/>
          <ac:spMkLst>
            <pc:docMk/>
            <pc:sldMk cId="2316950325" sldId="259"/>
            <ac:spMk id="2" creationId="{D0A5449F-B91D-646A-3F0C-F55F2D3C3004}"/>
          </ac:spMkLst>
        </pc:spChg>
        <pc:spChg chg="del">
          <ac:chgData name="Muniraju, Anusha" userId="S::axm210220@utdallas.edu::a65bd7a7-ecc2-4c41-95d1-ed2711a60475" providerId="AD" clId="Web-{F5E0A09A-45E6-49DE-B484-0F79BFFBD4F1}" dt="2023-02-11T17:53:44.532" v="11"/>
          <ac:spMkLst>
            <pc:docMk/>
            <pc:sldMk cId="2316950325" sldId="259"/>
            <ac:spMk id="3" creationId="{F71BB53A-2702-CA60-740E-BB7F64CE823F}"/>
          </ac:spMkLst>
        </pc:spChg>
        <pc:spChg chg="add mod">
          <ac:chgData name="Muniraju, Anusha" userId="S::axm210220@utdallas.edu::a65bd7a7-ecc2-4c41-95d1-ed2711a60475" providerId="AD" clId="Web-{F5E0A09A-45E6-49DE-B484-0F79BFFBD4F1}" dt="2023-02-11T17:59:16.780" v="139" actId="14100"/>
          <ac:spMkLst>
            <pc:docMk/>
            <pc:sldMk cId="2316950325" sldId="259"/>
            <ac:spMk id="5" creationId="{623DB5FE-7EEE-A854-E07E-DD299DE9B047}"/>
          </ac:spMkLst>
        </pc:spChg>
        <pc:picChg chg="add mod ord">
          <ac:chgData name="Muniraju, Anusha" userId="S::axm210220@utdallas.edu::a65bd7a7-ecc2-4c41-95d1-ed2711a60475" providerId="AD" clId="Web-{F5E0A09A-45E6-49DE-B484-0F79BFFBD4F1}" dt="2023-02-11T17:59:08.780" v="138" actId="14100"/>
          <ac:picMkLst>
            <pc:docMk/>
            <pc:sldMk cId="2316950325" sldId="259"/>
            <ac:picMk id="4" creationId="{FD11796A-4579-F15F-FE07-6A8C72C39E88}"/>
          </ac:picMkLst>
        </pc:picChg>
      </pc:sldChg>
      <pc:sldChg chg="add replId">
        <pc:chgData name="Muniraju, Anusha" userId="S::axm210220@utdallas.edu::a65bd7a7-ecc2-4c41-95d1-ed2711a60475" providerId="AD" clId="Web-{F5E0A09A-45E6-49DE-B484-0F79BFFBD4F1}" dt="2023-02-11T17:53:21.344" v="1"/>
        <pc:sldMkLst>
          <pc:docMk/>
          <pc:sldMk cId="4285552852" sldId="260"/>
        </pc:sldMkLst>
      </pc:sldChg>
    </pc:docChg>
  </pc:docChgLst>
  <pc:docChgLst>
    <pc:chgData name="Muniraju, Anusha" userId="S::axm210220@utdallas.edu::a65bd7a7-ecc2-4c41-95d1-ed2711a60475" providerId="AD" clId="Web-{3A68676A-7D21-4D32-AE8B-042EF951B852}"/>
    <pc:docChg chg="modSld">
      <pc:chgData name="Muniraju, Anusha" userId="S::axm210220@utdallas.edu::a65bd7a7-ecc2-4c41-95d1-ed2711a60475" providerId="AD" clId="Web-{3A68676A-7D21-4D32-AE8B-042EF951B852}" dt="2023-02-11T18:18:06.074" v="54" actId="20577"/>
      <pc:docMkLst>
        <pc:docMk/>
      </pc:docMkLst>
      <pc:sldChg chg="modSp">
        <pc:chgData name="Muniraju, Anusha" userId="S::axm210220@utdallas.edu::a65bd7a7-ecc2-4c41-95d1-ed2711a60475" providerId="AD" clId="Web-{3A68676A-7D21-4D32-AE8B-042EF951B852}" dt="2023-02-11T18:06:22.627" v="49" actId="20577"/>
        <pc:sldMkLst>
          <pc:docMk/>
          <pc:sldMk cId="2316950325" sldId="259"/>
        </pc:sldMkLst>
        <pc:spChg chg="mod">
          <ac:chgData name="Muniraju, Anusha" userId="S::axm210220@utdallas.edu::a65bd7a7-ecc2-4c41-95d1-ed2711a60475" providerId="AD" clId="Web-{3A68676A-7D21-4D32-AE8B-042EF951B852}" dt="2023-02-11T18:06:22.627" v="49" actId="20577"/>
          <ac:spMkLst>
            <pc:docMk/>
            <pc:sldMk cId="2316950325" sldId="259"/>
            <ac:spMk id="2" creationId="{D0A5449F-B91D-646A-3F0C-F55F2D3C3004}"/>
          </ac:spMkLst>
        </pc:spChg>
        <pc:spChg chg="mod">
          <ac:chgData name="Muniraju, Anusha" userId="S::axm210220@utdallas.edu::a65bd7a7-ecc2-4c41-95d1-ed2711a60475" providerId="AD" clId="Web-{3A68676A-7D21-4D32-AE8B-042EF951B852}" dt="2023-02-11T18:06:03.564" v="48" actId="20577"/>
          <ac:spMkLst>
            <pc:docMk/>
            <pc:sldMk cId="2316950325" sldId="259"/>
            <ac:spMk id="5" creationId="{623DB5FE-7EEE-A854-E07E-DD299DE9B047}"/>
          </ac:spMkLst>
        </pc:spChg>
      </pc:sldChg>
      <pc:sldChg chg="modSp">
        <pc:chgData name="Muniraju, Anusha" userId="S::axm210220@utdallas.edu::a65bd7a7-ecc2-4c41-95d1-ed2711a60475" providerId="AD" clId="Web-{3A68676A-7D21-4D32-AE8B-042EF951B852}" dt="2023-02-11T18:18:06.074" v="54" actId="20577"/>
        <pc:sldMkLst>
          <pc:docMk/>
          <pc:sldMk cId="4285552852" sldId="260"/>
        </pc:sldMkLst>
        <pc:spChg chg="mod">
          <ac:chgData name="Muniraju, Anusha" userId="S::axm210220@utdallas.edu::a65bd7a7-ecc2-4c41-95d1-ed2711a60475" providerId="AD" clId="Web-{3A68676A-7D21-4D32-AE8B-042EF951B852}" dt="2023-02-11T18:18:06.074" v="54" actId="20577"/>
          <ac:spMkLst>
            <pc:docMk/>
            <pc:sldMk cId="4285552852" sldId="260"/>
            <ac:spMk id="2" creationId="{D0A5449F-B91D-646A-3F0C-F55F2D3C3004}"/>
          </ac:spMkLst>
        </pc:spChg>
      </pc:sldChg>
    </pc:docChg>
  </pc:docChgLst>
  <pc:docChgLst>
    <pc:chgData name="Muniraju, Anusha" userId="S::axm210220@utdallas.edu::a65bd7a7-ecc2-4c41-95d1-ed2711a60475" providerId="AD" clId="Web-{8E8416FD-F6B4-4480-8B59-DBC2385F4C8A}"/>
    <pc:docChg chg="addSld delSld modSld sldOrd">
      <pc:chgData name="Muniraju, Anusha" userId="S::axm210220@utdallas.edu::a65bd7a7-ecc2-4c41-95d1-ed2711a60475" providerId="AD" clId="Web-{8E8416FD-F6B4-4480-8B59-DBC2385F4C8A}" dt="2023-02-11T18:50:50.605" v="196"/>
      <pc:docMkLst>
        <pc:docMk/>
      </pc:docMkLst>
      <pc:sldChg chg="modSp ord">
        <pc:chgData name="Muniraju, Anusha" userId="S::axm210220@utdallas.edu::a65bd7a7-ecc2-4c41-95d1-ed2711a60475" providerId="AD" clId="Web-{8E8416FD-F6B4-4480-8B59-DBC2385F4C8A}" dt="2023-02-11T18:50:50.605" v="196"/>
        <pc:sldMkLst>
          <pc:docMk/>
          <pc:sldMk cId="2316950325" sldId="259"/>
        </pc:sldMkLst>
        <pc:picChg chg="mod">
          <ac:chgData name="Muniraju, Anusha" userId="S::axm210220@utdallas.edu::a65bd7a7-ecc2-4c41-95d1-ed2711a60475" providerId="AD" clId="Web-{8E8416FD-F6B4-4480-8B59-DBC2385F4C8A}" dt="2023-02-11T18:50:36.151" v="195" actId="14100"/>
          <ac:picMkLst>
            <pc:docMk/>
            <pc:sldMk cId="2316950325" sldId="259"/>
            <ac:picMk id="4" creationId="{FD11796A-4579-F15F-FE07-6A8C72C39E88}"/>
          </ac:picMkLst>
        </pc:picChg>
      </pc:sldChg>
      <pc:sldChg chg="addSp delSp modSp mod setBg">
        <pc:chgData name="Muniraju, Anusha" userId="S::axm210220@utdallas.edu::a65bd7a7-ecc2-4c41-95d1-ed2711a60475" providerId="AD" clId="Web-{8E8416FD-F6B4-4480-8B59-DBC2385F4C8A}" dt="2023-02-11T18:49:09.679" v="189"/>
        <pc:sldMkLst>
          <pc:docMk/>
          <pc:sldMk cId="4285552852" sldId="260"/>
        </pc:sldMkLst>
        <pc:spChg chg="mod">
          <ac:chgData name="Muniraju, Anusha" userId="S::axm210220@utdallas.edu::a65bd7a7-ecc2-4c41-95d1-ed2711a60475" providerId="AD" clId="Web-{8E8416FD-F6B4-4480-8B59-DBC2385F4C8A}" dt="2023-02-11T18:49:09.679" v="189"/>
          <ac:spMkLst>
            <pc:docMk/>
            <pc:sldMk cId="4285552852" sldId="260"/>
            <ac:spMk id="2" creationId="{D0A5449F-B91D-646A-3F0C-F55F2D3C3004}"/>
          </ac:spMkLst>
        </pc:spChg>
        <pc:spChg chg="del mod">
          <ac:chgData name="Muniraju, Anusha" userId="S::axm210220@utdallas.edu::a65bd7a7-ecc2-4c41-95d1-ed2711a60475" providerId="AD" clId="Web-{8E8416FD-F6B4-4480-8B59-DBC2385F4C8A}" dt="2023-02-11T18:49:09.679" v="189"/>
          <ac:spMkLst>
            <pc:docMk/>
            <pc:sldMk cId="4285552852" sldId="260"/>
            <ac:spMk id="3" creationId="{F71BB53A-2702-CA60-740E-BB7F64CE823F}"/>
          </ac:spMkLst>
        </pc:spChg>
        <pc:spChg chg="add">
          <ac:chgData name="Muniraju, Anusha" userId="S::axm210220@utdallas.edu::a65bd7a7-ecc2-4c41-95d1-ed2711a60475" providerId="AD" clId="Web-{8E8416FD-F6B4-4480-8B59-DBC2385F4C8A}" dt="2023-02-11T18:49:09.679" v="189"/>
          <ac:spMkLst>
            <pc:docMk/>
            <pc:sldMk cId="4285552852" sldId="260"/>
            <ac:spMk id="10" creationId="{47942995-B07F-4636-9A06-C6A104B260A8}"/>
          </ac:spMkLst>
        </pc:spChg>
        <pc:spChg chg="add">
          <ac:chgData name="Muniraju, Anusha" userId="S::axm210220@utdallas.edu::a65bd7a7-ecc2-4c41-95d1-ed2711a60475" providerId="AD" clId="Web-{8E8416FD-F6B4-4480-8B59-DBC2385F4C8A}" dt="2023-02-11T18:49:09.679" v="189"/>
          <ac:spMkLst>
            <pc:docMk/>
            <pc:sldMk cId="4285552852" sldId="260"/>
            <ac:spMk id="17" creationId="{B81933D1-5615-42C7-9C0B-4EB7105CCE2D}"/>
          </ac:spMkLst>
        </pc:spChg>
        <pc:spChg chg="add">
          <ac:chgData name="Muniraju, Anusha" userId="S::axm210220@utdallas.edu::a65bd7a7-ecc2-4c41-95d1-ed2711a60475" providerId="AD" clId="Web-{8E8416FD-F6B4-4480-8B59-DBC2385F4C8A}" dt="2023-02-11T18:49:09.679" v="189"/>
          <ac:spMkLst>
            <pc:docMk/>
            <pc:sldMk cId="4285552852" sldId="260"/>
            <ac:spMk id="19" creationId="{19C9EAEA-39D0-4B0E-A0EB-51E7B26740B1}"/>
          </ac:spMkLst>
        </pc:spChg>
        <pc:grpChg chg="add">
          <ac:chgData name="Muniraju, Anusha" userId="S::axm210220@utdallas.edu::a65bd7a7-ecc2-4c41-95d1-ed2711a60475" providerId="AD" clId="Web-{8E8416FD-F6B4-4480-8B59-DBC2385F4C8A}" dt="2023-02-11T18:49:09.679" v="189"/>
          <ac:grpSpMkLst>
            <pc:docMk/>
            <pc:sldMk cId="4285552852" sldId="260"/>
            <ac:grpSpMk id="12" creationId="{032D8612-31EB-44CF-A1D0-14FD4C705424}"/>
          </ac:grpSpMkLst>
        </pc:grpChg>
        <pc:picChg chg="add">
          <ac:chgData name="Muniraju, Anusha" userId="S::axm210220@utdallas.edu::a65bd7a7-ecc2-4c41-95d1-ed2711a60475" providerId="AD" clId="Web-{8E8416FD-F6B4-4480-8B59-DBC2385F4C8A}" dt="2023-02-11T18:49:09.679" v="189"/>
          <ac:picMkLst>
            <pc:docMk/>
            <pc:sldMk cId="4285552852" sldId="260"/>
            <ac:picMk id="7" creationId="{D23BA562-220F-DF09-B654-C3C27657F005}"/>
          </ac:picMkLst>
        </pc:picChg>
      </pc:sldChg>
      <pc:sldChg chg="addSp delSp modSp mod setBg">
        <pc:chgData name="Muniraju, Anusha" userId="S::axm210220@utdallas.edu::a65bd7a7-ecc2-4c41-95d1-ed2711a60475" providerId="AD" clId="Web-{8E8416FD-F6B4-4480-8B59-DBC2385F4C8A}" dt="2023-02-11T18:39:10.529" v="66"/>
        <pc:sldMkLst>
          <pc:docMk/>
          <pc:sldMk cId="3969080700" sldId="261"/>
        </pc:sldMkLst>
        <pc:spChg chg="add mod">
          <ac:chgData name="Muniraju, Anusha" userId="S::axm210220@utdallas.edu::a65bd7a7-ecc2-4c41-95d1-ed2711a60475" providerId="AD" clId="Web-{8E8416FD-F6B4-4480-8B59-DBC2385F4C8A}" dt="2023-02-11T18:38:56.731" v="56"/>
          <ac:spMkLst>
            <pc:docMk/>
            <pc:sldMk cId="3969080700" sldId="261"/>
            <ac:spMk id="2" creationId="{04F6BD52-1B52-CE51-A338-6A187C3FCB93}"/>
          </ac:spMkLst>
        </pc:spChg>
        <pc:spChg chg="add">
          <ac:chgData name="Muniraju, Anusha" userId="S::axm210220@utdallas.edu::a65bd7a7-ecc2-4c41-95d1-ed2711a60475" providerId="AD" clId="Web-{8E8416FD-F6B4-4480-8B59-DBC2385F4C8A}" dt="2023-02-11T18:38:56.731" v="56"/>
          <ac:spMkLst>
            <pc:docMk/>
            <pc:sldMk cId="3969080700" sldId="261"/>
            <ac:spMk id="15" creationId="{BCED4D40-4B67-4331-AC48-79B82B4A47D8}"/>
          </ac:spMkLst>
        </pc:spChg>
        <pc:spChg chg="add">
          <ac:chgData name="Muniraju, Anusha" userId="S::axm210220@utdallas.edu::a65bd7a7-ecc2-4c41-95d1-ed2711a60475" providerId="AD" clId="Web-{8E8416FD-F6B4-4480-8B59-DBC2385F4C8A}" dt="2023-02-11T18:38:56.731" v="56"/>
          <ac:spMkLst>
            <pc:docMk/>
            <pc:sldMk cId="3969080700" sldId="261"/>
            <ac:spMk id="17" creationId="{670CEDEF-4F34-412E-84EE-329C1E936AF5}"/>
          </ac:spMkLst>
        </pc:spChg>
        <pc:graphicFrameChg chg="add del mod modGraphic">
          <ac:chgData name="Muniraju, Anusha" userId="S::axm210220@utdallas.edu::a65bd7a7-ecc2-4c41-95d1-ed2711a60475" providerId="AD" clId="Web-{8E8416FD-F6B4-4480-8B59-DBC2385F4C8A}" dt="2023-02-11T18:37:11.446" v="22"/>
          <ac:graphicFrameMkLst>
            <pc:docMk/>
            <pc:sldMk cId="3969080700" sldId="261"/>
            <ac:graphicFrameMk id="4" creationId="{8B6A1BCA-3629-3065-B2DC-F2F71DDA6488}"/>
          </ac:graphicFrameMkLst>
        </pc:graphicFrameChg>
        <pc:graphicFrameChg chg="add del mod modGraphic">
          <ac:chgData name="Muniraju, Anusha" userId="S::axm210220@utdallas.edu::a65bd7a7-ecc2-4c41-95d1-ed2711a60475" providerId="AD" clId="Web-{8E8416FD-F6B4-4480-8B59-DBC2385F4C8A}" dt="2023-02-11T18:38:29.824" v="36"/>
          <ac:graphicFrameMkLst>
            <pc:docMk/>
            <pc:sldMk cId="3969080700" sldId="261"/>
            <ac:graphicFrameMk id="6" creationId="{05D08715-2FC0-62C0-69D7-1022DC0CE547}"/>
          </ac:graphicFrameMkLst>
        </pc:graphicFrameChg>
        <pc:graphicFrameChg chg="add del mod modGraphic">
          <ac:chgData name="Muniraju, Anusha" userId="S::axm210220@utdallas.edu::a65bd7a7-ecc2-4c41-95d1-ed2711a60475" providerId="AD" clId="Web-{8E8416FD-F6B4-4480-8B59-DBC2385F4C8A}" dt="2023-02-11T18:38:28.246" v="35"/>
          <ac:graphicFrameMkLst>
            <pc:docMk/>
            <pc:sldMk cId="3969080700" sldId="261"/>
            <ac:graphicFrameMk id="8" creationId="{F1FA3DDC-11BF-11BB-EA54-545708510339}"/>
          </ac:graphicFrameMkLst>
        </pc:graphicFrameChg>
        <pc:graphicFrameChg chg="add mod modGraphic">
          <ac:chgData name="Muniraju, Anusha" userId="S::axm210220@utdallas.edu::a65bd7a7-ecc2-4c41-95d1-ed2711a60475" providerId="AD" clId="Web-{8E8416FD-F6B4-4480-8B59-DBC2385F4C8A}" dt="2023-02-11T18:39:10.529" v="66"/>
          <ac:graphicFrameMkLst>
            <pc:docMk/>
            <pc:sldMk cId="3969080700" sldId="261"/>
            <ac:graphicFrameMk id="10" creationId="{AFC24B78-F89D-DF4A-3EB8-393068669341}"/>
          </ac:graphicFrameMkLst>
        </pc:graphicFrameChg>
      </pc:sldChg>
      <pc:sldChg chg="addSp delSp modSp mod setBg">
        <pc:chgData name="Muniraju, Anusha" userId="S::axm210220@utdallas.edu::a65bd7a7-ecc2-4c41-95d1-ed2711a60475" providerId="AD" clId="Web-{8E8416FD-F6B4-4480-8B59-DBC2385F4C8A}" dt="2023-02-11T18:49:44.727" v="194" actId="20577"/>
        <pc:sldMkLst>
          <pc:docMk/>
          <pc:sldMk cId="1007411684" sldId="262"/>
        </pc:sldMkLst>
        <pc:spChg chg="mod">
          <ac:chgData name="Muniraju, Anusha" userId="S::axm210220@utdallas.edu::a65bd7a7-ecc2-4c41-95d1-ed2711a60475" providerId="AD" clId="Web-{8E8416FD-F6B4-4480-8B59-DBC2385F4C8A}" dt="2023-02-11T18:45:17.169" v="147"/>
          <ac:spMkLst>
            <pc:docMk/>
            <pc:sldMk cId="1007411684" sldId="262"/>
            <ac:spMk id="2" creationId="{592638F3-00C8-0067-DF88-71BEB0A9EB0D}"/>
          </ac:spMkLst>
        </pc:spChg>
        <pc:spChg chg="mod">
          <ac:chgData name="Muniraju, Anusha" userId="S::axm210220@utdallas.edu::a65bd7a7-ecc2-4c41-95d1-ed2711a60475" providerId="AD" clId="Web-{8E8416FD-F6B4-4480-8B59-DBC2385F4C8A}" dt="2023-02-11T18:49:44.727" v="194" actId="20577"/>
          <ac:spMkLst>
            <pc:docMk/>
            <pc:sldMk cId="1007411684" sldId="262"/>
            <ac:spMk id="3" creationId="{375D2059-EA49-2106-E14A-36DF7D4DF5D6}"/>
          </ac:spMkLst>
        </pc:spChg>
        <pc:spChg chg="add del">
          <ac:chgData name="Muniraju, Anusha" userId="S::axm210220@utdallas.edu::a65bd7a7-ecc2-4c41-95d1-ed2711a60475" providerId="AD" clId="Web-{8E8416FD-F6B4-4480-8B59-DBC2385F4C8A}" dt="2023-02-11T18:45:17.169" v="147"/>
          <ac:spMkLst>
            <pc:docMk/>
            <pc:sldMk cId="1007411684" sldId="262"/>
            <ac:spMk id="8" creationId="{827B839B-9ADE-406B-8590-F1CAEDED45A1}"/>
          </ac:spMkLst>
        </pc:spChg>
        <pc:spChg chg="add del">
          <ac:chgData name="Muniraju, Anusha" userId="S::axm210220@utdallas.edu::a65bd7a7-ecc2-4c41-95d1-ed2711a60475" providerId="AD" clId="Web-{8E8416FD-F6B4-4480-8B59-DBC2385F4C8A}" dt="2023-02-11T18:45:17.169" v="147"/>
          <ac:spMkLst>
            <pc:docMk/>
            <pc:sldMk cId="1007411684" sldId="262"/>
            <ac:spMk id="10" creationId="{CFE45BF0-46DB-408C-B5F7-7B11716805D4}"/>
          </ac:spMkLst>
        </pc:spChg>
        <pc:spChg chg="add del">
          <ac:chgData name="Muniraju, Anusha" userId="S::axm210220@utdallas.edu::a65bd7a7-ecc2-4c41-95d1-ed2711a60475" providerId="AD" clId="Web-{8E8416FD-F6B4-4480-8B59-DBC2385F4C8A}" dt="2023-02-11T18:45:17.169" v="147"/>
          <ac:spMkLst>
            <pc:docMk/>
            <pc:sldMk cId="1007411684" sldId="262"/>
            <ac:spMk id="12" creationId="{2AEBC8F2-97B1-41B4-93F1-2D289E197FBA}"/>
          </ac:spMkLst>
        </pc:spChg>
        <pc:spChg chg="add del">
          <ac:chgData name="Muniraju, Anusha" userId="S::axm210220@utdallas.edu::a65bd7a7-ecc2-4c41-95d1-ed2711a60475" providerId="AD" clId="Web-{8E8416FD-F6B4-4480-8B59-DBC2385F4C8A}" dt="2023-02-11T18:45:17.169" v="147"/>
          <ac:spMkLst>
            <pc:docMk/>
            <pc:sldMk cId="1007411684" sldId="262"/>
            <ac:spMk id="14" creationId="{472E3A19-F5D5-48FC-BB9C-48C2F68F598B}"/>
          </ac:spMkLst>
        </pc:spChg>
        <pc:spChg chg="add del">
          <ac:chgData name="Muniraju, Anusha" userId="S::axm210220@utdallas.edu::a65bd7a7-ecc2-4c41-95d1-ed2711a60475" providerId="AD" clId="Web-{8E8416FD-F6B4-4480-8B59-DBC2385F4C8A}" dt="2023-02-11T18:45:17.169" v="147"/>
          <ac:spMkLst>
            <pc:docMk/>
            <pc:sldMk cId="1007411684" sldId="262"/>
            <ac:spMk id="16" creationId="{7A62E32F-BB65-43A8-8EB5-92346890E549}"/>
          </ac:spMkLst>
        </pc:spChg>
        <pc:spChg chg="add del">
          <ac:chgData name="Muniraju, Anusha" userId="S::axm210220@utdallas.edu::a65bd7a7-ecc2-4c41-95d1-ed2711a60475" providerId="AD" clId="Web-{8E8416FD-F6B4-4480-8B59-DBC2385F4C8A}" dt="2023-02-11T18:45:17.169" v="147"/>
          <ac:spMkLst>
            <pc:docMk/>
            <pc:sldMk cId="1007411684" sldId="262"/>
            <ac:spMk id="18" creationId="{14E91B64-9FCC-451E-AFB4-A827D6329367}"/>
          </ac:spMkLst>
        </pc:spChg>
        <pc:spChg chg="add del">
          <ac:chgData name="Muniraju, Anusha" userId="S::axm210220@utdallas.edu::a65bd7a7-ecc2-4c41-95d1-ed2711a60475" providerId="AD" clId="Web-{8E8416FD-F6B4-4480-8B59-DBC2385F4C8A}" dt="2023-02-11T18:44:59.496" v="142"/>
          <ac:spMkLst>
            <pc:docMk/>
            <pc:sldMk cId="1007411684" sldId="262"/>
            <ac:spMk id="20" creationId="{2D2964BB-484D-45AE-AD66-D407D0629652}"/>
          </ac:spMkLst>
        </pc:spChg>
        <pc:spChg chg="add del">
          <ac:chgData name="Muniraju, Anusha" userId="S::axm210220@utdallas.edu::a65bd7a7-ecc2-4c41-95d1-ed2711a60475" providerId="AD" clId="Web-{8E8416FD-F6B4-4480-8B59-DBC2385F4C8A}" dt="2023-02-11T18:44:59.496" v="142"/>
          <ac:spMkLst>
            <pc:docMk/>
            <pc:sldMk cId="1007411684" sldId="262"/>
            <ac:spMk id="21" creationId="{E92FEB64-6EEA-4759-B4A4-BD2C1E660BA8}"/>
          </ac:spMkLst>
        </pc:spChg>
        <pc:spChg chg="add del">
          <ac:chgData name="Muniraju, Anusha" userId="S::axm210220@utdallas.edu::a65bd7a7-ecc2-4c41-95d1-ed2711a60475" providerId="AD" clId="Web-{8E8416FD-F6B4-4480-8B59-DBC2385F4C8A}" dt="2023-02-11T18:44:59.496" v="142"/>
          <ac:spMkLst>
            <pc:docMk/>
            <pc:sldMk cId="1007411684" sldId="262"/>
            <ac:spMk id="22" creationId="{6691AC69-A76E-4DAB-B565-468B6B87ACF3}"/>
          </ac:spMkLst>
        </pc:spChg>
        <pc:spChg chg="add del">
          <ac:chgData name="Muniraju, Anusha" userId="S::axm210220@utdallas.edu::a65bd7a7-ecc2-4c41-95d1-ed2711a60475" providerId="AD" clId="Web-{8E8416FD-F6B4-4480-8B59-DBC2385F4C8A}" dt="2023-02-11T18:44:59.496" v="142"/>
          <ac:spMkLst>
            <pc:docMk/>
            <pc:sldMk cId="1007411684" sldId="262"/>
            <ac:spMk id="23" creationId="{B10BB131-AC8E-4A8E-A5D1-36260F720C3B}"/>
          </ac:spMkLst>
        </pc:spChg>
        <pc:spChg chg="add del">
          <ac:chgData name="Muniraju, Anusha" userId="S::axm210220@utdallas.edu::a65bd7a7-ecc2-4c41-95d1-ed2711a60475" providerId="AD" clId="Web-{8E8416FD-F6B4-4480-8B59-DBC2385F4C8A}" dt="2023-02-11T18:44:59.496" v="142"/>
          <ac:spMkLst>
            <pc:docMk/>
            <pc:sldMk cId="1007411684" sldId="262"/>
            <ac:spMk id="24" creationId="{14847E93-7DC1-4D4B-8829-B19AA7137C50}"/>
          </ac:spMkLst>
        </pc:spChg>
        <pc:spChg chg="add del">
          <ac:chgData name="Muniraju, Anusha" userId="S::axm210220@utdallas.edu::a65bd7a7-ecc2-4c41-95d1-ed2711a60475" providerId="AD" clId="Web-{8E8416FD-F6B4-4480-8B59-DBC2385F4C8A}" dt="2023-02-11T18:44:59.496" v="142"/>
          <ac:spMkLst>
            <pc:docMk/>
            <pc:sldMk cId="1007411684" sldId="262"/>
            <ac:spMk id="25" creationId="{5566D6E1-03A1-4D73-A4E0-35D74D568A04}"/>
          </ac:spMkLst>
        </pc:spChg>
        <pc:spChg chg="add del">
          <ac:chgData name="Muniraju, Anusha" userId="S::axm210220@utdallas.edu::a65bd7a7-ecc2-4c41-95d1-ed2711a60475" providerId="AD" clId="Web-{8E8416FD-F6B4-4480-8B59-DBC2385F4C8A}" dt="2023-02-11T18:44:59.496" v="142"/>
          <ac:spMkLst>
            <pc:docMk/>
            <pc:sldMk cId="1007411684" sldId="262"/>
            <ac:spMk id="26" creationId="{9F835A99-04AC-494A-A572-AFE8413CC938}"/>
          </ac:spMkLst>
        </pc:spChg>
        <pc:spChg chg="add del">
          <ac:chgData name="Muniraju, Anusha" userId="S::axm210220@utdallas.edu::a65bd7a7-ecc2-4c41-95d1-ed2711a60475" providerId="AD" clId="Web-{8E8416FD-F6B4-4480-8B59-DBC2385F4C8A}" dt="2023-02-11T18:44:59.496" v="142"/>
          <ac:spMkLst>
            <pc:docMk/>
            <pc:sldMk cId="1007411684" sldId="262"/>
            <ac:spMk id="27" creationId="{7B786209-1B0B-4CA9-9BDD-F7327066A84D}"/>
          </ac:spMkLst>
        </pc:spChg>
        <pc:spChg chg="add del">
          <ac:chgData name="Muniraju, Anusha" userId="S::axm210220@utdallas.edu::a65bd7a7-ecc2-4c41-95d1-ed2711a60475" providerId="AD" clId="Web-{8E8416FD-F6B4-4480-8B59-DBC2385F4C8A}" dt="2023-02-11T18:45:17.169" v="147"/>
          <ac:spMkLst>
            <pc:docMk/>
            <pc:sldMk cId="1007411684" sldId="262"/>
            <ac:spMk id="28" creationId="{C2554CA6-288E-4202-BC52-2E5A8F0C0AED}"/>
          </ac:spMkLst>
        </pc:spChg>
        <pc:spChg chg="add del">
          <ac:chgData name="Muniraju, Anusha" userId="S::axm210220@utdallas.edu::a65bd7a7-ecc2-4c41-95d1-ed2711a60475" providerId="AD" clId="Web-{8E8416FD-F6B4-4480-8B59-DBC2385F4C8A}" dt="2023-02-11T18:45:17.169" v="147"/>
          <ac:spMkLst>
            <pc:docMk/>
            <pc:sldMk cId="1007411684" sldId="262"/>
            <ac:spMk id="29" creationId="{FA23A907-97FB-4A8F-880A-DD77401C4296}"/>
          </ac:spMkLst>
        </pc:spChg>
        <pc:spChg chg="add del">
          <ac:chgData name="Muniraju, Anusha" userId="S::axm210220@utdallas.edu::a65bd7a7-ecc2-4c41-95d1-ed2711a60475" providerId="AD" clId="Web-{8E8416FD-F6B4-4480-8B59-DBC2385F4C8A}" dt="2023-02-11T18:45:17.169" v="147"/>
          <ac:spMkLst>
            <pc:docMk/>
            <pc:sldMk cId="1007411684" sldId="262"/>
            <ac:spMk id="30" creationId="{B10BB131-AC8E-4A8E-A5D1-36260F720C3B}"/>
          </ac:spMkLst>
        </pc:spChg>
        <pc:spChg chg="add del">
          <ac:chgData name="Muniraju, Anusha" userId="S::axm210220@utdallas.edu::a65bd7a7-ecc2-4c41-95d1-ed2711a60475" providerId="AD" clId="Web-{8E8416FD-F6B4-4480-8B59-DBC2385F4C8A}" dt="2023-02-11T18:45:17.169" v="147"/>
          <ac:spMkLst>
            <pc:docMk/>
            <pc:sldMk cId="1007411684" sldId="262"/>
            <ac:spMk id="31" creationId="{5B7778FC-632E-4DCA-A7CB-0D7731CCF970}"/>
          </ac:spMkLst>
        </pc:spChg>
      </pc:sldChg>
      <pc:sldChg chg="addSp delSp modSp new del mod setBg">
        <pc:chgData name="Muniraju, Anusha" userId="S::axm210220@utdallas.edu::a65bd7a7-ecc2-4c41-95d1-ed2711a60475" providerId="AD" clId="Web-{8E8416FD-F6B4-4480-8B59-DBC2385F4C8A}" dt="2023-02-11T18:46:51.564" v="161"/>
        <pc:sldMkLst>
          <pc:docMk/>
          <pc:sldMk cId="3974817014" sldId="263"/>
        </pc:sldMkLst>
        <pc:spChg chg="mod">
          <ac:chgData name="Muniraju, Anusha" userId="S::axm210220@utdallas.edu::a65bd7a7-ecc2-4c41-95d1-ed2711a60475" providerId="AD" clId="Web-{8E8416FD-F6B4-4480-8B59-DBC2385F4C8A}" dt="2023-02-11T18:40:38.314" v="107"/>
          <ac:spMkLst>
            <pc:docMk/>
            <pc:sldMk cId="3974817014" sldId="263"/>
            <ac:spMk id="2" creationId="{0526B56E-8D30-38F8-17ED-AC3D58114608}"/>
          </ac:spMkLst>
        </pc:spChg>
        <pc:spChg chg="del">
          <ac:chgData name="Muniraju, Anusha" userId="S::axm210220@utdallas.edu::a65bd7a7-ecc2-4c41-95d1-ed2711a60475" providerId="AD" clId="Web-{8E8416FD-F6B4-4480-8B59-DBC2385F4C8A}" dt="2023-02-11T18:39:54.734" v="68"/>
          <ac:spMkLst>
            <pc:docMk/>
            <pc:sldMk cId="3974817014" sldId="263"/>
            <ac:spMk id="3" creationId="{BBF7686C-65B5-AE81-A450-81240E6E3256}"/>
          </ac:spMkLst>
        </pc:spChg>
        <pc:spChg chg="add mod">
          <ac:chgData name="Muniraju, Anusha" userId="S::axm210220@utdallas.edu::a65bd7a7-ecc2-4c41-95d1-ed2711a60475" providerId="AD" clId="Web-{8E8416FD-F6B4-4480-8B59-DBC2385F4C8A}" dt="2023-02-11T18:46:26.484" v="156"/>
          <ac:spMkLst>
            <pc:docMk/>
            <pc:sldMk cId="3974817014" sldId="263"/>
            <ac:spMk id="7" creationId="{44182D4B-6A53-5F4C-FB8D-5B6986FF7518}"/>
          </ac:spMkLst>
        </pc:spChg>
        <pc:spChg chg="add">
          <ac:chgData name="Muniraju, Anusha" userId="S::axm210220@utdallas.edu::a65bd7a7-ecc2-4c41-95d1-ed2711a60475" providerId="AD" clId="Web-{8E8416FD-F6B4-4480-8B59-DBC2385F4C8A}" dt="2023-02-11T18:40:38.314" v="107"/>
          <ac:spMkLst>
            <pc:docMk/>
            <pc:sldMk cId="3974817014" sldId="263"/>
            <ac:spMk id="10" creationId="{56E9B3E6-E277-4D68-BA48-9CB43FFBD6E2}"/>
          </ac:spMkLst>
        </pc:spChg>
        <pc:spChg chg="add">
          <ac:chgData name="Muniraju, Anusha" userId="S::axm210220@utdallas.edu::a65bd7a7-ecc2-4c41-95d1-ed2711a60475" providerId="AD" clId="Web-{8E8416FD-F6B4-4480-8B59-DBC2385F4C8A}" dt="2023-02-11T18:40:38.314" v="107"/>
          <ac:spMkLst>
            <pc:docMk/>
            <pc:sldMk cId="3974817014" sldId="263"/>
            <ac:spMk id="17" creationId="{D5B0017B-2ECA-49AF-B397-DC140825DF8D}"/>
          </ac:spMkLst>
        </pc:spChg>
        <pc:grpChg chg="add">
          <ac:chgData name="Muniraju, Anusha" userId="S::axm210220@utdallas.edu::a65bd7a7-ecc2-4c41-95d1-ed2711a60475" providerId="AD" clId="Web-{8E8416FD-F6B4-4480-8B59-DBC2385F4C8A}" dt="2023-02-11T18:40:38.314" v="107"/>
          <ac:grpSpMkLst>
            <pc:docMk/>
            <pc:sldMk cId="3974817014" sldId="263"/>
            <ac:grpSpMk id="12" creationId="{AE1C45F0-260A-458C-96ED-C1F6D2151219}"/>
          </ac:grpSpMkLst>
        </pc:grpChg>
        <pc:graphicFrameChg chg="add del mod ord modGraphic">
          <ac:chgData name="Muniraju, Anusha" userId="S::axm210220@utdallas.edu::a65bd7a7-ecc2-4c41-95d1-ed2711a60475" providerId="AD" clId="Web-{8E8416FD-F6B4-4480-8B59-DBC2385F4C8A}" dt="2023-02-11T18:46:26.484" v="156"/>
          <ac:graphicFrameMkLst>
            <pc:docMk/>
            <pc:sldMk cId="3974817014" sldId="263"/>
            <ac:graphicFrameMk id="5" creationId="{884B0881-79CE-EE6B-475E-0A47567890BF}"/>
          </ac:graphicFrameMkLst>
        </pc:graphicFrameChg>
        <pc:cxnChg chg="add">
          <ac:chgData name="Muniraju, Anusha" userId="S::axm210220@utdallas.edu::a65bd7a7-ecc2-4c41-95d1-ed2711a60475" providerId="AD" clId="Web-{8E8416FD-F6B4-4480-8B59-DBC2385F4C8A}" dt="2023-02-11T18:40:38.314" v="107"/>
          <ac:cxnSpMkLst>
            <pc:docMk/>
            <pc:sldMk cId="3974817014" sldId="263"/>
            <ac:cxnSpMk id="19" creationId="{6CF1BAF6-AD41-4082-B212-8A1F9A2E8779}"/>
          </ac:cxnSpMkLst>
        </pc:cxnChg>
      </pc:sldChg>
      <pc:sldChg chg="addSp delSp modSp new del mod setBg">
        <pc:chgData name="Muniraju, Anusha" userId="S::axm210220@utdallas.edu::a65bd7a7-ecc2-4c41-95d1-ed2711a60475" providerId="AD" clId="Web-{8E8416FD-F6B4-4480-8B59-DBC2385F4C8A}" dt="2023-02-11T18:46:55.157" v="162"/>
        <pc:sldMkLst>
          <pc:docMk/>
          <pc:sldMk cId="1538225853" sldId="264"/>
        </pc:sldMkLst>
        <pc:spChg chg="mod">
          <ac:chgData name="Muniraju, Anusha" userId="S::axm210220@utdallas.edu::a65bd7a7-ecc2-4c41-95d1-ed2711a60475" providerId="AD" clId="Web-{8E8416FD-F6B4-4480-8B59-DBC2385F4C8A}" dt="2023-02-11T18:43:31.805" v="131"/>
          <ac:spMkLst>
            <pc:docMk/>
            <pc:sldMk cId="1538225853" sldId="264"/>
            <ac:spMk id="2" creationId="{BBCF3470-EB51-A1CD-0B47-93FD145827D6}"/>
          </ac:spMkLst>
        </pc:spChg>
        <pc:spChg chg="add del">
          <ac:chgData name="Muniraju, Anusha" userId="S::axm210220@utdallas.edu::a65bd7a7-ecc2-4c41-95d1-ed2711a60475" providerId="AD" clId="Web-{8E8416FD-F6B4-4480-8B59-DBC2385F4C8A}" dt="2023-02-11T18:43:23.914" v="130"/>
          <ac:spMkLst>
            <pc:docMk/>
            <pc:sldMk cId="1538225853" sldId="264"/>
            <ac:spMk id="3" creationId="{13559436-6764-9E1A-E25B-5B3CC4E02391}"/>
          </ac:spMkLst>
        </pc:spChg>
        <pc:spChg chg="add">
          <ac:chgData name="Muniraju, Anusha" userId="S::axm210220@utdallas.edu::a65bd7a7-ecc2-4c41-95d1-ed2711a60475" providerId="AD" clId="Web-{8E8416FD-F6B4-4480-8B59-DBC2385F4C8A}" dt="2023-02-11T18:43:31.805" v="131"/>
          <ac:spMkLst>
            <pc:docMk/>
            <pc:sldMk cId="1538225853" sldId="264"/>
            <ac:spMk id="9" creationId="{6753252F-4873-4F63-801D-CC719279A7D5}"/>
          </ac:spMkLst>
        </pc:spChg>
        <pc:spChg chg="add del">
          <ac:chgData name="Muniraju, Anusha" userId="S::axm210220@utdallas.edu::a65bd7a7-ecc2-4c41-95d1-ed2711a60475" providerId="AD" clId="Web-{8E8416FD-F6B4-4480-8B59-DBC2385F4C8A}" dt="2023-02-11T18:42:49.335" v="122"/>
          <ac:spMkLst>
            <pc:docMk/>
            <pc:sldMk cId="1538225853" sldId="264"/>
            <ac:spMk id="10" creationId="{56E9B3E6-E277-4D68-BA48-9CB43FFBD6E2}"/>
          </ac:spMkLst>
        </pc:spChg>
        <pc:spChg chg="add">
          <ac:chgData name="Muniraju, Anusha" userId="S::axm210220@utdallas.edu::a65bd7a7-ecc2-4c41-95d1-ed2711a60475" providerId="AD" clId="Web-{8E8416FD-F6B4-4480-8B59-DBC2385F4C8A}" dt="2023-02-11T18:43:31.805" v="131"/>
          <ac:spMkLst>
            <pc:docMk/>
            <pc:sldMk cId="1538225853" sldId="264"/>
            <ac:spMk id="14" creationId="{047C8CCB-F95D-4249-92DD-651249D3535A}"/>
          </ac:spMkLst>
        </pc:spChg>
        <pc:spChg chg="add del">
          <ac:chgData name="Muniraju, Anusha" userId="S::axm210220@utdallas.edu::a65bd7a7-ecc2-4c41-95d1-ed2711a60475" providerId="AD" clId="Web-{8E8416FD-F6B4-4480-8B59-DBC2385F4C8A}" dt="2023-02-11T18:42:49.335" v="122"/>
          <ac:spMkLst>
            <pc:docMk/>
            <pc:sldMk cId="1538225853" sldId="264"/>
            <ac:spMk id="17" creationId="{D5B0017B-2ECA-49AF-B397-DC140825DF8D}"/>
          </ac:spMkLst>
        </pc:spChg>
        <pc:spChg chg="add del">
          <ac:chgData name="Muniraju, Anusha" userId="S::axm210220@utdallas.edu::a65bd7a7-ecc2-4c41-95d1-ed2711a60475" providerId="AD" clId="Web-{8E8416FD-F6B4-4480-8B59-DBC2385F4C8A}" dt="2023-02-11T18:43:11.648" v="128"/>
          <ac:spMkLst>
            <pc:docMk/>
            <pc:sldMk cId="1538225853" sldId="264"/>
            <ac:spMk id="21" creationId="{D12DDE76-C203-4047-9998-63900085B5E8}"/>
          </ac:spMkLst>
        </pc:spChg>
        <pc:grpChg chg="add del">
          <ac:chgData name="Muniraju, Anusha" userId="S::axm210220@utdallas.edu::a65bd7a7-ecc2-4c41-95d1-ed2711a60475" providerId="AD" clId="Web-{8E8416FD-F6B4-4480-8B59-DBC2385F4C8A}" dt="2023-02-11T18:42:49.335" v="122"/>
          <ac:grpSpMkLst>
            <pc:docMk/>
            <pc:sldMk cId="1538225853" sldId="264"/>
            <ac:grpSpMk id="12" creationId="{AE1C45F0-260A-458C-96ED-C1F6D2151219}"/>
          </ac:grpSpMkLst>
        </pc:grpChg>
        <pc:graphicFrameChg chg="add del mod ord modGraphic">
          <ac:chgData name="Muniraju, Anusha" userId="S::axm210220@utdallas.edu::a65bd7a7-ecc2-4c41-95d1-ed2711a60475" providerId="AD" clId="Web-{8E8416FD-F6B4-4480-8B59-DBC2385F4C8A}" dt="2023-02-11T18:43:14.039" v="129"/>
          <ac:graphicFrameMkLst>
            <pc:docMk/>
            <pc:sldMk cId="1538225853" sldId="264"/>
            <ac:graphicFrameMk id="5" creationId="{B39E126D-59F5-31CD-B3FE-41812D652ECD}"/>
          </ac:graphicFrameMkLst>
        </pc:graphicFrameChg>
        <pc:graphicFrameChg chg="add mod ord modGraphic">
          <ac:chgData name="Muniraju, Anusha" userId="S::axm210220@utdallas.edu::a65bd7a7-ecc2-4c41-95d1-ed2711a60475" providerId="AD" clId="Web-{8E8416FD-F6B4-4480-8B59-DBC2385F4C8A}" dt="2023-02-11T18:43:49.119" v="136"/>
          <ac:graphicFrameMkLst>
            <pc:docMk/>
            <pc:sldMk cId="1538225853" sldId="264"/>
            <ac:graphicFrameMk id="7" creationId="{ACF3C657-49F8-9BF2-E7F4-988023E0C42F}"/>
          </ac:graphicFrameMkLst>
        </pc:graphicFrameChg>
        <pc:cxnChg chg="add del">
          <ac:chgData name="Muniraju, Anusha" userId="S::axm210220@utdallas.edu::a65bd7a7-ecc2-4c41-95d1-ed2711a60475" providerId="AD" clId="Web-{8E8416FD-F6B4-4480-8B59-DBC2385F4C8A}" dt="2023-02-11T18:42:49.335" v="122"/>
          <ac:cxnSpMkLst>
            <pc:docMk/>
            <pc:sldMk cId="1538225853" sldId="264"/>
            <ac:cxnSpMk id="19" creationId="{6CF1BAF6-AD41-4082-B212-8A1F9A2E8779}"/>
          </ac:cxnSpMkLst>
        </pc:cxnChg>
      </pc:sldChg>
      <pc:sldChg chg="new del">
        <pc:chgData name="Muniraju, Anusha" userId="S::axm210220@utdallas.edu::a65bd7a7-ecc2-4c41-95d1-ed2711a60475" providerId="AD" clId="Web-{8E8416FD-F6B4-4480-8B59-DBC2385F4C8A}" dt="2023-02-11T18:46:47.470" v="160"/>
        <pc:sldMkLst>
          <pc:docMk/>
          <pc:sldMk cId="845567445" sldId="267"/>
        </pc:sldMkLst>
      </pc:sldChg>
      <pc:sldChg chg="addSp delSp modSp add ord replId">
        <pc:chgData name="Muniraju, Anusha" userId="S::axm210220@utdallas.edu::a65bd7a7-ecc2-4c41-95d1-ed2711a60475" providerId="AD" clId="Web-{8E8416FD-F6B4-4480-8B59-DBC2385F4C8A}" dt="2023-02-11T18:48:39.631" v="167"/>
        <pc:sldMkLst>
          <pc:docMk/>
          <pc:sldMk cId="477701225" sldId="268"/>
        </pc:sldMkLst>
        <pc:graphicFrameChg chg="add mod modGraphic">
          <ac:chgData name="Muniraju, Anusha" userId="S::axm210220@utdallas.edu::a65bd7a7-ecc2-4c41-95d1-ed2711a60475" providerId="AD" clId="Web-{8E8416FD-F6B4-4480-8B59-DBC2385F4C8A}" dt="2023-02-11T18:47:36.003" v="166"/>
          <ac:graphicFrameMkLst>
            <pc:docMk/>
            <pc:sldMk cId="477701225" sldId="268"/>
            <ac:graphicFrameMk id="4" creationId="{DB72463B-4BCE-4C97-2CB7-EFBCEA7ABCDD}"/>
          </ac:graphicFrameMkLst>
        </pc:graphicFrameChg>
        <pc:graphicFrameChg chg="del mod modGraphic">
          <ac:chgData name="Muniraju, Anusha" userId="S::axm210220@utdallas.edu::a65bd7a7-ecc2-4c41-95d1-ed2711a60475" providerId="AD" clId="Web-{8E8416FD-F6B4-4480-8B59-DBC2385F4C8A}" dt="2023-02-11T18:46:11.249" v="154"/>
          <ac:graphicFrameMkLst>
            <pc:docMk/>
            <pc:sldMk cId="477701225" sldId="268"/>
            <ac:graphicFrameMk id="10" creationId="{AFC24B78-F89D-DF4A-3EB8-393068669341}"/>
          </ac:graphicFrameMkLst>
        </pc:graphicFrameChg>
      </pc:sldChg>
      <pc:sldChg chg="addSp delSp modSp add replId">
        <pc:chgData name="Muniraju, Anusha" userId="S::axm210220@utdallas.edu::a65bd7a7-ecc2-4c41-95d1-ed2711a60475" providerId="AD" clId="Web-{8E8416FD-F6B4-4480-8B59-DBC2385F4C8A}" dt="2023-02-11T18:47:01.658" v="163"/>
        <pc:sldMkLst>
          <pc:docMk/>
          <pc:sldMk cId="1846240450" sldId="270"/>
        </pc:sldMkLst>
        <pc:graphicFrameChg chg="del">
          <ac:chgData name="Muniraju, Anusha" userId="S::axm210220@utdallas.edu::a65bd7a7-ecc2-4c41-95d1-ed2711a60475" providerId="AD" clId="Web-{8E8416FD-F6B4-4480-8B59-DBC2385F4C8A}" dt="2023-02-11T18:46:38.282" v="158"/>
          <ac:graphicFrameMkLst>
            <pc:docMk/>
            <pc:sldMk cId="1846240450" sldId="270"/>
            <ac:graphicFrameMk id="4" creationId="{DB72463B-4BCE-4C97-2CB7-EFBCEA7ABCDD}"/>
          </ac:graphicFrameMkLst>
        </pc:graphicFrameChg>
        <pc:graphicFrameChg chg="add mod modGraphic">
          <ac:chgData name="Muniraju, Anusha" userId="S::axm210220@utdallas.edu::a65bd7a7-ecc2-4c41-95d1-ed2711a60475" providerId="AD" clId="Web-{8E8416FD-F6B4-4480-8B59-DBC2385F4C8A}" dt="2023-02-11T18:47:01.658" v="163"/>
          <ac:graphicFrameMkLst>
            <pc:docMk/>
            <pc:sldMk cId="1846240450" sldId="270"/>
            <ac:graphicFrameMk id="5" creationId="{FD840DB8-D982-68CD-D3C0-E9B021983027}"/>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4:27:18.64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9DDC-B205-4D08-4D9A-9D4B43796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92E74B-1D43-76C3-3EB6-A30C47E28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B04B3B-E205-D057-3B5D-87182FD777FE}"/>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5" name="Footer Placeholder 4">
            <a:extLst>
              <a:ext uri="{FF2B5EF4-FFF2-40B4-BE49-F238E27FC236}">
                <a16:creationId xmlns:a16="http://schemas.microsoft.com/office/drawing/2014/main" id="{8BBE8044-A114-9D24-E4EB-552FDD47D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34AE0-CC38-BBD5-C65A-88F7237FECBB}"/>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385549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9F92-B5D5-EE17-A684-F49B7B724E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DA52E7-A119-C0D2-3473-079148A85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B7D76-BD20-016B-C116-398027938E91}"/>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5" name="Footer Placeholder 4">
            <a:extLst>
              <a:ext uri="{FF2B5EF4-FFF2-40B4-BE49-F238E27FC236}">
                <a16:creationId xmlns:a16="http://schemas.microsoft.com/office/drawing/2014/main" id="{725F78E7-82C4-B43F-41C5-3DD89F932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7FD96-EDB1-B70C-1FD2-DE63666709E7}"/>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15820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A6BF8-5A37-F7F5-67DB-16B5ED1B3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CBCA26-2DB1-6DAF-E0D8-8016AA9F8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055C6-B732-4DE9-404C-5026B5622F87}"/>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5" name="Footer Placeholder 4">
            <a:extLst>
              <a:ext uri="{FF2B5EF4-FFF2-40B4-BE49-F238E27FC236}">
                <a16:creationId xmlns:a16="http://schemas.microsoft.com/office/drawing/2014/main" id="{6A54B342-D9BC-3E89-0C29-33C3C0AE7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EA026-1BBF-CD38-80B4-5008CE0BA538}"/>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63907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2D3A-C51C-6746-800C-4F7017118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782A8-E99E-4CC1-6669-F50B366AA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EC1F9-AE7E-E73D-4256-C648A82633F3}"/>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5" name="Footer Placeholder 4">
            <a:extLst>
              <a:ext uri="{FF2B5EF4-FFF2-40B4-BE49-F238E27FC236}">
                <a16:creationId xmlns:a16="http://schemas.microsoft.com/office/drawing/2014/main" id="{21DF8CCD-222B-61D3-CF3D-E67A60484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62E066-EDCC-C908-EE19-05940484ABA0}"/>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397466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51CD-BBDA-D8D8-5247-08ACDF7943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72BC67-78ED-F840-D82F-64810BE3E0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20A36-95F2-82AA-ACCD-E405FE4FB931}"/>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5" name="Footer Placeholder 4">
            <a:extLst>
              <a:ext uri="{FF2B5EF4-FFF2-40B4-BE49-F238E27FC236}">
                <a16:creationId xmlns:a16="http://schemas.microsoft.com/office/drawing/2014/main" id="{76EEC3F3-823B-6EE0-41DF-2491A6983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C82B6-61E2-B56A-3D00-1A7E3B3796AF}"/>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134226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DCB0-1AB3-C94A-17B5-44769589DB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5E6CBB-CFEC-FE64-64A6-78962A7669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959737-D905-0D1B-8E67-382B41F48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1564EB-E9E1-AB51-83F0-1A29F90BB0BE}"/>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6" name="Footer Placeholder 5">
            <a:extLst>
              <a:ext uri="{FF2B5EF4-FFF2-40B4-BE49-F238E27FC236}">
                <a16:creationId xmlns:a16="http://schemas.microsoft.com/office/drawing/2014/main" id="{AC3B7D86-645F-0F5F-1F9B-0F5213A75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5C2AE3-6BD3-D57D-A5C0-68521075CCFF}"/>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356205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B9DB-157D-08AA-C1EB-B110F74B86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6CB71-B429-BB55-5920-BBA58BB4A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1ED87-1F3A-8D98-8CD3-E19BC33D0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4F167D-B5EC-7DD2-A362-94CE221DA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CC284-644E-F37C-DE77-3297CB5D9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1C4F52-E4E1-128C-457E-56FFD272AE90}"/>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8" name="Footer Placeholder 7">
            <a:extLst>
              <a:ext uri="{FF2B5EF4-FFF2-40B4-BE49-F238E27FC236}">
                <a16:creationId xmlns:a16="http://schemas.microsoft.com/office/drawing/2014/main" id="{73F1CB74-4963-AB5A-201E-A402E1FAB1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981F4F-3D59-E45F-6F29-00269007287F}"/>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402185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0F71-03EE-D4E8-9B09-336491AE0E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D3F462-EAAE-CC0E-F6B4-C085573FD312}"/>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4" name="Footer Placeholder 3">
            <a:extLst>
              <a:ext uri="{FF2B5EF4-FFF2-40B4-BE49-F238E27FC236}">
                <a16:creationId xmlns:a16="http://schemas.microsoft.com/office/drawing/2014/main" id="{66A8FFB0-E98F-7C3B-6135-D9F6B6CBE3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61CD6F-1DF0-7563-7A1F-6E6C3E4AE0A0}"/>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201552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B790E-F563-CE77-64BD-F02F25FCEA16}"/>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3" name="Footer Placeholder 2">
            <a:extLst>
              <a:ext uri="{FF2B5EF4-FFF2-40B4-BE49-F238E27FC236}">
                <a16:creationId xmlns:a16="http://schemas.microsoft.com/office/drawing/2014/main" id="{0FA321E1-15F1-D393-A92F-9A1DBF630C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716B67-90C7-D1F2-B73F-E2E731CC1523}"/>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219437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F077-937D-E293-74BB-CFD30F4AC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F0CBAB-8E83-83B9-CECC-E7FE4A6E3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9CD955-7594-AEFC-2DBD-5304CE72D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74755-DA21-1A29-D23D-B4759C6BD41C}"/>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6" name="Footer Placeholder 5">
            <a:extLst>
              <a:ext uri="{FF2B5EF4-FFF2-40B4-BE49-F238E27FC236}">
                <a16:creationId xmlns:a16="http://schemas.microsoft.com/office/drawing/2014/main" id="{04BF27D5-9B25-8E40-4BAD-E8F506560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A6E46-42A7-30E7-02ED-A2B9656BDD10}"/>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166905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42F0-445D-A372-B591-ABB177805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922121-7ADC-202F-9C8B-E82AC37A1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B55DDB-225A-5E65-59FE-C3861F838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E3297-ECBC-A83F-E412-BB9C8D330F68}"/>
              </a:ext>
            </a:extLst>
          </p:cNvPr>
          <p:cNvSpPr>
            <a:spLocks noGrp="1"/>
          </p:cNvSpPr>
          <p:nvPr>
            <p:ph type="dt" sz="half" idx="10"/>
          </p:nvPr>
        </p:nvSpPr>
        <p:spPr/>
        <p:txBody>
          <a:bodyPr/>
          <a:lstStyle/>
          <a:p>
            <a:fld id="{A16C43CD-C3BE-4127-8FA1-D1C5D88B7FEF}" type="datetimeFigureOut">
              <a:rPr lang="en-IN" smtClean="0"/>
              <a:t>11-02-2023</a:t>
            </a:fld>
            <a:endParaRPr lang="en-IN"/>
          </a:p>
        </p:txBody>
      </p:sp>
      <p:sp>
        <p:nvSpPr>
          <p:cNvPr id="6" name="Footer Placeholder 5">
            <a:extLst>
              <a:ext uri="{FF2B5EF4-FFF2-40B4-BE49-F238E27FC236}">
                <a16:creationId xmlns:a16="http://schemas.microsoft.com/office/drawing/2014/main" id="{D9ACEA57-5C87-6AED-A5F0-F5DC8F595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61F16-A01E-DE33-FEC5-71D7F4A34051}"/>
              </a:ext>
            </a:extLst>
          </p:cNvPr>
          <p:cNvSpPr>
            <a:spLocks noGrp="1"/>
          </p:cNvSpPr>
          <p:nvPr>
            <p:ph type="sldNum" sz="quarter" idx="12"/>
          </p:nvPr>
        </p:nvSpPr>
        <p:spPr/>
        <p:txBody>
          <a:bodyPr/>
          <a:lstStyle/>
          <a:p>
            <a:fld id="{266F9E21-1BE3-4673-A876-1CD85E5DDB4D}" type="slidenum">
              <a:rPr lang="en-IN" smtClean="0"/>
              <a:t>‹#›</a:t>
            </a:fld>
            <a:endParaRPr lang="en-IN"/>
          </a:p>
        </p:txBody>
      </p:sp>
    </p:spTree>
    <p:extLst>
      <p:ext uri="{BB962C8B-B14F-4D97-AF65-F5344CB8AC3E}">
        <p14:creationId xmlns:p14="http://schemas.microsoft.com/office/powerpoint/2010/main" val="22636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5E65F-E6FC-047E-A9C0-D2BB3450B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8BD2F6-E4CF-5611-B55B-381BA72B3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0485D-BF86-7383-0BFA-66AE6816A2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C43CD-C3BE-4127-8FA1-D1C5D88B7FEF}" type="datetimeFigureOut">
              <a:rPr lang="en-IN" smtClean="0"/>
              <a:t>11-02-2023</a:t>
            </a:fld>
            <a:endParaRPr lang="en-IN"/>
          </a:p>
        </p:txBody>
      </p:sp>
      <p:sp>
        <p:nvSpPr>
          <p:cNvPr id="5" name="Footer Placeholder 4">
            <a:extLst>
              <a:ext uri="{FF2B5EF4-FFF2-40B4-BE49-F238E27FC236}">
                <a16:creationId xmlns:a16="http://schemas.microsoft.com/office/drawing/2014/main" id="{D0EE4444-232B-146A-0007-5AD83DF94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F22007-80B7-6B2E-2778-AA5E3ADE1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F9E21-1BE3-4673-A876-1CD85E5DDB4D}" type="slidenum">
              <a:rPr lang="en-IN" smtClean="0"/>
              <a:t>‹#›</a:t>
            </a:fld>
            <a:endParaRPr lang="en-IN"/>
          </a:p>
        </p:txBody>
      </p:sp>
    </p:spTree>
    <p:extLst>
      <p:ext uri="{BB962C8B-B14F-4D97-AF65-F5344CB8AC3E}">
        <p14:creationId xmlns:p14="http://schemas.microsoft.com/office/powerpoint/2010/main" val="396688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E5FE0D4-986B-C788-11A5-7F128C390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2A15765C-B58D-2F1A-2E96-019EA99B16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4988" y="2915232"/>
            <a:ext cx="3368969" cy="1027535"/>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Shape 12">
            <a:extLst>
              <a:ext uri="{FF2B5EF4-FFF2-40B4-BE49-F238E27FC236}">
                <a16:creationId xmlns:a16="http://schemas.microsoft.com/office/drawing/2014/main" id="{5D96A926-61F5-7FCA-8951-706D02243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007FDF"/>
          </a:solidFill>
          <a:ln w="6857" cap="flat">
            <a:noFill/>
            <a:prstDash val="solid"/>
            <a:miter/>
          </a:ln>
        </p:spPr>
        <p:txBody>
          <a:bodyPr wrap="square" rtlCol="0" anchor="ctr">
            <a:noAutofit/>
          </a:bodyPr>
          <a:lstStyle/>
          <a:p>
            <a:endParaRPr lang="en-US"/>
          </a:p>
        </p:txBody>
      </p:sp>
      <p:sp>
        <p:nvSpPr>
          <p:cNvPr id="14" name="Title 20">
            <a:extLst>
              <a:ext uri="{FF2B5EF4-FFF2-40B4-BE49-F238E27FC236}">
                <a16:creationId xmlns:a16="http://schemas.microsoft.com/office/drawing/2014/main" id="{89118673-917D-8EFB-7387-D6C414F5AB59}"/>
              </a:ext>
            </a:extLst>
          </p:cNvPr>
          <p:cNvSpPr txBox="1">
            <a:spLocks/>
          </p:cNvSpPr>
          <p:nvPr/>
        </p:nvSpPr>
        <p:spPr>
          <a:xfrm>
            <a:off x="6932632" y="891376"/>
            <a:ext cx="3079846" cy="1476801"/>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a:solidFill>
                  <a:srgbClr val="FFFFFF"/>
                </a:solidFill>
                <a:latin typeface="Times New Roman" panose="02020603050405020304" pitchFamily="18" charset="0"/>
                <a:cs typeface="Times New Roman" panose="02020603050405020304" pitchFamily="18" charset="0"/>
              </a:rPr>
              <a:t>Team 5</a:t>
            </a:r>
          </a:p>
        </p:txBody>
      </p:sp>
      <p:sp>
        <p:nvSpPr>
          <p:cNvPr id="15" name="Rectangle 6">
            <a:extLst>
              <a:ext uri="{FF2B5EF4-FFF2-40B4-BE49-F238E27FC236}">
                <a16:creationId xmlns:a16="http://schemas.microsoft.com/office/drawing/2014/main" id="{187450EE-5CD8-0343-8852-5C0BB50E25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007FDF"/>
          </a:solidFill>
          <a:ln w="38100" cap="rnd">
            <a:solidFill>
              <a:srgbClr val="007FD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046">
            <a:extLst>
              <a:ext uri="{FF2B5EF4-FFF2-40B4-BE49-F238E27FC236}">
                <a16:creationId xmlns:a16="http://schemas.microsoft.com/office/drawing/2014/main" id="{D451B4D4-CB8A-5E44-4EB0-2C87B4B166EC}"/>
              </a:ext>
            </a:extLst>
          </p:cNvPr>
          <p:cNvSpPr txBox="1">
            <a:spLocks/>
          </p:cNvSpPr>
          <p:nvPr/>
        </p:nvSpPr>
        <p:spPr>
          <a:xfrm>
            <a:off x="7588154" y="4369861"/>
            <a:ext cx="4518121" cy="240470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FFFFFF"/>
                </a:solidFill>
                <a:latin typeface="Times New Roman" panose="02020603050405020304" pitchFamily="18" charset="0"/>
                <a:cs typeface="Times New Roman" panose="02020603050405020304" pitchFamily="18" charset="0"/>
              </a:rPr>
              <a:t>Anusha Muniraju</a:t>
            </a:r>
          </a:p>
          <a:p>
            <a:r>
              <a:rPr lang="en-US">
                <a:solidFill>
                  <a:srgbClr val="FFFFFF"/>
                </a:solidFill>
                <a:latin typeface="Times New Roman" panose="02020603050405020304" pitchFamily="18" charset="0"/>
                <a:cs typeface="Times New Roman" panose="02020603050405020304" pitchFamily="18" charset="0"/>
              </a:rPr>
              <a:t>Dharshini Bala Soundararaj</a:t>
            </a:r>
          </a:p>
          <a:p>
            <a:r>
              <a:rPr lang="en-US">
                <a:solidFill>
                  <a:srgbClr val="FFFFFF"/>
                </a:solidFill>
                <a:latin typeface="Times New Roman" panose="02020603050405020304" pitchFamily="18" charset="0"/>
                <a:cs typeface="Times New Roman" panose="02020603050405020304" pitchFamily="18" charset="0"/>
              </a:rPr>
              <a:t>Nihar Shiva Kumar</a:t>
            </a:r>
          </a:p>
          <a:p>
            <a:r>
              <a:rPr lang="en-US">
                <a:solidFill>
                  <a:srgbClr val="FFFFFF"/>
                </a:solidFill>
                <a:latin typeface="Times New Roman" panose="02020603050405020304" pitchFamily="18" charset="0"/>
                <a:cs typeface="Times New Roman" panose="02020603050405020304" pitchFamily="18" charset="0"/>
              </a:rPr>
              <a:t>Prriyamvradha Parthasarathi</a:t>
            </a:r>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1D0E195B-C5E3-33BA-CAAD-CD9000C42BD0}"/>
                  </a:ext>
                  <a:ext uri="{C183D7F6-B498-43B3-948B-1728B52AA6E4}">
                    <adec:decorative xmlns:adec="http://schemas.microsoft.com/office/drawing/2017/decorative" val="1"/>
                  </a:ext>
                </a:extLst>
              </p14:cNvPr>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7" name="Ink 16">
                <a:extLst>
                  <a:ext uri="{FF2B5EF4-FFF2-40B4-BE49-F238E27FC236}">
                    <a16:creationId xmlns:a16="http://schemas.microsoft.com/office/drawing/2014/main" id="{1D0E195B-C5E3-33BA-CAAD-CD9000C42BD0}"/>
                  </a:ext>
                  <a:ext uri="{C183D7F6-B498-43B3-948B-1728B52AA6E4}">
                    <adec:decorative xmlns:adec="http://schemas.microsoft.com/office/drawing/2017/decorative" val="1"/>
                  </a:ext>
                </a:extLst>
              </p:cNvPr>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189594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449F-B91D-646A-3F0C-F55F2D3C3004}"/>
              </a:ext>
            </a:extLst>
          </p:cNvPr>
          <p:cNvSpPr>
            <a:spLocks noGrp="1"/>
          </p:cNvSpPr>
          <p:nvPr>
            <p:ph type="title"/>
          </p:nvPr>
        </p:nvSpPr>
        <p:spPr/>
        <p:txBody>
          <a:bodyPr/>
          <a:lstStyle/>
          <a:p>
            <a:r>
              <a:rPr lang="en-US" b="1">
                <a:cs typeface="Calibri Light"/>
              </a:rPr>
              <a:t>Top 5 changes from Financial Category</a:t>
            </a:r>
          </a:p>
        </p:txBody>
      </p:sp>
      <p:pic>
        <p:nvPicPr>
          <p:cNvPr id="4" name="Picture 4" descr="Chart, line chart&#10;&#10;Description automatically generated">
            <a:extLst>
              <a:ext uri="{FF2B5EF4-FFF2-40B4-BE49-F238E27FC236}">
                <a16:creationId xmlns:a16="http://schemas.microsoft.com/office/drawing/2014/main" id="{FD11796A-4579-F15F-FE07-6A8C72C39E88}"/>
              </a:ext>
            </a:extLst>
          </p:cNvPr>
          <p:cNvPicPr>
            <a:picLocks noGrp="1" noChangeAspect="1"/>
          </p:cNvPicPr>
          <p:nvPr>
            <p:ph idx="1"/>
          </p:nvPr>
        </p:nvPicPr>
        <p:blipFill>
          <a:blip r:embed="rId2"/>
          <a:stretch>
            <a:fillRect/>
          </a:stretch>
        </p:blipFill>
        <p:spPr>
          <a:xfrm>
            <a:off x="560329" y="1617807"/>
            <a:ext cx="6817998" cy="4351338"/>
          </a:xfrm>
        </p:spPr>
      </p:pic>
      <p:sp>
        <p:nvSpPr>
          <p:cNvPr id="5" name="TextBox 4">
            <a:extLst>
              <a:ext uri="{FF2B5EF4-FFF2-40B4-BE49-F238E27FC236}">
                <a16:creationId xmlns:a16="http://schemas.microsoft.com/office/drawing/2014/main" id="{623DB5FE-7EEE-A854-E07E-DD299DE9B047}"/>
              </a:ext>
            </a:extLst>
          </p:cNvPr>
          <p:cNvSpPr txBox="1"/>
          <p:nvPr/>
        </p:nvSpPr>
        <p:spPr>
          <a:xfrm>
            <a:off x="7525502" y="1790897"/>
            <a:ext cx="435163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The revenue of India has dropped drastically. This may be accounted to  covid.</a:t>
            </a:r>
            <a:endParaRPr lang="en-US" b="1">
              <a:ea typeface="Calibri"/>
              <a:cs typeface="Calibri"/>
            </a:endParaRPr>
          </a:p>
          <a:p>
            <a:endParaRPr lang="en-US" b="1">
              <a:ea typeface="Calibri"/>
              <a:cs typeface="Calibri"/>
            </a:endParaRPr>
          </a:p>
          <a:p>
            <a:r>
              <a:rPr lang="en-US" b="1">
                <a:cs typeface="Calibri"/>
              </a:rPr>
              <a:t>The contribution from Israel is the highest when compared to other countries.</a:t>
            </a:r>
            <a:endParaRPr lang="en-US" b="1">
              <a:ea typeface="Calibri"/>
              <a:cs typeface="Calibri"/>
            </a:endParaRPr>
          </a:p>
          <a:p>
            <a:endParaRPr lang="en-US" b="1">
              <a:ea typeface="Calibri"/>
              <a:cs typeface="Calibri"/>
            </a:endParaRPr>
          </a:p>
          <a:p>
            <a:r>
              <a:rPr lang="en-US" b="1">
                <a:cs typeface="Calibri"/>
              </a:rPr>
              <a:t>The Denmark, Colorado, Poland has the stable revenue </a:t>
            </a:r>
            <a:endParaRPr lang="en-US" b="1">
              <a:ea typeface="Calibri"/>
              <a:cs typeface="Calibri"/>
            </a:endParaRPr>
          </a:p>
          <a:p>
            <a:endParaRPr lang="en-US" b="1">
              <a:ea typeface="Calibri"/>
              <a:cs typeface="Calibri"/>
            </a:endParaRPr>
          </a:p>
          <a:p>
            <a:r>
              <a:rPr lang="en-US" b="1">
                <a:ea typeface="Calibri"/>
                <a:cs typeface="Calibri"/>
              </a:rPr>
              <a:t>The overall revenue has increased in total when compared to 2020 and we see that on whole the economy is recovering</a:t>
            </a:r>
          </a:p>
          <a:p>
            <a:endParaRPr lang="en-US">
              <a:cs typeface="Calibri"/>
            </a:endParaRPr>
          </a:p>
          <a:p>
            <a:endParaRPr lang="en-US">
              <a:cs typeface="Calibri"/>
            </a:endParaRPr>
          </a:p>
          <a:p>
            <a:endParaRPr lang="en-US">
              <a:ea typeface="Calibri" panose="020F0502020204030204"/>
              <a:cs typeface="Calibri"/>
            </a:endParaRPr>
          </a:p>
          <a:p>
            <a:endParaRPr lang="en-US">
              <a:ea typeface="Calibri" panose="020F0502020204030204"/>
              <a:cs typeface="Calibri"/>
            </a:endParaRPr>
          </a:p>
        </p:txBody>
      </p:sp>
    </p:spTree>
    <p:extLst>
      <p:ext uri="{BB962C8B-B14F-4D97-AF65-F5344CB8AC3E}">
        <p14:creationId xmlns:p14="http://schemas.microsoft.com/office/powerpoint/2010/main" val="231695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5449F-B91D-646A-3F0C-F55F2D3C300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Thank you</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D23BA562-220F-DF09-B654-C3C27657F0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428555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9">
            <a:extLst>
              <a:ext uri="{FF2B5EF4-FFF2-40B4-BE49-F238E27FC236}">
                <a16:creationId xmlns:a16="http://schemas.microsoft.com/office/drawing/2014/main" id="{B510C79F-665D-B564-B941-F685A1F3CDA4}"/>
              </a:ext>
            </a:extLst>
          </p:cNvPr>
          <p:cNvSpPr txBox="1">
            <a:spLocks/>
          </p:cNvSpPr>
          <p:nvPr/>
        </p:nvSpPr>
        <p:spPr>
          <a:xfrm>
            <a:off x="1077920" y="2705877"/>
            <a:ext cx="9897991" cy="327037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latin typeface="Times New Roman" panose="02020603050405020304" pitchFamily="18" charset="0"/>
                <a:cs typeface="Times New Roman" panose="02020603050405020304" pitchFamily="18" charset="0"/>
              </a:rPr>
              <a:t>Problem Statement: </a:t>
            </a:r>
            <a:r>
              <a:rPr lang="en-US" sz="2000">
                <a:latin typeface="Times New Roman" panose="02020603050405020304" pitchFamily="18" charset="0"/>
                <a:cs typeface="Times New Roman" panose="02020603050405020304" pitchFamily="18" charset="0"/>
              </a:rPr>
              <a:t>The current process for U.S. headquartered companies to report country-by-country information to the IRS (Internal Revenue Service) is burdensome and inefficient, leading to difficulties in measuring the fiscal and economic contributions of businesses to the economy. The objective is to create a solution that simplifies and streamlines the reporting process, guarantees the accuracy of the information submitted, and improves the speed of information exchange between the IRS and international tax authorities.</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FB9A5F05-D91F-A559-53A1-C22B1B3ABA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3985" y="629172"/>
            <a:ext cx="10614660" cy="161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41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5DD5-CC51-ECCF-CD27-381873221731}"/>
              </a:ext>
            </a:extLst>
          </p:cNvPr>
          <p:cNvSpPr>
            <a:spLocks noGrp="1"/>
          </p:cNvSpPr>
          <p:nvPr>
            <p:ph type="title"/>
          </p:nvPr>
        </p:nvSpPr>
        <p:spPr/>
        <p:txBody>
          <a:bodyPr/>
          <a:lstStyle/>
          <a:p>
            <a:r>
              <a:rPr lang="en-IN" b="1">
                <a:cs typeface="Calibri Light"/>
              </a:rPr>
              <a:t>Executive</a:t>
            </a:r>
            <a:r>
              <a:rPr lang="en-IN">
                <a:cs typeface="Calibri Light"/>
              </a:rPr>
              <a:t> </a:t>
            </a:r>
            <a:r>
              <a:rPr lang="en-IN" b="1">
                <a:cs typeface="Calibri Light"/>
              </a:rPr>
              <a:t>Summary</a:t>
            </a:r>
          </a:p>
        </p:txBody>
      </p:sp>
      <p:pic>
        <p:nvPicPr>
          <p:cNvPr id="4" name="Picture 4" descr="Timeline&#10;&#10;Description automatically generated">
            <a:extLst>
              <a:ext uri="{FF2B5EF4-FFF2-40B4-BE49-F238E27FC236}">
                <a16:creationId xmlns:a16="http://schemas.microsoft.com/office/drawing/2014/main" id="{9AA08D0B-5F6C-4AD8-F559-E71C2B1BFF87}"/>
              </a:ext>
            </a:extLst>
          </p:cNvPr>
          <p:cNvPicPr>
            <a:picLocks noGrp="1" noChangeAspect="1"/>
          </p:cNvPicPr>
          <p:nvPr>
            <p:ph idx="1"/>
          </p:nvPr>
        </p:nvPicPr>
        <p:blipFill>
          <a:blip r:embed="rId2"/>
          <a:stretch>
            <a:fillRect/>
          </a:stretch>
        </p:blipFill>
        <p:spPr>
          <a:xfrm>
            <a:off x="557292" y="1635126"/>
            <a:ext cx="10842092" cy="4922837"/>
          </a:xfrm>
        </p:spPr>
      </p:pic>
    </p:spTree>
    <p:extLst>
      <p:ext uri="{BB962C8B-B14F-4D97-AF65-F5344CB8AC3E}">
        <p14:creationId xmlns:p14="http://schemas.microsoft.com/office/powerpoint/2010/main" val="334851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FEE2-4242-3C38-C748-56D8503684EC}"/>
              </a:ext>
            </a:extLst>
          </p:cNvPr>
          <p:cNvSpPr>
            <a:spLocks noGrp="1"/>
          </p:cNvSpPr>
          <p:nvPr>
            <p:ph type="title"/>
          </p:nvPr>
        </p:nvSpPr>
        <p:spPr/>
        <p:txBody>
          <a:bodyPr/>
          <a:lstStyle/>
          <a:p>
            <a:r>
              <a:rPr lang="en-US">
                <a:cs typeface="Calibri Light"/>
              </a:rPr>
              <a:t>Financial Year 2020 - Workflow</a:t>
            </a:r>
          </a:p>
        </p:txBody>
      </p:sp>
      <p:pic>
        <p:nvPicPr>
          <p:cNvPr id="4" name="Picture 4">
            <a:extLst>
              <a:ext uri="{FF2B5EF4-FFF2-40B4-BE49-F238E27FC236}">
                <a16:creationId xmlns:a16="http://schemas.microsoft.com/office/drawing/2014/main" id="{7D6BD197-7ABD-DAB5-D092-D48B21B6707B}"/>
              </a:ext>
            </a:extLst>
          </p:cNvPr>
          <p:cNvPicPr>
            <a:picLocks noGrp="1" noChangeAspect="1"/>
          </p:cNvPicPr>
          <p:nvPr>
            <p:ph idx="1"/>
          </p:nvPr>
        </p:nvPicPr>
        <p:blipFill>
          <a:blip r:embed="rId2"/>
          <a:stretch>
            <a:fillRect/>
          </a:stretch>
        </p:blipFill>
        <p:spPr>
          <a:xfrm>
            <a:off x="1181100" y="1915319"/>
            <a:ext cx="9829800" cy="4171950"/>
          </a:xfrm>
        </p:spPr>
      </p:pic>
    </p:spTree>
    <p:extLst>
      <p:ext uri="{BB962C8B-B14F-4D97-AF65-F5344CB8AC3E}">
        <p14:creationId xmlns:p14="http://schemas.microsoft.com/office/powerpoint/2010/main" val="64278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5A75-5C7A-61B7-0E83-B1B8144B8620}"/>
              </a:ext>
            </a:extLst>
          </p:cNvPr>
          <p:cNvSpPr>
            <a:spLocks noGrp="1"/>
          </p:cNvSpPr>
          <p:nvPr>
            <p:ph type="title"/>
          </p:nvPr>
        </p:nvSpPr>
        <p:spPr/>
        <p:txBody>
          <a:bodyPr/>
          <a:lstStyle/>
          <a:p>
            <a:r>
              <a:rPr lang="en-US">
                <a:ea typeface="+mj-lt"/>
                <a:cs typeface="+mj-lt"/>
              </a:rPr>
              <a:t>Financial Year 2021 - Workflow</a:t>
            </a:r>
          </a:p>
        </p:txBody>
      </p:sp>
      <p:pic>
        <p:nvPicPr>
          <p:cNvPr id="4" name="Picture 4">
            <a:extLst>
              <a:ext uri="{FF2B5EF4-FFF2-40B4-BE49-F238E27FC236}">
                <a16:creationId xmlns:a16="http://schemas.microsoft.com/office/drawing/2014/main" id="{9A98D93B-B752-6250-6632-9604269CAEEF}"/>
              </a:ext>
            </a:extLst>
          </p:cNvPr>
          <p:cNvPicPr>
            <a:picLocks noGrp="1" noChangeAspect="1"/>
          </p:cNvPicPr>
          <p:nvPr>
            <p:ph idx="1"/>
          </p:nvPr>
        </p:nvPicPr>
        <p:blipFill>
          <a:blip r:embed="rId2"/>
          <a:stretch>
            <a:fillRect/>
          </a:stretch>
        </p:blipFill>
        <p:spPr>
          <a:xfrm>
            <a:off x="838200" y="1908561"/>
            <a:ext cx="10515600" cy="4185465"/>
          </a:xfrm>
        </p:spPr>
      </p:pic>
    </p:spTree>
    <p:extLst>
      <p:ext uri="{BB962C8B-B14F-4D97-AF65-F5344CB8AC3E}">
        <p14:creationId xmlns:p14="http://schemas.microsoft.com/office/powerpoint/2010/main" val="179074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F6BD52-1B52-CE51-A338-6A187C3FCB93}"/>
              </a:ext>
            </a:extLst>
          </p:cNvPr>
          <p:cNvSpPr txBox="1"/>
          <p:nvPr/>
        </p:nvSpPr>
        <p:spPr>
          <a:xfrm>
            <a:off x="638881" y="417576"/>
            <a:ext cx="10909640" cy="124939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kern="1200">
                <a:solidFill>
                  <a:schemeClr val="tx1"/>
                </a:solidFill>
                <a:latin typeface="+mj-lt"/>
                <a:ea typeface="+mj-ea"/>
                <a:cs typeface="+mj-cs"/>
              </a:rPr>
              <a:t>The top 5 largest entities for each Financial  category </a:t>
            </a:r>
          </a:p>
          <a:p>
            <a:pPr algn="ctr">
              <a:lnSpc>
                <a:spcPct val="90000"/>
              </a:lnSpc>
              <a:spcBef>
                <a:spcPct val="0"/>
              </a:spcBef>
              <a:spcAft>
                <a:spcPts val="600"/>
              </a:spcAft>
            </a:pPr>
            <a:endParaRPr lang="en-US" sz="36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AFC24B78-F89D-DF4A-3EB8-393068669341}"/>
              </a:ext>
            </a:extLst>
          </p:cNvPr>
          <p:cNvGraphicFramePr>
            <a:graphicFrameLocks noGrp="1"/>
          </p:cNvGraphicFramePr>
          <p:nvPr>
            <p:extLst>
              <p:ext uri="{D42A27DB-BD31-4B8C-83A1-F6EECF244321}">
                <p14:modId xmlns:p14="http://schemas.microsoft.com/office/powerpoint/2010/main" val="4126979007"/>
              </p:ext>
            </p:extLst>
          </p:nvPr>
        </p:nvGraphicFramePr>
        <p:xfrm>
          <a:off x="320040" y="3217765"/>
          <a:ext cx="11548874" cy="2417770"/>
        </p:xfrm>
        <a:graphic>
          <a:graphicData uri="http://schemas.openxmlformats.org/drawingml/2006/table">
            <a:tbl>
              <a:tblPr firstRow="1" bandRow="1">
                <a:noFill/>
                <a:tableStyleId>{5C22544A-7EE6-4342-B048-85BDC9FD1C3A}</a:tableStyleId>
              </a:tblPr>
              <a:tblGrid>
                <a:gridCol w="2622089">
                  <a:extLst>
                    <a:ext uri="{9D8B030D-6E8A-4147-A177-3AD203B41FA5}">
                      <a16:colId xmlns:a16="http://schemas.microsoft.com/office/drawing/2014/main" val="3379393707"/>
                    </a:ext>
                  </a:extLst>
                </a:gridCol>
                <a:gridCol w="1388399">
                  <a:extLst>
                    <a:ext uri="{9D8B030D-6E8A-4147-A177-3AD203B41FA5}">
                      <a16:colId xmlns:a16="http://schemas.microsoft.com/office/drawing/2014/main" val="2348054578"/>
                    </a:ext>
                  </a:extLst>
                </a:gridCol>
                <a:gridCol w="3451587">
                  <a:extLst>
                    <a:ext uri="{9D8B030D-6E8A-4147-A177-3AD203B41FA5}">
                      <a16:colId xmlns:a16="http://schemas.microsoft.com/office/drawing/2014/main" val="3562283596"/>
                    </a:ext>
                  </a:extLst>
                </a:gridCol>
                <a:gridCol w="4086799">
                  <a:extLst>
                    <a:ext uri="{9D8B030D-6E8A-4147-A177-3AD203B41FA5}">
                      <a16:colId xmlns:a16="http://schemas.microsoft.com/office/drawing/2014/main" val="2535422551"/>
                    </a:ext>
                  </a:extLst>
                </a:gridCol>
              </a:tblGrid>
              <a:tr h="781685">
                <a:tc>
                  <a:txBody>
                    <a:bodyPr/>
                    <a:lstStyle/>
                    <a:p>
                      <a:r>
                        <a:rPr lang="en-US" sz="2400" b="1" cap="none" spc="30">
                          <a:solidFill>
                            <a:schemeClr val="tx1"/>
                          </a:solidFill>
                          <a:effectLst/>
                        </a:rPr>
                        <a:t>Tax Jurisdiction</a:t>
                      </a:r>
                    </a:p>
                  </a:txBody>
                  <a:tcPr marL="0" marR="13634" marT="0" marB="0" anchor="ctr">
                    <a:lnL w="12700" cmpd="sng">
                      <a:noFill/>
                    </a:lnL>
                    <a:lnR w="12700" cmpd="sng">
                      <a:noFill/>
                    </a:lnR>
                    <a:lnT w="19050" cap="flat" cmpd="sng" algn="ctr">
                      <a:solidFill>
                        <a:schemeClr val="accent1"/>
                      </a:solidFill>
                      <a:prstDash val="solid"/>
                    </a:lnT>
                    <a:lnB w="38100" cmpd="sng">
                      <a:noFill/>
                    </a:lnB>
                    <a:noFill/>
                  </a:tcPr>
                </a:tc>
                <a:tc>
                  <a:txBody>
                    <a:bodyPr/>
                    <a:lstStyle/>
                    <a:p>
                      <a:r>
                        <a:rPr lang="en-US" sz="2400" b="1" cap="none" spc="30">
                          <a:solidFill>
                            <a:schemeClr val="tx1"/>
                          </a:solidFill>
                          <a:effectLst/>
                        </a:rPr>
                        <a:t>Country (ISO)</a:t>
                      </a:r>
                    </a:p>
                  </a:txBody>
                  <a:tcPr marL="0" marR="13634" marT="0" marB="0" anchor="ctr">
                    <a:lnL w="12700" cmpd="sng">
                      <a:noFill/>
                    </a:lnL>
                    <a:lnR w="12700" cmpd="sng">
                      <a:noFill/>
                    </a:lnR>
                    <a:lnT w="19050" cap="flat" cmpd="sng" algn="ctr">
                      <a:solidFill>
                        <a:schemeClr val="accent1"/>
                      </a:solidFill>
                      <a:prstDash val="solid"/>
                    </a:lnT>
                    <a:lnB w="38100" cmpd="sng">
                      <a:noFill/>
                    </a:lnB>
                    <a:noFill/>
                  </a:tcPr>
                </a:tc>
                <a:tc>
                  <a:txBody>
                    <a:bodyPr/>
                    <a:lstStyle/>
                    <a:p>
                      <a:r>
                        <a:rPr lang="en-US" sz="2400" b="1" cap="none" spc="30">
                          <a:solidFill>
                            <a:schemeClr val="tx1"/>
                          </a:solidFill>
                          <a:effectLst/>
                        </a:rPr>
                        <a:t>Entity Name</a:t>
                      </a:r>
                    </a:p>
                  </a:txBody>
                  <a:tcPr marL="0" marR="13634" marT="0" marB="0" anchor="ctr">
                    <a:lnL w="12700" cmpd="sng">
                      <a:noFill/>
                    </a:lnL>
                    <a:lnR w="12700" cmpd="sng">
                      <a:noFill/>
                    </a:lnR>
                    <a:lnT w="19050" cap="flat" cmpd="sng" algn="ctr">
                      <a:solidFill>
                        <a:schemeClr val="accent1"/>
                      </a:solidFill>
                      <a:prstDash val="solid"/>
                    </a:lnT>
                    <a:lnB w="38100" cmpd="sng">
                      <a:noFill/>
                    </a:lnB>
                    <a:noFill/>
                  </a:tcPr>
                </a:tc>
                <a:tc>
                  <a:txBody>
                    <a:bodyPr/>
                    <a:lstStyle/>
                    <a:p>
                      <a:r>
                        <a:rPr lang="en-US" sz="2400" b="1" cap="none" spc="30">
                          <a:solidFill>
                            <a:schemeClr val="tx1"/>
                          </a:solidFill>
                          <a:effectLst/>
                        </a:rPr>
                        <a:t>Unrelated Party Revenue</a:t>
                      </a:r>
                    </a:p>
                  </a:txBody>
                  <a:tcPr marL="0" marR="13634"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3734282478"/>
                  </a:ext>
                </a:extLst>
              </a:tr>
              <a:tr h="327217">
                <a:tc>
                  <a:txBody>
                    <a:bodyPr/>
                    <a:lstStyle/>
                    <a:p>
                      <a:r>
                        <a:rPr lang="en-US" sz="1800" cap="none" spc="0">
                          <a:solidFill>
                            <a:schemeClr val="tx1"/>
                          </a:solidFill>
                          <a:effectLst/>
                        </a:rPr>
                        <a:t>Israel</a:t>
                      </a:r>
                    </a:p>
                  </a:txBody>
                  <a:tcPr marL="0" marR="0" marT="0" marB="0"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r>
                        <a:rPr lang="en-US" sz="1800" cap="none" spc="0">
                          <a:solidFill>
                            <a:schemeClr val="tx1"/>
                          </a:solidFill>
                        </a:rPr>
                        <a:t>IS</a:t>
                      </a:r>
                    </a:p>
                  </a:txBody>
                  <a:tcPr marL="0" marR="0" marT="0" marB="0"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r>
                        <a:rPr lang="en-US" sz="1800" cap="none" spc="0">
                          <a:solidFill>
                            <a:schemeClr val="tx1"/>
                          </a:solidFill>
                        </a:rPr>
                        <a:t>Hook's Clocks, LLC</a:t>
                      </a:r>
                    </a:p>
                  </a:txBody>
                  <a:tcPr marL="0" marR="0" marT="0" marB="0" anchor="ctr">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r"/>
                      <a:r>
                        <a:rPr lang="en-US" sz="1800" cap="none" spc="0">
                          <a:solidFill>
                            <a:schemeClr val="tx1"/>
                          </a:solidFill>
                        </a:rPr>
                        <a:t>28426191851</a:t>
                      </a:r>
                    </a:p>
                  </a:txBody>
                  <a:tcPr marL="0" marR="0" marT="0" marB="0" anchor="ctr">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1064972002"/>
                  </a:ext>
                </a:extLst>
              </a:tr>
              <a:tr h="327217">
                <a:tc>
                  <a:txBody>
                    <a:bodyPr/>
                    <a:lstStyle/>
                    <a:p>
                      <a:r>
                        <a:rPr lang="en-US" sz="1800" cap="none" spc="0">
                          <a:solidFill>
                            <a:schemeClr val="tx1"/>
                          </a:solidFill>
                          <a:effectLst/>
                        </a:rPr>
                        <a:t>United Kingdom</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800" cap="none" spc="0">
                          <a:solidFill>
                            <a:schemeClr val="tx1"/>
                          </a:solidFill>
                        </a:rPr>
                        <a:t>UK</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800" cap="none" spc="0">
                          <a:solidFill>
                            <a:schemeClr val="tx1"/>
                          </a:solidFill>
                        </a:rPr>
                        <a:t>Pooh's Perfect Pictures, Inc.</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a:r>
                        <a:rPr lang="en-US" sz="1800" cap="none" spc="0">
                          <a:solidFill>
                            <a:schemeClr val="tx1"/>
                          </a:solidFill>
                        </a:rPr>
                        <a:t>17192440781</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26573916"/>
                  </a:ext>
                </a:extLst>
              </a:tr>
              <a:tr h="327217">
                <a:tc>
                  <a:txBody>
                    <a:bodyPr/>
                    <a:lstStyle/>
                    <a:p>
                      <a:r>
                        <a:rPr lang="en-US" sz="1800" cap="none" spc="0">
                          <a:solidFill>
                            <a:schemeClr val="tx1"/>
                          </a:solidFill>
                          <a:effectLst/>
                        </a:rPr>
                        <a:t>Japan</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800" cap="none" spc="0">
                          <a:solidFill>
                            <a:schemeClr val="tx1"/>
                          </a:solidFill>
                        </a:rPr>
                        <a:t>JA</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800" cap="none" spc="0">
                          <a:solidFill>
                            <a:schemeClr val="tx1"/>
                          </a:solidFill>
                        </a:rPr>
                        <a:t>It's A Small World, LLC</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r"/>
                      <a:r>
                        <a:rPr lang="en-US" sz="1800" cap="none" spc="0">
                          <a:solidFill>
                            <a:schemeClr val="tx1"/>
                          </a:solidFill>
                        </a:rPr>
                        <a:t>13842581501</a:t>
                      </a:r>
                    </a:p>
                  </a:txBody>
                  <a:tcPr marL="0" marR="0" marT="0" marB="0"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276998077"/>
                  </a:ext>
                </a:extLst>
              </a:tr>
              <a:tr h="327217">
                <a:tc>
                  <a:txBody>
                    <a:bodyPr/>
                    <a:lstStyle/>
                    <a:p>
                      <a:r>
                        <a:rPr lang="en-US" sz="1800" cap="none" spc="0">
                          <a:solidFill>
                            <a:schemeClr val="tx1"/>
                          </a:solidFill>
                          <a:effectLst/>
                        </a:rPr>
                        <a:t>Israel</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800" cap="none" spc="0">
                          <a:solidFill>
                            <a:schemeClr val="tx1"/>
                          </a:solidFill>
                        </a:rPr>
                        <a:t>IS</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800" cap="none" spc="0">
                          <a:solidFill>
                            <a:schemeClr val="tx1"/>
                          </a:solidFill>
                        </a:rPr>
                        <a:t>Ariel's Art Gallery, Inc.</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a:r>
                        <a:rPr lang="en-US" sz="1800" cap="none" spc="0">
                          <a:solidFill>
                            <a:schemeClr val="tx1"/>
                          </a:solidFill>
                        </a:rPr>
                        <a:t>10639614513</a:t>
                      </a:r>
                    </a:p>
                  </a:txBody>
                  <a:tcPr marL="68170" marR="0" marT="0" marB="0"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595341138"/>
                  </a:ext>
                </a:extLst>
              </a:tr>
              <a:tr h="327217">
                <a:tc>
                  <a:txBody>
                    <a:bodyPr/>
                    <a:lstStyle/>
                    <a:p>
                      <a:r>
                        <a:rPr lang="en-US" sz="1800" cap="none" spc="0">
                          <a:solidFill>
                            <a:schemeClr val="tx1"/>
                          </a:solidFill>
                          <a:effectLst/>
                        </a:rPr>
                        <a:t>Spain</a:t>
                      </a:r>
                    </a:p>
                  </a:txBody>
                  <a:tcPr marL="0" marR="0" marT="0" marB="0"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ES</a:t>
                      </a:r>
                    </a:p>
                  </a:txBody>
                  <a:tcPr marL="0" marR="0" marT="0" marB="0"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Mickey's Merry Restaurants, Inc.</a:t>
                      </a:r>
                    </a:p>
                  </a:txBody>
                  <a:tcPr marL="0" marR="0" marT="0"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1800" cap="none" spc="0">
                          <a:solidFill>
                            <a:schemeClr val="tx1"/>
                          </a:solidFill>
                        </a:rPr>
                        <a:t>7598866380</a:t>
                      </a:r>
                    </a:p>
                  </a:txBody>
                  <a:tcPr marL="0" marR="0" marT="0" marB="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0112149"/>
                  </a:ext>
                </a:extLst>
              </a:tr>
            </a:tbl>
          </a:graphicData>
        </a:graphic>
      </p:graphicFrame>
    </p:spTree>
    <p:extLst>
      <p:ext uri="{BB962C8B-B14F-4D97-AF65-F5344CB8AC3E}">
        <p14:creationId xmlns:p14="http://schemas.microsoft.com/office/powerpoint/2010/main" val="396908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F6BD52-1B52-CE51-A338-6A187C3FCB93}"/>
              </a:ext>
            </a:extLst>
          </p:cNvPr>
          <p:cNvSpPr txBox="1"/>
          <p:nvPr/>
        </p:nvSpPr>
        <p:spPr>
          <a:xfrm>
            <a:off x="638881" y="417576"/>
            <a:ext cx="10909640" cy="124939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kern="1200">
                <a:solidFill>
                  <a:schemeClr val="tx1"/>
                </a:solidFill>
                <a:latin typeface="+mj-lt"/>
                <a:ea typeface="+mj-ea"/>
                <a:cs typeface="+mj-cs"/>
              </a:rPr>
              <a:t>The top 5 largest entities for each Financial  category </a:t>
            </a:r>
          </a:p>
          <a:p>
            <a:pPr algn="ctr">
              <a:lnSpc>
                <a:spcPct val="90000"/>
              </a:lnSpc>
              <a:spcBef>
                <a:spcPct val="0"/>
              </a:spcBef>
              <a:spcAft>
                <a:spcPts val="600"/>
              </a:spcAft>
            </a:pPr>
            <a:endParaRPr lang="en-US" sz="36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FD840DB8-D982-68CD-D3C0-E9B021983027}"/>
              </a:ext>
            </a:extLst>
          </p:cNvPr>
          <p:cNvGraphicFramePr>
            <a:graphicFrameLocks noGrp="1"/>
          </p:cNvGraphicFramePr>
          <p:nvPr>
            <p:extLst>
              <p:ext uri="{D42A27DB-BD31-4B8C-83A1-F6EECF244321}">
                <p14:modId xmlns:p14="http://schemas.microsoft.com/office/powerpoint/2010/main" val="2262730603"/>
              </p:ext>
            </p:extLst>
          </p:nvPr>
        </p:nvGraphicFramePr>
        <p:xfrm>
          <a:off x="919162" y="1821180"/>
          <a:ext cx="10353675" cy="4362727"/>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1129835331"/>
                    </a:ext>
                  </a:extLst>
                </a:gridCol>
                <a:gridCol w="1123950">
                  <a:extLst>
                    <a:ext uri="{9D8B030D-6E8A-4147-A177-3AD203B41FA5}">
                      <a16:colId xmlns:a16="http://schemas.microsoft.com/office/drawing/2014/main" val="3624254078"/>
                    </a:ext>
                  </a:extLst>
                </a:gridCol>
                <a:gridCol w="4714875">
                  <a:extLst>
                    <a:ext uri="{9D8B030D-6E8A-4147-A177-3AD203B41FA5}">
                      <a16:colId xmlns:a16="http://schemas.microsoft.com/office/drawing/2014/main" val="167779739"/>
                    </a:ext>
                  </a:extLst>
                </a:gridCol>
                <a:gridCol w="2114550">
                  <a:extLst>
                    <a:ext uri="{9D8B030D-6E8A-4147-A177-3AD203B41FA5}">
                      <a16:colId xmlns:a16="http://schemas.microsoft.com/office/drawing/2014/main" val="2978926823"/>
                    </a:ext>
                  </a:extLst>
                </a:gridCol>
              </a:tblGrid>
              <a:tr h="1154012">
                <a:tc>
                  <a:txBody>
                    <a:bodyPr/>
                    <a:lstStyle/>
                    <a:p>
                      <a:pPr fontAlgn="base"/>
                      <a:r>
                        <a:rPr lang="en-US" sz="2500">
                          <a:effectLst/>
                        </a:rPr>
                        <a:t>Tax Jurisdiction​</a:t>
                      </a:r>
                      <a:endParaRPr lang="en-US" b="1">
                        <a:solidFill>
                          <a:srgbClr val="FFFFFF"/>
                        </a:solidFill>
                        <a:effectLst/>
                      </a:endParaRPr>
                    </a:p>
                  </a:txBody>
                  <a:tcPr anchor="ctr"/>
                </a:tc>
                <a:tc>
                  <a:txBody>
                    <a:bodyPr/>
                    <a:lstStyle/>
                    <a:p>
                      <a:pPr fontAlgn="base"/>
                      <a:r>
                        <a:rPr lang="en-US" sz="1800">
                          <a:effectLst/>
                        </a:rPr>
                        <a:t>Country (ISO)​</a:t>
                      </a:r>
                      <a:endParaRPr lang="en-US" b="1">
                        <a:solidFill>
                          <a:srgbClr val="FFFFFF"/>
                        </a:solidFill>
                        <a:effectLst/>
                      </a:endParaRPr>
                    </a:p>
                  </a:txBody>
                  <a:tcPr anchor="ctr"/>
                </a:tc>
                <a:tc>
                  <a:txBody>
                    <a:bodyPr/>
                    <a:lstStyle/>
                    <a:p>
                      <a:pPr fontAlgn="base"/>
                      <a:r>
                        <a:rPr lang="en-US" sz="2500">
                          <a:effectLst/>
                        </a:rPr>
                        <a:t>Entity Name​</a:t>
                      </a:r>
                      <a:endParaRPr lang="en-US" b="1">
                        <a:solidFill>
                          <a:srgbClr val="FFFFFF"/>
                        </a:solidFill>
                        <a:effectLst/>
                      </a:endParaRPr>
                    </a:p>
                  </a:txBody>
                  <a:tcPr anchor="ctr"/>
                </a:tc>
                <a:tc>
                  <a:txBody>
                    <a:bodyPr/>
                    <a:lstStyle/>
                    <a:p>
                      <a:pPr fontAlgn="base"/>
                      <a:r>
                        <a:rPr lang="en-US" sz="2500">
                          <a:effectLst/>
                        </a:rPr>
                        <a:t>Related Party Revenue​</a:t>
                      </a:r>
                      <a:endParaRPr lang="en-US" b="1">
                        <a:solidFill>
                          <a:srgbClr val="FFFFFF"/>
                        </a:solidFill>
                        <a:effectLst/>
                      </a:endParaRPr>
                    </a:p>
                  </a:txBody>
                  <a:tcPr anchor="ctr"/>
                </a:tc>
                <a:extLst>
                  <a:ext uri="{0D108BD9-81ED-4DB2-BD59-A6C34878D82A}">
                    <a16:rowId xmlns:a16="http://schemas.microsoft.com/office/drawing/2014/main" val="3805516739"/>
                  </a:ext>
                </a:extLst>
              </a:tr>
              <a:tr h="647372">
                <a:tc>
                  <a:txBody>
                    <a:bodyPr/>
                    <a:lstStyle/>
                    <a:p>
                      <a:pPr fontAlgn="base"/>
                      <a:r>
                        <a:rPr lang="en-US" sz="2500">
                          <a:effectLst/>
                        </a:rPr>
                        <a:t>Belgium​</a:t>
                      </a:r>
                      <a:endParaRPr lang="en-US">
                        <a:effectLst/>
                      </a:endParaRPr>
                    </a:p>
                  </a:txBody>
                  <a:tcPr anchor="ctr"/>
                </a:tc>
                <a:tc>
                  <a:txBody>
                    <a:bodyPr/>
                    <a:lstStyle/>
                    <a:p>
                      <a:pPr fontAlgn="base"/>
                      <a:r>
                        <a:rPr lang="en-US" sz="2500">
                          <a:effectLst/>
                        </a:rPr>
                        <a:t>BE​</a:t>
                      </a:r>
                      <a:endParaRPr lang="en-US">
                        <a:effectLst/>
                      </a:endParaRPr>
                    </a:p>
                  </a:txBody>
                  <a:tcPr anchor="ctr"/>
                </a:tc>
                <a:tc>
                  <a:txBody>
                    <a:bodyPr/>
                    <a:lstStyle/>
                    <a:p>
                      <a:pPr fontAlgn="base"/>
                      <a:r>
                        <a:rPr lang="en-US" sz="2500">
                          <a:effectLst/>
                        </a:rPr>
                        <a:t>Charlotte's Birthday Cakes, LLC​</a:t>
                      </a:r>
                      <a:endParaRPr lang="en-US">
                        <a:effectLst/>
                      </a:endParaRPr>
                    </a:p>
                  </a:txBody>
                  <a:tcPr anchor="ctr"/>
                </a:tc>
                <a:tc>
                  <a:txBody>
                    <a:bodyPr/>
                    <a:lstStyle/>
                    <a:p>
                      <a:pPr algn="r" fontAlgn="base"/>
                      <a:r>
                        <a:rPr lang="en-US" sz="2500">
                          <a:effectLst/>
                        </a:rPr>
                        <a:t>8711138638​</a:t>
                      </a:r>
                      <a:endParaRPr lang="en-US">
                        <a:effectLst/>
                      </a:endParaRPr>
                    </a:p>
                  </a:txBody>
                  <a:tcPr anchor="ctr"/>
                </a:tc>
                <a:extLst>
                  <a:ext uri="{0D108BD9-81ED-4DB2-BD59-A6C34878D82A}">
                    <a16:rowId xmlns:a16="http://schemas.microsoft.com/office/drawing/2014/main" val="2495219286"/>
                  </a:ext>
                </a:extLst>
              </a:tr>
              <a:tr h="647372">
                <a:tc>
                  <a:txBody>
                    <a:bodyPr/>
                    <a:lstStyle/>
                    <a:p>
                      <a:pPr fontAlgn="base"/>
                      <a:r>
                        <a:rPr lang="en-US" sz="2500">
                          <a:effectLst/>
                        </a:rPr>
                        <a:t>United States​</a:t>
                      </a:r>
                      <a:endParaRPr lang="en-US">
                        <a:effectLst/>
                      </a:endParaRPr>
                    </a:p>
                  </a:txBody>
                  <a:tcPr anchor="ctr"/>
                </a:tc>
                <a:tc>
                  <a:txBody>
                    <a:bodyPr/>
                    <a:lstStyle/>
                    <a:p>
                      <a:pPr fontAlgn="base"/>
                      <a:r>
                        <a:rPr lang="en-US" sz="2500">
                          <a:effectLst/>
                        </a:rPr>
                        <a:t>US​</a:t>
                      </a:r>
                      <a:endParaRPr lang="en-US">
                        <a:effectLst/>
                      </a:endParaRPr>
                    </a:p>
                  </a:txBody>
                  <a:tcPr anchor="ctr"/>
                </a:tc>
                <a:tc>
                  <a:txBody>
                    <a:bodyPr/>
                    <a:lstStyle/>
                    <a:p>
                      <a:pPr fontAlgn="base"/>
                      <a:r>
                        <a:rPr lang="en-US" sz="2500">
                          <a:effectLst/>
                        </a:rPr>
                        <a:t>Wakanda Forever, Inc.​</a:t>
                      </a:r>
                      <a:endParaRPr lang="en-US">
                        <a:effectLst/>
                      </a:endParaRPr>
                    </a:p>
                  </a:txBody>
                  <a:tcPr anchor="ctr"/>
                </a:tc>
                <a:tc>
                  <a:txBody>
                    <a:bodyPr/>
                    <a:lstStyle/>
                    <a:p>
                      <a:pPr algn="r" fontAlgn="base"/>
                      <a:r>
                        <a:rPr lang="en-US" sz="2500">
                          <a:effectLst/>
                        </a:rPr>
                        <a:t>7909255401​</a:t>
                      </a:r>
                      <a:endParaRPr lang="en-US">
                        <a:effectLst/>
                      </a:endParaRPr>
                    </a:p>
                  </a:txBody>
                  <a:tcPr anchor="ctr"/>
                </a:tc>
                <a:extLst>
                  <a:ext uri="{0D108BD9-81ED-4DB2-BD59-A6C34878D82A}">
                    <a16:rowId xmlns:a16="http://schemas.microsoft.com/office/drawing/2014/main" val="541425916"/>
                  </a:ext>
                </a:extLst>
              </a:tr>
              <a:tr h="619227">
                <a:tc>
                  <a:txBody>
                    <a:bodyPr/>
                    <a:lstStyle/>
                    <a:p>
                      <a:pPr fontAlgn="base"/>
                      <a:r>
                        <a:rPr lang="en-US" sz="2500">
                          <a:effectLst/>
                        </a:rPr>
                        <a:t>Singapore​</a:t>
                      </a:r>
                      <a:endParaRPr lang="en-US">
                        <a:effectLst/>
                      </a:endParaRPr>
                    </a:p>
                  </a:txBody>
                  <a:tcPr anchor="ctr"/>
                </a:tc>
                <a:tc>
                  <a:txBody>
                    <a:bodyPr/>
                    <a:lstStyle/>
                    <a:p>
                      <a:pPr fontAlgn="base"/>
                      <a:r>
                        <a:rPr lang="en-US" sz="2500">
                          <a:effectLst/>
                        </a:rPr>
                        <a:t>SG​</a:t>
                      </a:r>
                      <a:endParaRPr lang="en-US">
                        <a:effectLst/>
                      </a:endParaRPr>
                    </a:p>
                  </a:txBody>
                  <a:tcPr anchor="ctr"/>
                </a:tc>
                <a:tc>
                  <a:txBody>
                    <a:bodyPr/>
                    <a:lstStyle/>
                    <a:p>
                      <a:pPr fontAlgn="base"/>
                      <a:r>
                        <a:rPr lang="en-US" sz="2500">
                          <a:effectLst/>
                        </a:rPr>
                        <a:t>Hollywood Studios, Inc.​</a:t>
                      </a:r>
                      <a:endParaRPr lang="en-US">
                        <a:effectLst/>
                      </a:endParaRPr>
                    </a:p>
                  </a:txBody>
                  <a:tcPr anchor="ctr"/>
                </a:tc>
                <a:tc>
                  <a:txBody>
                    <a:bodyPr/>
                    <a:lstStyle/>
                    <a:p>
                      <a:pPr algn="r" fontAlgn="base"/>
                      <a:r>
                        <a:rPr lang="en-US" sz="2500">
                          <a:effectLst/>
                        </a:rPr>
                        <a:t>5098477377​</a:t>
                      </a:r>
                      <a:endParaRPr lang="en-US">
                        <a:effectLst/>
                      </a:endParaRPr>
                    </a:p>
                  </a:txBody>
                  <a:tcPr anchor="ctr"/>
                </a:tc>
                <a:extLst>
                  <a:ext uri="{0D108BD9-81ED-4DB2-BD59-A6C34878D82A}">
                    <a16:rowId xmlns:a16="http://schemas.microsoft.com/office/drawing/2014/main" val="3783165364"/>
                  </a:ext>
                </a:extLst>
              </a:tr>
              <a:tr h="647372">
                <a:tc>
                  <a:txBody>
                    <a:bodyPr/>
                    <a:lstStyle/>
                    <a:p>
                      <a:pPr fontAlgn="base"/>
                      <a:r>
                        <a:rPr lang="en-US" sz="2500">
                          <a:effectLst/>
                        </a:rPr>
                        <a:t>China​</a:t>
                      </a:r>
                      <a:endParaRPr lang="en-US">
                        <a:effectLst/>
                      </a:endParaRPr>
                    </a:p>
                  </a:txBody>
                  <a:tcPr anchor="ctr"/>
                </a:tc>
                <a:tc>
                  <a:txBody>
                    <a:bodyPr/>
                    <a:lstStyle/>
                    <a:p>
                      <a:pPr fontAlgn="base"/>
                      <a:r>
                        <a:rPr lang="en-US" sz="2500">
                          <a:effectLst/>
                        </a:rPr>
                        <a:t>CN​</a:t>
                      </a:r>
                      <a:endParaRPr lang="en-US">
                        <a:effectLst/>
                      </a:endParaRPr>
                    </a:p>
                  </a:txBody>
                  <a:tcPr anchor="ctr"/>
                </a:tc>
                <a:tc>
                  <a:txBody>
                    <a:bodyPr/>
                    <a:lstStyle/>
                    <a:p>
                      <a:pPr fontAlgn="base"/>
                      <a:r>
                        <a:rPr lang="en-US" sz="2500">
                          <a:effectLst/>
                        </a:rPr>
                        <a:t>The Contemporary, LLC​</a:t>
                      </a:r>
                      <a:endParaRPr lang="en-US">
                        <a:effectLst/>
                      </a:endParaRPr>
                    </a:p>
                  </a:txBody>
                  <a:tcPr anchor="ctr"/>
                </a:tc>
                <a:tc>
                  <a:txBody>
                    <a:bodyPr/>
                    <a:lstStyle/>
                    <a:p>
                      <a:pPr algn="r" fontAlgn="base"/>
                      <a:r>
                        <a:rPr lang="en-US" sz="2500">
                          <a:effectLst/>
                        </a:rPr>
                        <a:t>4944960909​</a:t>
                      </a:r>
                      <a:endParaRPr lang="en-US">
                        <a:effectLst/>
                      </a:endParaRPr>
                    </a:p>
                  </a:txBody>
                  <a:tcPr anchor="ctr"/>
                </a:tc>
                <a:extLst>
                  <a:ext uri="{0D108BD9-81ED-4DB2-BD59-A6C34878D82A}">
                    <a16:rowId xmlns:a16="http://schemas.microsoft.com/office/drawing/2014/main" val="746542136"/>
                  </a:ext>
                </a:extLst>
              </a:tr>
              <a:tr h="647372">
                <a:tc>
                  <a:txBody>
                    <a:bodyPr/>
                    <a:lstStyle/>
                    <a:p>
                      <a:pPr fontAlgn="base"/>
                      <a:r>
                        <a:rPr lang="en-US" sz="2500">
                          <a:effectLst/>
                        </a:rPr>
                        <a:t>France​</a:t>
                      </a:r>
                      <a:endParaRPr lang="en-US">
                        <a:effectLst/>
                      </a:endParaRPr>
                    </a:p>
                  </a:txBody>
                  <a:tcPr anchor="ctr"/>
                </a:tc>
                <a:tc>
                  <a:txBody>
                    <a:bodyPr/>
                    <a:lstStyle/>
                    <a:p>
                      <a:pPr fontAlgn="base"/>
                      <a:r>
                        <a:rPr lang="en-US" sz="2500">
                          <a:effectLst/>
                        </a:rPr>
                        <a:t>FR​</a:t>
                      </a:r>
                      <a:endParaRPr lang="en-US">
                        <a:effectLst/>
                      </a:endParaRPr>
                    </a:p>
                  </a:txBody>
                  <a:tcPr anchor="ctr"/>
                </a:tc>
                <a:tc>
                  <a:txBody>
                    <a:bodyPr/>
                    <a:lstStyle/>
                    <a:p>
                      <a:pPr fontAlgn="base"/>
                      <a:r>
                        <a:rPr lang="en-US" sz="2500">
                          <a:effectLst/>
                        </a:rPr>
                        <a:t>The Enchanted Rose Corp.​</a:t>
                      </a:r>
                      <a:endParaRPr lang="en-US">
                        <a:effectLst/>
                      </a:endParaRPr>
                    </a:p>
                  </a:txBody>
                  <a:tcPr anchor="ctr"/>
                </a:tc>
                <a:tc>
                  <a:txBody>
                    <a:bodyPr/>
                    <a:lstStyle/>
                    <a:p>
                      <a:pPr algn="r" fontAlgn="base"/>
                      <a:r>
                        <a:rPr lang="en-US" sz="2500">
                          <a:effectLst/>
                        </a:rPr>
                        <a:t>3862898199​</a:t>
                      </a:r>
                      <a:endParaRPr lang="en-US">
                        <a:effectLst/>
                      </a:endParaRPr>
                    </a:p>
                  </a:txBody>
                  <a:tcPr anchor="ctr"/>
                </a:tc>
                <a:extLst>
                  <a:ext uri="{0D108BD9-81ED-4DB2-BD59-A6C34878D82A}">
                    <a16:rowId xmlns:a16="http://schemas.microsoft.com/office/drawing/2014/main" val="1455243244"/>
                  </a:ext>
                </a:extLst>
              </a:tr>
            </a:tbl>
          </a:graphicData>
        </a:graphic>
      </p:graphicFrame>
    </p:spTree>
    <p:extLst>
      <p:ext uri="{BB962C8B-B14F-4D97-AF65-F5344CB8AC3E}">
        <p14:creationId xmlns:p14="http://schemas.microsoft.com/office/powerpoint/2010/main" val="184624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F6BD52-1B52-CE51-A338-6A187C3FCB93}"/>
              </a:ext>
            </a:extLst>
          </p:cNvPr>
          <p:cNvSpPr txBox="1"/>
          <p:nvPr/>
        </p:nvSpPr>
        <p:spPr>
          <a:xfrm>
            <a:off x="638881" y="417576"/>
            <a:ext cx="10909640" cy="124939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kern="1200">
                <a:solidFill>
                  <a:schemeClr val="tx1"/>
                </a:solidFill>
                <a:latin typeface="+mj-lt"/>
                <a:ea typeface="+mj-ea"/>
                <a:cs typeface="+mj-cs"/>
              </a:rPr>
              <a:t>The top 5 largest entities for each Financial  category </a:t>
            </a:r>
          </a:p>
          <a:p>
            <a:pPr algn="ctr">
              <a:lnSpc>
                <a:spcPct val="90000"/>
              </a:lnSpc>
              <a:spcBef>
                <a:spcPct val="0"/>
              </a:spcBef>
              <a:spcAft>
                <a:spcPts val="600"/>
              </a:spcAft>
            </a:pPr>
            <a:endParaRPr lang="en-US" sz="36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B72463B-4BCE-4C97-2CB7-EFBCEA7ABCDD}"/>
              </a:ext>
            </a:extLst>
          </p:cNvPr>
          <p:cNvGraphicFramePr>
            <a:graphicFrameLocks noGrp="1"/>
          </p:cNvGraphicFramePr>
          <p:nvPr>
            <p:extLst>
              <p:ext uri="{D42A27DB-BD31-4B8C-83A1-F6EECF244321}">
                <p14:modId xmlns:p14="http://schemas.microsoft.com/office/powerpoint/2010/main" val="3253029320"/>
              </p:ext>
            </p:extLst>
          </p:nvPr>
        </p:nvGraphicFramePr>
        <p:xfrm>
          <a:off x="1873250" y="2331720"/>
          <a:ext cx="9484622" cy="3595250"/>
        </p:xfrm>
        <a:graphic>
          <a:graphicData uri="http://schemas.openxmlformats.org/drawingml/2006/table">
            <a:tbl>
              <a:tblPr firstRow="1" bandRow="1">
                <a:tableStyleId>{5C22544A-7EE6-4342-B048-85BDC9FD1C3A}</a:tableStyleId>
              </a:tblPr>
              <a:tblGrid>
                <a:gridCol w="2324802">
                  <a:extLst>
                    <a:ext uri="{9D8B030D-6E8A-4147-A177-3AD203B41FA5}">
                      <a16:colId xmlns:a16="http://schemas.microsoft.com/office/drawing/2014/main" val="255998204"/>
                    </a:ext>
                  </a:extLst>
                </a:gridCol>
                <a:gridCol w="684603">
                  <a:extLst>
                    <a:ext uri="{9D8B030D-6E8A-4147-A177-3AD203B41FA5}">
                      <a16:colId xmlns:a16="http://schemas.microsoft.com/office/drawing/2014/main" val="2725924320"/>
                    </a:ext>
                  </a:extLst>
                </a:gridCol>
                <a:gridCol w="4635343">
                  <a:extLst>
                    <a:ext uri="{9D8B030D-6E8A-4147-A177-3AD203B41FA5}">
                      <a16:colId xmlns:a16="http://schemas.microsoft.com/office/drawing/2014/main" val="3502686343"/>
                    </a:ext>
                  </a:extLst>
                </a:gridCol>
                <a:gridCol w="1839874">
                  <a:extLst>
                    <a:ext uri="{9D8B030D-6E8A-4147-A177-3AD203B41FA5}">
                      <a16:colId xmlns:a16="http://schemas.microsoft.com/office/drawing/2014/main" val="1137459671"/>
                    </a:ext>
                  </a:extLst>
                </a:gridCol>
              </a:tblGrid>
              <a:tr h="1348220">
                <a:tc>
                  <a:txBody>
                    <a:bodyPr/>
                    <a:lstStyle/>
                    <a:p>
                      <a:r>
                        <a:rPr lang="en-US">
                          <a:effectLst/>
                        </a:rPr>
                        <a:t>Tax Jurisdiction</a:t>
                      </a:r>
                    </a:p>
                  </a:txBody>
                  <a:tcPr marL="0" marR="0" marT="0" marB="0" anchor="ctr"/>
                </a:tc>
                <a:tc>
                  <a:txBody>
                    <a:bodyPr/>
                    <a:lstStyle/>
                    <a:p>
                      <a:r>
                        <a:rPr lang="en-US">
                          <a:effectLst/>
                        </a:rPr>
                        <a:t>Coutnry (ISO)</a:t>
                      </a:r>
                    </a:p>
                  </a:txBody>
                  <a:tcPr marL="0" marR="0" marT="0" marB="0" anchor="ctr"/>
                </a:tc>
                <a:tc>
                  <a:txBody>
                    <a:bodyPr/>
                    <a:lstStyle/>
                    <a:p>
                      <a:r>
                        <a:rPr lang="en-US">
                          <a:effectLst/>
                        </a:rPr>
                        <a:t>Entity Name</a:t>
                      </a:r>
                    </a:p>
                  </a:txBody>
                  <a:tcPr marL="0" marR="0" marT="0" marB="0" anchor="ctr"/>
                </a:tc>
                <a:tc>
                  <a:txBody>
                    <a:bodyPr/>
                    <a:lstStyle/>
                    <a:p>
                      <a:r>
                        <a:rPr lang="en-US">
                          <a:effectLst/>
                        </a:rPr>
                        <a:t>Total Revenue</a:t>
                      </a:r>
                    </a:p>
                  </a:txBody>
                  <a:tcPr marL="0" marR="0" marT="0" marB="0" anchor="ctr"/>
                </a:tc>
                <a:extLst>
                  <a:ext uri="{0D108BD9-81ED-4DB2-BD59-A6C34878D82A}">
                    <a16:rowId xmlns:a16="http://schemas.microsoft.com/office/drawing/2014/main" val="2593365662"/>
                  </a:ext>
                </a:extLst>
              </a:tr>
              <a:tr h="449406">
                <a:tc>
                  <a:txBody>
                    <a:bodyPr/>
                    <a:lstStyle/>
                    <a:p>
                      <a:r>
                        <a:rPr lang="en-US">
                          <a:effectLst/>
                        </a:rPr>
                        <a:t>Israel</a:t>
                      </a:r>
                    </a:p>
                  </a:txBody>
                  <a:tcPr marL="0" marR="0" marT="0" marB="0" anchor="ctr"/>
                </a:tc>
                <a:tc>
                  <a:txBody>
                    <a:bodyPr/>
                    <a:lstStyle/>
                    <a:p>
                      <a:r>
                        <a:rPr lang="en-US"/>
                        <a:t>IS</a:t>
                      </a:r>
                    </a:p>
                  </a:txBody>
                  <a:tcPr marL="0" marR="0" marT="0" marB="0" anchor="ctr"/>
                </a:tc>
                <a:tc>
                  <a:txBody>
                    <a:bodyPr/>
                    <a:lstStyle/>
                    <a:p>
                      <a:r>
                        <a:rPr lang="en-US"/>
                        <a:t>Hook's Clocks, LLC</a:t>
                      </a:r>
                    </a:p>
                  </a:txBody>
                  <a:tcPr marL="0" marR="0" marT="0" marB="0" anchor="ctr"/>
                </a:tc>
                <a:tc>
                  <a:txBody>
                    <a:bodyPr/>
                    <a:lstStyle/>
                    <a:p>
                      <a:pPr algn="r"/>
                      <a:r>
                        <a:rPr lang="en-US"/>
                        <a:t>28799692652</a:t>
                      </a:r>
                    </a:p>
                  </a:txBody>
                  <a:tcPr marL="0" marR="0" marT="0" marB="0" anchor="ctr"/>
                </a:tc>
                <a:extLst>
                  <a:ext uri="{0D108BD9-81ED-4DB2-BD59-A6C34878D82A}">
                    <a16:rowId xmlns:a16="http://schemas.microsoft.com/office/drawing/2014/main" val="2787781321"/>
                  </a:ext>
                </a:extLst>
              </a:tr>
              <a:tr h="449406">
                <a:tc>
                  <a:txBody>
                    <a:bodyPr/>
                    <a:lstStyle/>
                    <a:p>
                      <a:r>
                        <a:rPr lang="en-US">
                          <a:effectLst/>
                        </a:rPr>
                        <a:t>United Kingdom</a:t>
                      </a:r>
                    </a:p>
                  </a:txBody>
                  <a:tcPr marL="0" marR="0" marT="0" marB="0" anchor="ctr"/>
                </a:tc>
                <a:tc>
                  <a:txBody>
                    <a:bodyPr/>
                    <a:lstStyle/>
                    <a:p>
                      <a:r>
                        <a:rPr lang="en-US"/>
                        <a:t>UK</a:t>
                      </a:r>
                    </a:p>
                  </a:txBody>
                  <a:tcPr marL="0" marR="0" marT="0" marB="0" anchor="ctr"/>
                </a:tc>
                <a:tc>
                  <a:txBody>
                    <a:bodyPr/>
                    <a:lstStyle/>
                    <a:p>
                      <a:r>
                        <a:rPr lang="en-US"/>
                        <a:t>Pooh's Perfect Pictures, Inc.</a:t>
                      </a:r>
                    </a:p>
                  </a:txBody>
                  <a:tcPr marL="0" marR="0" marT="0" marB="0" anchor="ctr"/>
                </a:tc>
                <a:tc>
                  <a:txBody>
                    <a:bodyPr/>
                    <a:lstStyle/>
                    <a:p>
                      <a:pPr algn="r"/>
                      <a:r>
                        <a:rPr lang="en-US"/>
                        <a:t>17194202094</a:t>
                      </a:r>
                    </a:p>
                  </a:txBody>
                  <a:tcPr marL="0" marR="0" marT="0" marB="0" anchor="ctr"/>
                </a:tc>
                <a:extLst>
                  <a:ext uri="{0D108BD9-81ED-4DB2-BD59-A6C34878D82A}">
                    <a16:rowId xmlns:a16="http://schemas.microsoft.com/office/drawing/2014/main" val="1489559558"/>
                  </a:ext>
                </a:extLst>
              </a:tr>
              <a:tr h="449406">
                <a:tc>
                  <a:txBody>
                    <a:bodyPr/>
                    <a:lstStyle/>
                    <a:p>
                      <a:r>
                        <a:rPr lang="en-US">
                          <a:effectLst/>
                        </a:rPr>
                        <a:t>Japan</a:t>
                      </a:r>
                    </a:p>
                  </a:txBody>
                  <a:tcPr marL="0" marR="0" marT="0" marB="0" anchor="ctr"/>
                </a:tc>
                <a:tc>
                  <a:txBody>
                    <a:bodyPr/>
                    <a:lstStyle/>
                    <a:p>
                      <a:r>
                        <a:rPr lang="en-US"/>
                        <a:t>JA</a:t>
                      </a:r>
                    </a:p>
                  </a:txBody>
                  <a:tcPr marL="0" marR="0" marT="0" marB="0" anchor="ctr"/>
                </a:tc>
                <a:tc>
                  <a:txBody>
                    <a:bodyPr/>
                    <a:lstStyle/>
                    <a:p>
                      <a:r>
                        <a:rPr lang="en-US"/>
                        <a:t>It's A Small World, LLC</a:t>
                      </a:r>
                    </a:p>
                  </a:txBody>
                  <a:tcPr marL="0" marR="0" marT="0" marB="0" anchor="ctr"/>
                </a:tc>
                <a:tc>
                  <a:txBody>
                    <a:bodyPr/>
                    <a:lstStyle/>
                    <a:p>
                      <a:pPr algn="r"/>
                      <a:r>
                        <a:rPr lang="en-US"/>
                        <a:t>14631356821</a:t>
                      </a:r>
                    </a:p>
                  </a:txBody>
                  <a:tcPr marL="0" marR="0" marT="0" marB="0" anchor="ctr"/>
                </a:tc>
                <a:extLst>
                  <a:ext uri="{0D108BD9-81ED-4DB2-BD59-A6C34878D82A}">
                    <a16:rowId xmlns:a16="http://schemas.microsoft.com/office/drawing/2014/main" val="2914505119"/>
                  </a:ext>
                </a:extLst>
              </a:tr>
              <a:tr h="449406">
                <a:tc>
                  <a:txBody>
                    <a:bodyPr/>
                    <a:lstStyle/>
                    <a:p>
                      <a:r>
                        <a:rPr lang="en-US">
                          <a:effectLst/>
                        </a:rPr>
                        <a:t>Israel</a:t>
                      </a:r>
                    </a:p>
                  </a:txBody>
                  <a:tcPr marL="0" marR="0" marT="0" marB="0" anchor="ctr"/>
                </a:tc>
                <a:tc>
                  <a:txBody>
                    <a:bodyPr/>
                    <a:lstStyle/>
                    <a:p>
                      <a:r>
                        <a:rPr lang="en-US"/>
                        <a:t>IS</a:t>
                      </a:r>
                    </a:p>
                  </a:txBody>
                  <a:tcPr marL="0" marR="0" marT="0" marB="0" anchor="ctr"/>
                </a:tc>
                <a:tc>
                  <a:txBody>
                    <a:bodyPr/>
                    <a:lstStyle/>
                    <a:p>
                      <a:r>
                        <a:rPr lang="en-US"/>
                        <a:t>Ariel's Art Gallery, Inc.</a:t>
                      </a:r>
                    </a:p>
                  </a:txBody>
                  <a:tcPr marL="0" marR="0" marT="0" marB="0" anchor="ctr"/>
                </a:tc>
                <a:tc>
                  <a:txBody>
                    <a:bodyPr/>
                    <a:lstStyle/>
                    <a:p>
                      <a:pPr algn="r"/>
                      <a:r>
                        <a:rPr lang="en-US"/>
                        <a:t>12399412839</a:t>
                      </a:r>
                    </a:p>
                  </a:txBody>
                  <a:tcPr marL="0" marR="0" marT="0" marB="0" anchor="ctr"/>
                </a:tc>
                <a:extLst>
                  <a:ext uri="{0D108BD9-81ED-4DB2-BD59-A6C34878D82A}">
                    <a16:rowId xmlns:a16="http://schemas.microsoft.com/office/drawing/2014/main" val="3525887876"/>
                  </a:ext>
                </a:extLst>
              </a:tr>
              <a:tr h="449406">
                <a:tc>
                  <a:txBody>
                    <a:bodyPr/>
                    <a:lstStyle/>
                    <a:p>
                      <a:r>
                        <a:rPr lang="en-US">
                          <a:effectLst/>
                        </a:rPr>
                        <a:t>United States</a:t>
                      </a:r>
                    </a:p>
                  </a:txBody>
                  <a:tcPr marL="0" marR="0" marT="0" marB="0" anchor="ctr"/>
                </a:tc>
                <a:tc>
                  <a:txBody>
                    <a:bodyPr/>
                    <a:lstStyle/>
                    <a:p>
                      <a:r>
                        <a:rPr lang="en-US"/>
                        <a:t>US</a:t>
                      </a:r>
                    </a:p>
                  </a:txBody>
                  <a:tcPr marL="0" marR="0" marT="0" marB="0" anchor="ctr"/>
                </a:tc>
                <a:tc>
                  <a:txBody>
                    <a:bodyPr/>
                    <a:lstStyle/>
                    <a:p>
                      <a:r>
                        <a:rPr lang="en-US"/>
                        <a:t>Wakanda Forever, Inc.</a:t>
                      </a:r>
                    </a:p>
                  </a:txBody>
                  <a:tcPr marL="0" marR="0" marT="0" marB="0" anchor="ctr"/>
                </a:tc>
                <a:tc>
                  <a:txBody>
                    <a:bodyPr/>
                    <a:lstStyle/>
                    <a:p>
                      <a:pPr algn="r"/>
                      <a:r>
                        <a:rPr lang="en-US"/>
                        <a:t>11846694831</a:t>
                      </a:r>
                    </a:p>
                  </a:txBody>
                  <a:tcPr marL="0" marR="0" marT="0" marB="0" anchor="ctr"/>
                </a:tc>
                <a:extLst>
                  <a:ext uri="{0D108BD9-81ED-4DB2-BD59-A6C34878D82A}">
                    <a16:rowId xmlns:a16="http://schemas.microsoft.com/office/drawing/2014/main" val="1752015155"/>
                  </a:ext>
                </a:extLst>
              </a:tr>
            </a:tbl>
          </a:graphicData>
        </a:graphic>
      </p:graphicFrame>
    </p:spTree>
    <p:extLst>
      <p:ext uri="{BB962C8B-B14F-4D97-AF65-F5344CB8AC3E}">
        <p14:creationId xmlns:p14="http://schemas.microsoft.com/office/powerpoint/2010/main" val="47770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92638F3-00C8-0067-DF88-71BEB0A9EB0D}"/>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Entities comparison Insights</a:t>
            </a:r>
            <a:endParaRPr lang="en-US" sz="4000">
              <a:solidFill>
                <a:srgbClr val="FFFFFF"/>
              </a:solidFill>
            </a:endParaRPr>
          </a:p>
        </p:txBody>
      </p:sp>
      <p:sp>
        <p:nvSpPr>
          <p:cNvPr id="3" name="Content Placeholder 2">
            <a:extLst>
              <a:ext uri="{FF2B5EF4-FFF2-40B4-BE49-F238E27FC236}">
                <a16:creationId xmlns:a16="http://schemas.microsoft.com/office/drawing/2014/main" id="{375D2059-EA49-2106-E14A-36DF7D4DF5D6}"/>
              </a:ext>
            </a:extLst>
          </p:cNvPr>
          <p:cNvSpPr>
            <a:spLocks noGrp="1"/>
          </p:cNvSpPr>
          <p:nvPr>
            <p:ph idx="1"/>
          </p:nvPr>
        </p:nvSpPr>
        <p:spPr>
          <a:xfrm>
            <a:off x="1367624" y="2490436"/>
            <a:ext cx="9708995" cy="3567173"/>
          </a:xfrm>
        </p:spPr>
        <p:txBody>
          <a:bodyPr vert="horz" lIns="91440" tIns="45720" rIns="91440" bIns="45720" rtlCol="0" anchor="ctr">
            <a:normAutofit lnSpcReduction="10000"/>
          </a:bodyPr>
          <a:lstStyle/>
          <a:p>
            <a:r>
              <a:rPr lang="en-US" sz="1400" b="1">
                <a:cs typeface="Calibri"/>
              </a:rPr>
              <a:t>Compared to the FY20 report, 6 new entities were added in FY21. They are: </a:t>
            </a:r>
            <a:endParaRPr lang="en-US" sz="1400" b="1">
              <a:ea typeface="+mn-lt"/>
              <a:cs typeface="+mn-lt"/>
            </a:endParaRPr>
          </a:p>
          <a:p>
            <a:pPr lvl="1"/>
            <a:r>
              <a:rPr lang="en-US" sz="1400">
                <a:ea typeface="+mn-lt"/>
                <a:cs typeface="+mn-lt"/>
              </a:rPr>
              <a:t>Banner's Anger Management, Inc.</a:t>
            </a:r>
            <a:endParaRPr lang="en-US" sz="1400">
              <a:cs typeface="Calibri"/>
            </a:endParaRPr>
          </a:p>
          <a:p>
            <a:pPr lvl="1"/>
            <a:r>
              <a:rPr lang="en-US" sz="1400">
                <a:ea typeface="+mn-lt"/>
                <a:cs typeface="+mn-lt"/>
              </a:rPr>
              <a:t>Disney -, LLC</a:t>
            </a:r>
            <a:endParaRPr lang="en-US" sz="1400">
              <a:cs typeface="Calibri"/>
            </a:endParaRPr>
          </a:p>
          <a:p>
            <a:pPr lvl="1"/>
            <a:r>
              <a:rPr lang="en-US" sz="1400">
                <a:ea typeface="+mn-lt"/>
                <a:cs typeface="+mn-lt"/>
              </a:rPr>
              <a:t>La Aventura </a:t>
            </a:r>
            <a:r>
              <a:rPr lang="en-US" sz="1400" err="1">
                <a:ea typeface="+mn-lt"/>
                <a:cs typeface="+mn-lt"/>
              </a:rPr>
              <a:t>Conelada</a:t>
            </a:r>
            <a:r>
              <a:rPr lang="en-US" sz="1400">
                <a:ea typeface="+mn-lt"/>
                <a:cs typeface="+mn-lt"/>
              </a:rPr>
              <a:t> de Anna, SLU</a:t>
            </a:r>
            <a:endParaRPr lang="en-US" sz="1400">
              <a:cs typeface="Calibri"/>
            </a:endParaRPr>
          </a:p>
          <a:p>
            <a:pPr lvl="1"/>
            <a:r>
              <a:rPr lang="en-US" sz="1400">
                <a:ea typeface="+mn-lt"/>
                <a:cs typeface="+mn-lt"/>
              </a:rPr>
              <a:t>La Tienda de Magia de la Familia Madrigal</a:t>
            </a:r>
            <a:endParaRPr lang="en-US" sz="1400">
              <a:cs typeface="Calibri"/>
            </a:endParaRPr>
          </a:p>
          <a:p>
            <a:pPr lvl="1"/>
            <a:r>
              <a:rPr lang="en-US" sz="1400">
                <a:ea typeface="+mn-lt"/>
                <a:cs typeface="+mn-lt"/>
              </a:rPr>
              <a:t>Mickey's Merry Restaurants, Inc.</a:t>
            </a:r>
            <a:endParaRPr lang="en-US" sz="1400">
              <a:cs typeface="Calibri"/>
            </a:endParaRPr>
          </a:p>
          <a:p>
            <a:pPr lvl="1"/>
            <a:r>
              <a:rPr lang="en-US" sz="1400" b="1">
                <a:ea typeface="+mn-lt"/>
                <a:cs typeface="+mn-lt"/>
              </a:rPr>
              <a:t>Pepa's Meteorologist Service, LLC</a:t>
            </a:r>
          </a:p>
          <a:p>
            <a:pPr marL="457200" lvl="1" indent="-457200"/>
            <a:r>
              <a:rPr lang="en-US" sz="1400" b="1">
                <a:ea typeface="+mn-lt"/>
                <a:cs typeface="+mn-lt"/>
              </a:rPr>
              <a:t>Compared</a:t>
            </a:r>
            <a:r>
              <a:rPr lang="en-US" sz="1400" b="1">
                <a:cs typeface="Calibri"/>
              </a:rPr>
              <a:t> to the FY20 report, 5 old entities were removed in FY21. They are: </a:t>
            </a:r>
            <a:endParaRPr lang="en-US" sz="1400" b="1">
              <a:ea typeface="+mn-lt"/>
              <a:cs typeface="+mn-lt"/>
            </a:endParaRPr>
          </a:p>
          <a:p>
            <a:pPr lvl="1"/>
            <a:r>
              <a:rPr lang="en-US" sz="1400">
                <a:ea typeface="+mn-lt"/>
                <a:cs typeface="+mn-lt"/>
              </a:rPr>
              <a:t>Dissolved Dave's Dishwashing Services, Inc.</a:t>
            </a:r>
            <a:endParaRPr lang="en-US" sz="1400">
              <a:cs typeface="Calibri"/>
            </a:endParaRPr>
          </a:p>
          <a:p>
            <a:pPr lvl="1"/>
            <a:r>
              <a:rPr lang="en-US" sz="1400">
                <a:ea typeface="+mn-lt"/>
                <a:cs typeface="+mn-lt"/>
              </a:rPr>
              <a:t>Liquidated Larry's Lunchtime Supply Co.</a:t>
            </a:r>
            <a:endParaRPr lang="en-US" sz="1400">
              <a:cs typeface="Calibri"/>
            </a:endParaRPr>
          </a:p>
          <a:p>
            <a:pPr lvl="1"/>
            <a:r>
              <a:rPr lang="en-US" sz="1400">
                <a:ea typeface="+mn-lt"/>
                <a:cs typeface="+mn-lt"/>
              </a:rPr>
              <a:t>Rocket's Radical Mod Company</a:t>
            </a:r>
            <a:endParaRPr lang="en-US" sz="1400">
              <a:cs typeface="Calibri"/>
            </a:endParaRPr>
          </a:p>
          <a:p>
            <a:pPr lvl="1"/>
            <a:r>
              <a:rPr lang="en-US" sz="1400">
                <a:ea typeface="+mn-lt"/>
                <a:cs typeface="+mn-lt"/>
              </a:rPr>
              <a:t>Runaway Railway, LLC</a:t>
            </a:r>
            <a:endParaRPr lang="en-US" sz="1400">
              <a:cs typeface="Calibri"/>
            </a:endParaRPr>
          </a:p>
          <a:p>
            <a:pPr lvl="1"/>
            <a:r>
              <a:rPr lang="en-US" sz="1400">
                <a:ea typeface="+mn-lt"/>
                <a:cs typeface="+mn-lt"/>
              </a:rPr>
              <a:t>Captain America's Hamburger Hut, LLC</a:t>
            </a:r>
          </a:p>
          <a:p>
            <a:pPr marL="114300" lvl="1" indent="57150">
              <a:buNone/>
            </a:pPr>
            <a:endParaRPr lang="en-US" sz="1100">
              <a:ea typeface="+mn-lt"/>
              <a:cs typeface="+mn-lt"/>
            </a:endParaRPr>
          </a:p>
          <a:p>
            <a:pPr marL="400050" lvl="1" indent="-457200"/>
            <a:r>
              <a:rPr lang="en-US" sz="1100">
                <a:ea typeface="+mn-lt"/>
                <a:cs typeface="+mn-lt"/>
              </a:rPr>
              <a:t>The</a:t>
            </a:r>
            <a:r>
              <a:rPr lang="en-US" sz="1100">
                <a:cs typeface="Calibri"/>
              </a:rPr>
              <a:t> number of remaining entities retained is: 200</a:t>
            </a:r>
          </a:p>
          <a:p>
            <a:pPr lvl="1"/>
            <a:endParaRPr lang="en-US" sz="1100">
              <a:ea typeface="+mn-lt"/>
              <a:cs typeface="+mn-lt"/>
            </a:endParaRPr>
          </a:p>
        </p:txBody>
      </p:sp>
    </p:spTree>
    <p:extLst>
      <p:ext uri="{BB962C8B-B14F-4D97-AF65-F5344CB8AC3E}">
        <p14:creationId xmlns:p14="http://schemas.microsoft.com/office/powerpoint/2010/main" val="1007411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a6a00fb-b713-45d9-ac62-f44126ade90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5305F40C2CF64FADE1920D7FF3F390" ma:contentTypeVersion="9" ma:contentTypeDescription="Create a new document." ma:contentTypeScope="" ma:versionID="2664cd1128002073336e22f66aa8038f">
  <xsd:schema xmlns:xsd="http://www.w3.org/2001/XMLSchema" xmlns:xs="http://www.w3.org/2001/XMLSchema" xmlns:p="http://schemas.microsoft.com/office/2006/metadata/properties" xmlns:ns3="da6a00fb-b713-45d9-ac62-f44126ade908" xmlns:ns4="67db2116-2b93-4955-90d6-bf6c506f6f23" targetNamespace="http://schemas.microsoft.com/office/2006/metadata/properties" ma:root="true" ma:fieldsID="fd38b78a2de4c9af805865988efd5757" ns3:_="" ns4:_="">
    <xsd:import namespace="da6a00fb-b713-45d9-ac62-f44126ade908"/>
    <xsd:import namespace="67db2116-2b93-4955-90d6-bf6c506f6f2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6a00fb-b713-45d9-ac62-f44126ade9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db2116-2b93-4955-90d6-bf6c506f6f2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10205E-C864-4A2E-9EE6-5DBFD81465E1}">
  <ds:schemaRefs>
    <ds:schemaRef ds:uri="http://schemas.microsoft.com/sharepoint/v3/contenttype/forms"/>
  </ds:schemaRefs>
</ds:datastoreItem>
</file>

<file path=customXml/itemProps2.xml><?xml version="1.0" encoding="utf-8"?>
<ds:datastoreItem xmlns:ds="http://schemas.openxmlformats.org/officeDocument/2006/customXml" ds:itemID="{9502B55B-0DC5-4074-8E7D-95661B394F65}">
  <ds:schemaRefs>
    <ds:schemaRef ds:uri="67db2116-2b93-4955-90d6-bf6c506f6f23"/>
    <ds:schemaRef ds:uri="da6a00fb-b713-45d9-ac62-f44126ade90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50F9348-50DE-44DF-A589-F51F5ECD5B6A}">
  <ds:schemaRefs>
    <ds:schemaRef ds:uri="67db2116-2b93-4955-90d6-bf6c506f6f23"/>
    <ds:schemaRef ds:uri="da6a00fb-b713-45d9-ac62-f44126ade9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Executive Summary</vt:lpstr>
      <vt:lpstr>Financial Year 2020 - Workflow</vt:lpstr>
      <vt:lpstr>Financial Year 2021 - Workflow</vt:lpstr>
      <vt:lpstr>PowerPoint Presentation</vt:lpstr>
      <vt:lpstr>PowerPoint Presentation</vt:lpstr>
      <vt:lpstr>PowerPoint Presentation</vt:lpstr>
      <vt:lpstr>Entities comparison Insights</vt:lpstr>
      <vt:lpstr>Top 5 changes from Financial Category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Dharshini bala</dc:creator>
  <cp:revision>3</cp:revision>
  <dcterms:created xsi:type="dcterms:W3CDTF">2023-02-11T04:24:54Z</dcterms:created>
  <dcterms:modified xsi:type="dcterms:W3CDTF">2023-02-11T19:39:21Z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0x010100AA5305F40C2CF64FADE1920D7FF3F390</vt:lpwstr>
  </property>
</Properties>
</file>