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65" r:id="rId4"/>
    <p:sldId id="258" r:id="rId5"/>
    <p:sldId id="259" r:id="rId6"/>
    <p:sldId id="260" r:id="rId7"/>
    <p:sldId id="262" r:id="rId8"/>
    <p:sldId id="266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5845"/>
  </p:normalViewPr>
  <p:slideViewPr>
    <p:cSldViewPr snapToGrid="0">
      <p:cViewPr varScale="1">
        <p:scale>
          <a:sx n="71" d="100"/>
          <a:sy n="71" d="100"/>
        </p:scale>
        <p:origin x="110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5894E2-3562-42D0-8340-A4DF216707CB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80911C-9A87-4D23-8B5C-6F183F548D1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Greater Scalability</a:t>
          </a:r>
        </a:p>
      </dgm:t>
    </dgm:pt>
    <dgm:pt modelId="{E9644206-B27A-4E4A-9009-57D9E633A40D}" type="parTrans" cxnId="{74DB29FA-3D6B-43AD-B91F-E118DD78BC0A}">
      <dgm:prSet/>
      <dgm:spPr/>
      <dgm:t>
        <a:bodyPr/>
        <a:lstStyle/>
        <a:p>
          <a:endParaRPr lang="en-US"/>
        </a:p>
      </dgm:t>
    </dgm:pt>
    <dgm:pt modelId="{8892EAA9-4834-4D0B-88DE-60EF3B68D9B6}" type="sibTrans" cxnId="{74DB29FA-3D6B-43AD-B91F-E118DD78BC0A}">
      <dgm:prSet/>
      <dgm:spPr/>
      <dgm:t>
        <a:bodyPr/>
        <a:lstStyle/>
        <a:p>
          <a:endParaRPr lang="en-US"/>
        </a:p>
      </dgm:t>
    </dgm:pt>
    <dgm:pt modelId="{5A3304ED-BCBC-4983-9437-DD10F25C8B5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More Flexibility</a:t>
          </a:r>
        </a:p>
      </dgm:t>
    </dgm:pt>
    <dgm:pt modelId="{6278FBC5-C5E5-4A7B-B08A-6A9302BA4068}" type="parTrans" cxnId="{D7B06786-DFE0-4A71-87D1-5CB4D2421323}">
      <dgm:prSet/>
      <dgm:spPr/>
      <dgm:t>
        <a:bodyPr/>
        <a:lstStyle/>
        <a:p>
          <a:endParaRPr lang="en-US"/>
        </a:p>
      </dgm:t>
    </dgm:pt>
    <dgm:pt modelId="{D932C6DD-F3FD-46BE-ADBA-8451FAB65B2F}" type="sibTrans" cxnId="{D7B06786-DFE0-4A71-87D1-5CB4D2421323}">
      <dgm:prSet/>
      <dgm:spPr/>
      <dgm:t>
        <a:bodyPr/>
        <a:lstStyle/>
        <a:p>
          <a:endParaRPr lang="en-US"/>
        </a:p>
      </dgm:t>
    </dgm:pt>
    <dgm:pt modelId="{2E611B81-6140-4220-BA82-9817996D5BF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Quicker time to release</a:t>
          </a:r>
        </a:p>
      </dgm:t>
    </dgm:pt>
    <dgm:pt modelId="{0AE61371-ACA4-4B2B-BC38-40DCD53E9EAC}" type="parTrans" cxnId="{3DA27D05-58D6-4F1D-90A4-55E76A7BFF33}">
      <dgm:prSet/>
      <dgm:spPr/>
      <dgm:t>
        <a:bodyPr/>
        <a:lstStyle/>
        <a:p>
          <a:endParaRPr lang="en-US"/>
        </a:p>
      </dgm:t>
    </dgm:pt>
    <dgm:pt modelId="{9560C13B-F06B-4E10-985C-A919F7790D4B}" type="sibTrans" cxnId="{3DA27D05-58D6-4F1D-90A4-55E76A7BFF33}">
      <dgm:prSet/>
      <dgm:spPr/>
      <dgm:t>
        <a:bodyPr/>
        <a:lstStyle/>
        <a:p>
          <a:endParaRPr lang="en-US"/>
        </a:p>
      </dgm:t>
    </dgm:pt>
    <dgm:pt modelId="{3BDA33E3-99B7-4BC8-8C4A-6791DD979895}" type="pres">
      <dgm:prSet presAssocID="{905894E2-3562-42D0-8340-A4DF216707CB}" presName="root" presStyleCnt="0">
        <dgm:presLayoutVars>
          <dgm:dir/>
          <dgm:resizeHandles val="exact"/>
        </dgm:presLayoutVars>
      </dgm:prSet>
      <dgm:spPr/>
    </dgm:pt>
    <dgm:pt modelId="{2F0F65D8-E4C3-4EA1-AF0F-A08E6395FA76}" type="pres">
      <dgm:prSet presAssocID="{7480911C-9A87-4D23-8B5C-6F183F548D10}" presName="compNode" presStyleCnt="0"/>
      <dgm:spPr/>
    </dgm:pt>
    <dgm:pt modelId="{1A6EBBC8-F307-4AB0-B1AA-D1EA5FDEC441}" type="pres">
      <dgm:prSet presAssocID="{7480911C-9A87-4D23-8B5C-6F183F548D10}" presName="iconBgRect" presStyleLbl="bgShp" presStyleIdx="0" presStyleCnt="3"/>
      <dgm:spPr/>
    </dgm:pt>
    <dgm:pt modelId="{F11B8B09-D073-4DFB-8A44-E789E38AA7A7}" type="pres">
      <dgm:prSet presAssocID="{7480911C-9A87-4D23-8B5C-6F183F548D1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4D1BDB0C-2380-46B4-8E55-0C45A07B641D}" type="pres">
      <dgm:prSet presAssocID="{7480911C-9A87-4D23-8B5C-6F183F548D10}" presName="spaceRect" presStyleCnt="0"/>
      <dgm:spPr/>
    </dgm:pt>
    <dgm:pt modelId="{3CACF8C2-EDF1-4FFB-BCFE-CE2D9136B8C3}" type="pres">
      <dgm:prSet presAssocID="{7480911C-9A87-4D23-8B5C-6F183F548D10}" presName="textRect" presStyleLbl="revTx" presStyleIdx="0" presStyleCnt="3">
        <dgm:presLayoutVars>
          <dgm:chMax val="1"/>
          <dgm:chPref val="1"/>
        </dgm:presLayoutVars>
      </dgm:prSet>
      <dgm:spPr/>
    </dgm:pt>
    <dgm:pt modelId="{A9FD7771-6351-4F5E-9C1F-821B285FE381}" type="pres">
      <dgm:prSet presAssocID="{8892EAA9-4834-4D0B-88DE-60EF3B68D9B6}" presName="sibTrans" presStyleCnt="0"/>
      <dgm:spPr/>
    </dgm:pt>
    <dgm:pt modelId="{D2F5BE63-2266-4272-AA3D-43E2CEEE63E0}" type="pres">
      <dgm:prSet presAssocID="{5A3304ED-BCBC-4983-9437-DD10F25C8B5B}" presName="compNode" presStyleCnt="0"/>
      <dgm:spPr/>
    </dgm:pt>
    <dgm:pt modelId="{0327A921-5FF5-4392-8B83-E9512E3D008D}" type="pres">
      <dgm:prSet presAssocID="{5A3304ED-BCBC-4983-9437-DD10F25C8B5B}" presName="iconBgRect" presStyleLbl="bgShp" presStyleIdx="1" presStyleCnt="3"/>
      <dgm:spPr/>
    </dgm:pt>
    <dgm:pt modelId="{ADB689A1-EDDF-4722-BEEE-00FA50008C6A}" type="pres">
      <dgm:prSet presAssocID="{5A3304ED-BCBC-4983-9437-DD10F25C8B5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55B54F0-95C7-46B2-8D0F-C782882156A5}" type="pres">
      <dgm:prSet presAssocID="{5A3304ED-BCBC-4983-9437-DD10F25C8B5B}" presName="spaceRect" presStyleCnt="0"/>
      <dgm:spPr/>
    </dgm:pt>
    <dgm:pt modelId="{2D8B6FB1-7C48-4C66-A4A4-E5531A73C860}" type="pres">
      <dgm:prSet presAssocID="{5A3304ED-BCBC-4983-9437-DD10F25C8B5B}" presName="textRect" presStyleLbl="revTx" presStyleIdx="1" presStyleCnt="3">
        <dgm:presLayoutVars>
          <dgm:chMax val="1"/>
          <dgm:chPref val="1"/>
        </dgm:presLayoutVars>
      </dgm:prSet>
      <dgm:spPr/>
    </dgm:pt>
    <dgm:pt modelId="{D544DB49-E399-4224-A3BA-8A82D783D1C0}" type="pres">
      <dgm:prSet presAssocID="{D932C6DD-F3FD-46BE-ADBA-8451FAB65B2F}" presName="sibTrans" presStyleCnt="0"/>
      <dgm:spPr/>
    </dgm:pt>
    <dgm:pt modelId="{4EBF82E5-7F48-4A7F-AB0E-D1432536C76D}" type="pres">
      <dgm:prSet presAssocID="{2E611B81-6140-4220-BA82-9817996D5BF0}" presName="compNode" presStyleCnt="0"/>
      <dgm:spPr/>
    </dgm:pt>
    <dgm:pt modelId="{212337AC-DEAB-48F0-9E0B-DD8DF38167C0}" type="pres">
      <dgm:prSet presAssocID="{2E611B81-6140-4220-BA82-9817996D5BF0}" presName="iconBgRect" presStyleLbl="bgShp" presStyleIdx="2" presStyleCnt="3"/>
      <dgm:spPr/>
    </dgm:pt>
    <dgm:pt modelId="{44A6510A-1385-444B-A942-77B0E9ED6FB3}" type="pres">
      <dgm:prSet presAssocID="{2E611B81-6140-4220-BA82-9817996D5BF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C029A229-D205-4EAF-8A29-32248798577A}" type="pres">
      <dgm:prSet presAssocID="{2E611B81-6140-4220-BA82-9817996D5BF0}" presName="spaceRect" presStyleCnt="0"/>
      <dgm:spPr/>
    </dgm:pt>
    <dgm:pt modelId="{4B6E728D-53E9-4EE2-87E4-AB22DEDAEC7C}" type="pres">
      <dgm:prSet presAssocID="{2E611B81-6140-4220-BA82-9817996D5BF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DA27D05-58D6-4F1D-90A4-55E76A7BFF33}" srcId="{905894E2-3562-42D0-8340-A4DF216707CB}" destId="{2E611B81-6140-4220-BA82-9817996D5BF0}" srcOrd="2" destOrd="0" parTransId="{0AE61371-ACA4-4B2B-BC38-40DCD53E9EAC}" sibTransId="{9560C13B-F06B-4E10-985C-A919F7790D4B}"/>
    <dgm:cxn modelId="{4A202228-506A-4320-A552-B9270654B25B}" type="presOf" srcId="{2E611B81-6140-4220-BA82-9817996D5BF0}" destId="{4B6E728D-53E9-4EE2-87E4-AB22DEDAEC7C}" srcOrd="0" destOrd="0" presId="urn:microsoft.com/office/officeart/2018/5/layout/IconCircleLabelList"/>
    <dgm:cxn modelId="{1DE3B261-1102-4B38-BCB7-21E7E513BA4C}" type="presOf" srcId="{905894E2-3562-42D0-8340-A4DF216707CB}" destId="{3BDA33E3-99B7-4BC8-8C4A-6791DD979895}" srcOrd="0" destOrd="0" presId="urn:microsoft.com/office/officeart/2018/5/layout/IconCircleLabelList"/>
    <dgm:cxn modelId="{D7B06786-DFE0-4A71-87D1-5CB4D2421323}" srcId="{905894E2-3562-42D0-8340-A4DF216707CB}" destId="{5A3304ED-BCBC-4983-9437-DD10F25C8B5B}" srcOrd="1" destOrd="0" parTransId="{6278FBC5-C5E5-4A7B-B08A-6A9302BA4068}" sibTransId="{D932C6DD-F3FD-46BE-ADBA-8451FAB65B2F}"/>
    <dgm:cxn modelId="{723FB096-3EDE-4DD7-AF23-F45873EE3A2B}" type="presOf" srcId="{7480911C-9A87-4D23-8B5C-6F183F548D10}" destId="{3CACF8C2-EDF1-4FFB-BCFE-CE2D9136B8C3}" srcOrd="0" destOrd="0" presId="urn:microsoft.com/office/officeart/2018/5/layout/IconCircleLabelList"/>
    <dgm:cxn modelId="{E047E1D8-770E-47E2-A716-6EEB9235F67F}" type="presOf" srcId="{5A3304ED-BCBC-4983-9437-DD10F25C8B5B}" destId="{2D8B6FB1-7C48-4C66-A4A4-E5531A73C860}" srcOrd="0" destOrd="0" presId="urn:microsoft.com/office/officeart/2018/5/layout/IconCircleLabelList"/>
    <dgm:cxn modelId="{74DB29FA-3D6B-43AD-B91F-E118DD78BC0A}" srcId="{905894E2-3562-42D0-8340-A4DF216707CB}" destId="{7480911C-9A87-4D23-8B5C-6F183F548D10}" srcOrd="0" destOrd="0" parTransId="{E9644206-B27A-4E4A-9009-57D9E633A40D}" sibTransId="{8892EAA9-4834-4D0B-88DE-60EF3B68D9B6}"/>
    <dgm:cxn modelId="{AD188406-9CCF-43DC-88B2-D3CCDB807AE5}" type="presParOf" srcId="{3BDA33E3-99B7-4BC8-8C4A-6791DD979895}" destId="{2F0F65D8-E4C3-4EA1-AF0F-A08E6395FA76}" srcOrd="0" destOrd="0" presId="urn:microsoft.com/office/officeart/2018/5/layout/IconCircleLabelList"/>
    <dgm:cxn modelId="{3AFC6DAD-07ED-4F79-BC55-14A027F79F18}" type="presParOf" srcId="{2F0F65D8-E4C3-4EA1-AF0F-A08E6395FA76}" destId="{1A6EBBC8-F307-4AB0-B1AA-D1EA5FDEC441}" srcOrd="0" destOrd="0" presId="urn:microsoft.com/office/officeart/2018/5/layout/IconCircleLabelList"/>
    <dgm:cxn modelId="{F1864DCF-44B1-4BE8-BC3E-DAB7F5B88016}" type="presParOf" srcId="{2F0F65D8-E4C3-4EA1-AF0F-A08E6395FA76}" destId="{F11B8B09-D073-4DFB-8A44-E789E38AA7A7}" srcOrd="1" destOrd="0" presId="urn:microsoft.com/office/officeart/2018/5/layout/IconCircleLabelList"/>
    <dgm:cxn modelId="{F2357E53-51E8-4172-A884-C7EEB843FEBB}" type="presParOf" srcId="{2F0F65D8-E4C3-4EA1-AF0F-A08E6395FA76}" destId="{4D1BDB0C-2380-46B4-8E55-0C45A07B641D}" srcOrd="2" destOrd="0" presId="urn:microsoft.com/office/officeart/2018/5/layout/IconCircleLabelList"/>
    <dgm:cxn modelId="{2FDD39E2-6D9A-434C-B0B1-9498F027ABC0}" type="presParOf" srcId="{2F0F65D8-E4C3-4EA1-AF0F-A08E6395FA76}" destId="{3CACF8C2-EDF1-4FFB-BCFE-CE2D9136B8C3}" srcOrd="3" destOrd="0" presId="urn:microsoft.com/office/officeart/2018/5/layout/IconCircleLabelList"/>
    <dgm:cxn modelId="{BD530A50-AA46-48AE-904B-9551A42370C3}" type="presParOf" srcId="{3BDA33E3-99B7-4BC8-8C4A-6791DD979895}" destId="{A9FD7771-6351-4F5E-9C1F-821B285FE381}" srcOrd="1" destOrd="0" presId="urn:microsoft.com/office/officeart/2018/5/layout/IconCircleLabelList"/>
    <dgm:cxn modelId="{633D8BE8-36CC-4927-A198-D54BA1D43DAC}" type="presParOf" srcId="{3BDA33E3-99B7-4BC8-8C4A-6791DD979895}" destId="{D2F5BE63-2266-4272-AA3D-43E2CEEE63E0}" srcOrd="2" destOrd="0" presId="urn:microsoft.com/office/officeart/2018/5/layout/IconCircleLabelList"/>
    <dgm:cxn modelId="{0F7EA233-DB28-40A1-9678-87301759B3DA}" type="presParOf" srcId="{D2F5BE63-2266-4272-AA3D-43E2CEEE63E0}" destId="{0327A921-5FF5-4392-8B83-E9512E3D008D}" srcOrd="0" destOrd="0" presId="urn:microsoft.com/office/officeart/2018/5/layout/IconCircleLabelList"/>
    <dgm:cxn modelId="{8366C8E8-2717-4EAA-A664-B6021BD9CC43}" type="presParOf" srcId="{D2F5BE63-2266-4272-AA3D-43E2CEEE63E0}" destId="{ADB689A1-EDDF-4722-BEEE-00FA50008C6A}" srcOrd="1" destOrd="0" presId="urn:microsoft.com/office/officeart/2018/5/layout/IconCircleLabelList"/>
    <dgm:cxn modelId="{8AE2BC41-7D26-4268-B6B9-5F284F7F7458}" type="presParOf" srcId="{D2F5BE63-2266-4272-AA3D-43E2CEEE63E0}" destId="{155B54F0-95C7-46B2-8D0F-C782882156A5}" srcOrd="2" destOrd="0" presId="urn:microsoft.com/office/officeart/2018/5/layout/IconCircleLabelList"/>
    <dgm:cxn modelId="{ADEA2B54-1642-4469-A6AB-6C4D0B5779E8}" type="presParOf" srcId="{D2F5BE63-2266-4272-AA3D-43E2CEEE63E0}" destId="{2D8B6FB1-7C48-4C66-A4A4-E5531A73C860}" srcOrd="3" destOrd="0" presId="urn:microsoft.com/office/officeart/2018/5/layout/IconCircleLabelList"/>
    <dgm:cxn modelId="{B2FA11B0-8948-40C3-A12A-BAF666DB51C2}" type="presParOf" srcId="{3BDA33E3-99B7-4BC8-8C4A-6791DD979895}" destId="{D544DB49-E399-4224-A3BA-8A82D783D1C0}" srcOrd="3" destOrd="0" presId="urn:microsoft.com/office/officeart/2018/5/layout/IconCircleLabelList"/>
    <dgm:cxn modelId="{3E67B846-C07C-470F-9E83-F2897CE4CA91}" type="presParOf" srcId="{3BDA33E3-99B7-4BC8-8C4A-6791DD979895}" destId="{4EBF82E5-7F48-4A7F-AB0E-D1432536C76D}" srcOrd="4" destOrd="0" presId="urn:microsoft.com/office/officeart/2018/5/layout/IconCircleLabelList"/>
    <dgm:cxn modelId="{8ECDA839-4C9B-46B6-97EC-98D16AC34D3C}" type="presParOf" srcId="{4EBF82E5-7F48-4A7F-AB0E-D1432536C76D}" destId="{212337AC-DEAB-48F0-9E0B-DD8DF38167C0}" srcOrd="0" destOrd="0" presId="urn:microsoft.com/office/officeart/2018/5/layout/IconCircleLabelList"/>
    <dgm:cxn modelId="{FD06EB48-C833-4AB1-8775-4B8EB8CF3275}" type="presParOf" srcId="{4EBF82E5-7F48-4A7F-AB0E-D1432536C76D}" destId="{44A6510A-1385-444B-A942-77B0E9ED6FB3}" srcOrd="1" destOrd="0" presId="urn:microsoft.com/office/officeart/2018/5/layout/IconCircleLabelList"/>
    <dgm:cxn modelId="{532BE92C-F486-4882-A9EE-BA3B9FF09FCB}" type="presParOf" srcId="{4EBF82E5-7F48-4A7F-AB0E-D1432536C76D}" destId="{C029A229-D205-4EAF-8A29-32248798577A}" srcOrd="2" destOrd="0" presId="urn:microsoft.com/office/officeart/2018/5/layout/IconCircleLabelList"/>
    <dgm:cxn modelId="{50947333-2B1B-4E3F-8407-E735E4D6FF2D}" type="presParOf" srcId="{4EBF82E5-7F48-4A7F-AB0E-D1432536C76D}" destId="{4B6E728D-53E9-4EE2-87E4-AB22DEDAEC7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6EBBC8-F307-4AB0-B1AA-D1EA5FDEC441}">
      <dsp:nvSpPr>
        <dsp:cNvPr id="0" name=""/>
        <dsp:cNvSpPr/>
      </dsp:nvSpPr>
      <dsp:spPr>
        <a:xfrm>
          <a:off x="659584" y="165265"/>
          <a:ext cx="1818562" cy="18185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1B8B09-D073-4DFB-8A44-E789E38AA7A7}">
      <dsp:nvSpPr>
        <dsp:cNvPr id="0" name=""/>
        <dsp:cNvSpPr/>
      </dsp:nvSpPr>
      <dsp:spPr>
        <a:xfrm>
          <a:off x="1047146" y="552827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ACF8C2-EDF1-4FFB-BCFE-CE2D9136B8C3}">
      <dsp:nvSpPr>
        <dsp:cNvPr id="0" name=""/>
        <dsp:cNvSpPr/>
      </dsp:nvSpPr>
      <dsp:spPr>
        <a:xfrm>
          <a:off x="78240" y="2550265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Greater Scalability</a:t>
          </a:r>
        </a:p>
      </dsp:txBody>
      <dsp:txXfrm>
        <a:off x="78240" y="2550265"/>
        <a:ext cx="2981250" cy="720000"/>
      </dsp:txXfrm>
    </dsp:sp>
    <dsp:sp modelId="{0327A921-5FF5-4392-8B83-E9512E3D008D}">
      <dsp:nvSpPr>
        <dsp:cNvPr id="0" name=""/>
        <dsp:cNvSpPr/>
      </dsp:nvSpPr>
      <dsp:spPr>
        <a:xfrm>
          <a:off x="4162552" y="165265"/>
          <a:ext cx="1818562" cy="18185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B689A1-EDDF-4722-BEEE-00FA50008C6A}">
      <dsp:nvSpPr>
        <dsp:cNvPr id="0" name=""/>
        <dsp:cNvSpPr/>
      </dsp:nvSpPr>
      <dsp:spPr>
        <a:xfrm>
          <a:off x="4550115" y="552827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8B6FB1-7C48-4C66-A4A4-E5531A73C860}">
      <dsp:nvSpPr>
        <dsp:cNvPr id="0" name=""/>
        <dsp:cNvSpPr/>
      </dsp:nvSpPr>
      <dsp:spPr>
        <a:xfrm>
          <a:off x="3581209" y="2550265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More Flexibility</a:t>
          </a:r>
        </a:p>
      </dsp:txBody>
      <dsp:txXfrm>
        <a:off x="3581209" y="2550265"/>
        <a:ext cx="2981250" cy="720000"/>
      </dsp:txXfrm>
    </dsp:sp>
    <dsp:sp modelId="{212337AC-DEAB-48F0-9E0B-DD8DF38167C0}">
      <dsp:nvSpPr>
        <dsp:cNvPr id="0" name=""/>
        <dsp:cNvSpPr/>
      </dsp:nvSpPr>
      <dsp:spPr>
        <a:xfrm>
          <a:off x="7665521" y="165265"/>
          <a:ext cx="1818562" cy="18185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A6510A-1385-444B-A942-77B0E9ED6FB3}">
      <dsp:nvSpPr>
        <dsp:cNvPr id="0" name=""/>
        <dsp:cNvSpPr/>
      </dsp:nvSpPr>
      <dsp:spPr>
        <a:xfrm>
          <a:off x="8053084" y="552827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6E728D-53E9-4EE2-87E4-AB22DEDAEC7C}">
      <dsp:nvSpPr>
        <dsp:cNvPr id="0" name=""/>
        <dsp:cNvSpPr/>
      </dsp:nvSpPr>
      <dsp:spPr>
        <a:xfrm>
          <a:off x="7084177" y="2550265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Quicker time to release</a:t>
          </a:r>
        </a:p>
      </dsp:txBody>
      <dsp:txXfrm>
        <a:off x="7084177" y="2550265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90247-1BD1-C64C-981A-61FAF03EE367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CA6E0-3B41-4E4B-B6B0-CC4AB2D74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69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CA6E0-3B41-4E4B-B6B0-CC4AB2D74A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88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architecture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Serverless: Build and run applications without infrastructure management.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will they deploy an application in general?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CA6E0-3B41-4E4B-B6B0-CC4AB2D74A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66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scale for greater workloads without our intervention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CA6E0-3B41-4E4B-B6B0-CC4AB2D74A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372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demo on the console.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CA6E0-3B41-4E4B-B6B0-CC4AB2D74A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04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demo on the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CA6E0-3B41-4E4B-B6B0-CC4AB2D74A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35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API Gateway with real-world examples.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Remind them about the Database Class where they did the DB modeling.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CA6E0-3B41-4E4B-B6B0-CC4AB2D74A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18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demo on AWS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CA6E0-3B41-4E4B-B6B0-CC4AB2D74A5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93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5DBB1-8A1E-2349-B2D0-D9C9B811929C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9663-8264-BE4B-9245-450E9E6F3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64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5DBB1-8A1E-2349-B2D0-D9C9B811929C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9663-8264-BE4B-9245-450E9E6F3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85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5DBB1-8A1E-2349-B2D0-D9C9B811929C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9663-8264-BE4B-9245-450E9E6F3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5DBB1-8A1E-2349-B2D0-D9C9B811929C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9663-8264-BE4B-9245-450E9E6F3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7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5DBB1-8A1E-2349-B2D0-D9C9B811929C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9663-8264-BE4B-9245-450E9E6F3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2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5DBB1-8A1E-2349-B2D0-D9C9B811929C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9663-8264-BE4B-9245-450E9E6F3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5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5DBB1-8A1E-2349-B2D0-D9C9B811929C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9663-8264-BE4B-9245-450E9E6F3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34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5DBB1-8A1E-2349-B2D0-D9C9B811929C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9663-8264-BE4B-9245-450E9E6F3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09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5DBB1-8A1E-2349-B2D0-D9C9B811929C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9663-8264-BE4B-9245-450E9E6F3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8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5DBB1-8A1E-2349-B2D0-D9C9B811929C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9663-8264-BE4B-9245-450E9E6F3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91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5DBB1-8A1E-2349-B2D0-D9C9B811929C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9663-8264-BE4B-9245-450E9E6F3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68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85DBB1-8A1E-2349-B2D0-D9C9B811929C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EC9663-8264-BE4B-9245-450E9E6F3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11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Triangle 5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09BEAB-F6AD-F883-ECA4-681D32E945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b="1" dirty="0"/>
              <a:t>Serverless Web Application in AWS</a:t>
            </a:r>
            <a:endParaRPr lang="en-US" sz="8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C6187-49C0-142E-FF2D-E93E9A40661C}"/>
              </a:ext>
            </a:extLst>
          </p:cNvPr>
          <p:cNvSpPr txBox="1"/>
          <p:nvPr/>
        </p:nvSpPr>
        <p:spPr>
          <a:xfrm>
            <a:off x="707571" y="20138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86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CF901-178B-23B7-53FA-4469049C4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Graphic 8" descr="Smiling Face with No Fill">
            <a:extLst>
              <a:ext uri="{FF2B5EF4-FFF2-40B4-BE49-F238E27FC236}">
                <a16:creationId xmlns:a16="http://schemas.microsoft.com/office/drawing/2014/main" id="{CA204FB8-0697-CFE7-AE7A-BECC86803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9652" y="1859078"/>
            <a:ext cx="3821102" cy="382110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7447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D777CE-57B4-F2C4-E325-0930B18FD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541" y="128588"/>
            <a:ext cx="9532033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734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2E0B67-8BD3-9422-FABE-A8C9ABB73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Advantages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6EA673A9-01FC-EFF4-5D73-C9DA9DCF393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93660" y="2599509"/>
          <a:ext cx="10143668" cy="34355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70589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07395-245E-9744-7761-EDA68EB66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Steps: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A3C1F-A4FD-B886-C732-48D717C7D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 dirty="0"/>
              <a:t>   Host a static website using S3. </a:t>
            </a:r>
          </a:p>
          <a:p>
            <a:r>
              <a:rPr lang="en-US" sz="2400" dirty="0"/>
              <a:t>   Create DynamoDB and Lambda using the given code and test it.</a:t>
            </a:r>
          </a:p>
          <a:p>
            <a:r>
              <a:rPr lang="en-US" sz="2400" dirty="0"/>
              <a:t>   Create an API Gateway and Verify whether the data is stored in      DynamoDB.</a:t>
            </a:r>
          </a:p>
        </p:txBody>
      </p:sp>
    </p:spTree>
    <p:extLst>
      <p:ext uri="{BB962C8B-B14F-4D97-AF65-F5344CB8AC3E}">
        <p14:creationId xmlns:p14="http://schemas.microsoft.com/office/powerpoint/2010/main" val="3417063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F82723-DD77-7FD4-2E9B-BFDB809CB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2134B-9191-324E-7395-3885BAAE1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/>
              <a:t>AWS Account (Free tier)</a:t>
            </a:r>
          </a:p>
          <a:p>
            <a:r>
              <a:rPr lang="en-US" sz="2400"/>
              <a:t>Visual Studio Code or similar editors</a:t>
            </a:r>
          </a:p>
          <a:p>
            <a:pPr marL="0" indent="0">
              <a:buNone/>
            </a:pPr>
            <a:endParaRPr lang="en-US" sz="24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315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FD7A9-58BD-04F8-EB89-DBF8B1797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868" y="656047"/>
            <a:ext cx="3455821" cy="1616203"/>
          </a:xfrm>
        </p:spPr>
        <p:txBody>
          <a:bodyPr anchor="b">
            <a:normAutofit/>
          </a:bodyPr>
          <a:lstStyle/>
          <a:p>
            <a:r>
              <a:rPr lang="en-US" sz="3200" dirty="0"/>
              <a:t>Step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45C96-CE2F-F641-F06A-B778B190D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821" y="2423748"/>
            <a:ext cx="3634347" cy="3447832"/>
          </a:xfrm>
        </p:spPr>
        <p:txBody>
          <a:bodyPr anchor="t">
            <a:normAutofit/>
          </a:bodyPr>
          <a:lstStyle/>
          <a:p>
            <a:r>
              <a:rPr lang="en-US" sz="2400" b="1" dirty="0"/>
              <a:t>Static Website Hosting using s3</a:t>
            </a:r>
          </a:p>
          <a:p>
            <a:r>
              <a:rPr lang="en-US" sz="2400" b="1" dirty="0"/>
              <a:t>Output: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2826E72-2E1A-0FE1-19E7-0ED99E5FB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515" y="1255776"/>
            <a:ext cx="7588678" cy="44204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613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31861E-724B-8551-9FA3-773EA8C04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1CADD-25DE-EDA6-D77F-7EE686E02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868" y="656047"/>
            <a:ext cx="3455821" cy="1616203"/>
          </a:xfrm>
        </p:spPr>
        <p:txBody>
          <a:bodyPr anchor="b">
            <a:normAutofit/>
          </a:bodyPr>
          <a:lstStyle/>
          <a:p>
            <a:r>
              <a:rPr lang="en-US" sz="3200" dirty="0"/>
              <a:t>Step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362B9-0608-13C2-0A11-E104D4394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868" y="2423748"/>
            <a:ext cx="3982759" cy="3447832"/>
          </a:xfrm>
        </p:spPr>
        <p:txBody>
          <a:bodyPr anchor="t">
            <a:normAutofit/>
          </a:bodyPr>
          <a:lstStyle/>
          <a:p>
            <a:r>
              <a:rPr lang="en-US" sz="2000" b="1" dirty="0"/>
              <a:t>Create a lambda function</a:t>
            </a:r>
          </a:p>
          <a:p>
            <a:pPr marL="0" indent="0">
              <a:buNone/>
            </a:pPr>
            <a:r>
              <a:rPr lang="en-US" sz="2000" b="1" dirty="0"/>
              <a:t>     with NodeJS.</a:t>
            </a:r>
          </a:p>
          <a:p>
            <a:r>
              <a:rPr lang="en-US" sz="2000" b="1" dirty="0"/>
              <a:t>Create DynamoDB.</a:t>
            </a:r>
          </a:p>
          <a:p>
            <a:r>
              <a:rPr lang="en-US" sz="2000" b="1" dirty="0"/>
              <a:t>If you get a permission error assign the necessary policy to the lambda role</a:t>
            </a:r>
          </a:p>
          <a:p>
            <a:r>
              <a:rPr lang="en-US" sz="2000" b="1" dirty="0"/>
              <a:t>Output: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2AD4FA2-B1A9-0381-7184-1C221044E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AF0CF46-7E77-9B5E-948A-2F55E757F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3F96B97-82A2-F7DA-BCE5-8B5E9CDBA4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screenshot of a email&#10;&#10;Description automatically generated">
            <a:extLst>
              <a:ext uri="{FF2B5EF4-FFF2-40B4-BE49-F238E27FC236}">
                <a16:creationId xmlns:a16="http://schemas.microsoft.com/office/drawing/2014/main" id="{5CEDA0D7-1BCA-B9D1-5DED-536B37192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4627" y="4071938"/>
            <a:ext cx="7498432" cy="19511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F25CF8C-708D-5507-BD70-CF0E67C99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4627" y="1288501"/>
            <a:ext cx="7498432" cy="251197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14956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05F5A9-8EE6-5624-42C7-338EDE2A3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" y="133708"/>
            <a:ext cx="10765536" cy="64255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CA1ADD-9009-F3BC-9D84-4BA9E567A14D}"/>
              </a:ext>
            </a:extLst>
          </p:cNvPr>
          <p:cNvSpPr txBox="1"/>
          <p:nvPr/>
        </p:nvSpPr>
        <p:spPr>
          <a:xfrm>
            <a:off x="9665386" y="6488668"/>
            <a:ext cx="181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Medium</a:t>
            </a:r>
          </a:p>
        </p:txBody>
      </p:sp>
    </p:spTree>
    <p:extLst>
      <p:ext uri="{BB962C8B-B14F-4D97-AF65-F5344CB8AC3E}">
        <p14:creationId xmlns:p14="http://schemas.microsoft.com/office/powerpoint/2010/main" val="2113606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3F43BF-54BD-CB73-22B2-6AFFDDB9F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C1B71-2ADC-DDB1-94CC-E29E92E56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868" y="656047"/>
            <a:ext cx="3455821" cy="1616203"/>
          </a:xfrm>
        </p:spPr>
        <p:txBody>
          <a:bodyPr anchor="b">
            <a:normAutofit/>
          </a:bodyPr>
          <a:lstStyle/>
          <a:p>
            <a:r>
              <a:rPr lang="en-US" sz="3200" dirty="0"/>
              <a:t>Step 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6D9CA-34CC-8137-F455-8BD363794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869" y="2423748"/>
            <a:ext cx="3729300" cy="3447832"/>
          </a:xfrm>
        </p:spPr>
        <p:txBody>
          <a:bodyPr anchor="t">
            <a:normAutofit/>
          </a:bodyPr>
          <a:lstStyle/>
          <a:p>
            <a:r>
              <a:rPr lang="en-US" sz="2400" b="1" dirty="0"/>
              <a:t>Create a REST API  in API Gateway</a:t>
            </a:r>
          </a:p>
          <a:p>
            <a:r>
              <a:rPr lang="en-US" sz="2400" b="1" dirty="0"/>
              <a:t>Create Resource</a:t>
            </a:r>
          </a:p>
          <a:p>
            <a:r>
              <a:rPr lang="en-US" sz="2400" b="1" dirty="0"/>
              <a:t>Create Method </a:t>
            </a:r>
          </a:p>
          <a:p>
            <a:r>
              <a:rPr lang="en-US" sz="2400" b="1" dirty="0"/>
              <a:t>Deploy API</a:t>
            </a:r>
          </a:p>
          <a:p>
            <a:r>
              <a:rPr lang="en-US" sz="2400" b="1" dirty="0"/>
              <a:t>Enable CORS (Optional)</a:t>
            </a:r>
          </a:p>
          <a:p>
            <a:r>
              <a:rPr lang="en-US" sz="2400" b="1" dirty="0"/>
              <a:t>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F9D22C-42C6-8000-DFCB-150BDF787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633" y="210954"/>
            <a:ext cx="7772400" cy="44255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669DC4-0C57-27C0-3760-C36BDA66A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633" y="4866396"/>
            <a:ext cx="7772400" cy="149396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37659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967</TotalTime>
  <Words>213</Words>
  <Application>Microsoft Office PowerPoint</Application>
  <PresentationFormat>Widescreen</PresentationFormat>
  <Paragraphs>45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Serverless Web Application in AWS</vt:lpstr>
      <vt:lpstr>PowerPoint Presentation</vt:lpstr>
      <vt:lpstr>Advantages</vt:lpstr>
      <vt:lpstr>Steps:</vt:lpstr>
      <vt:lpstr>Prerequisites</vt:lpstr>
      <vt:lpstr>Step 1:</vt:lpstr>
      <vt:lpstr>Step 2:</vt:lpstr>
      <vt:lpstr>PowerPoint Presentation</vt:lpstr>
      <vt:lpstr>Step 3: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Workshop on serverless hosting</dc:title>
  <dc:creator>Venkata Giri Sasanapuri</dc:creator>
  <cp:lastModifiedBy>Parthasarathi, Prriyamvradha</cp:lastModifiedBy>
  <cp:revision>3</cp:revision>
  <dcterms:created xsi:type="dcterms:W3CDTF">2024-04-19T19:16:14Z</dcterms:created>
  <dcterms:modified xsi:type="dcterms:W3CDTF">2024-04-27T19:42:48Z</dcterms:modified>
</cp:coreProperties>
</file>