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82" r:id="rId24"/>
    <p:sldId id="275" r:id="rId25"/>
    <p:sldId id="276" r:id="rId26"/>
    <p:sldId id="278" r:id="rId27"/>
    <p:sldId id="279" r:id="rId28"/>
    <p:sldId id="277" r:id="rId29"/>
    <p:sldId id="280" r:id="rId30"/>
    <p:sldId id="281" r:id="rId31"/>
    <p:sldId id="283" r:id="rId32"/>
    <p:sldId id="285" r:id="rId33"/>
    <p:sldId id="286" r:id="rId34"/>
    <p:sldId id="288" r:id="rId35"/>
    <p:sldId id="289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301" r:id="rId44"/>
    <p:sldId id="302" r:id="rId45"/>
    <p:sldId id="299" r:id="rId46"/>
    <p:sldId id="3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2B7D8-14B2-48B2-9B6E-F685965464DC}" v="396" dt="2020-02-13T16:52:49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y Karkare" userId="215b254d-c408-4008-bc61-a3cc3459680b" providerId="ADAL" clId="{2F89134A-1FDF-45B9-9D29-F4F20021EDB0}"/>
    <pc:docChg chg="modSld">
      <pc:chgData name="Amey Karkare" userId="215b254d-c408-4008-bc61-a3cc3459680b" providerId="ADAL" clId="{2F89134A-1FDF-45B9-9D29-F4F20021EDB0}" dt="2020-02-12T08:04:07.992" v="87" actId="113"/>
      <pc:docMkLst>
        <pc:docMk/>
      </pc:docMkLst>
      <pc:sldChg chg="modSp mod">
        <pc:chgData name="Amey Karkare" userId="215b254d-c408-4008-bc61-a3cc3459680b" providerId="ADAL" clId="{2F89134A-1FDF-45B9-9D29-F4F20021EDB0}" dt="2020-02-11T11:50:29.565" v="47" actId="20577"/>
        <pc:sldMkLst>
          <pc:docMk/>
          <pc:sldMk cId="3458612588" sldId="280"/>
        </pc:sldMkLst>
        <pc:spChg chg="mod">
          <ac:chgData name="Amey Karkare" userId="215b254d-c408-4008-bc61-a3cc3459680b" providerId="ADAL" clId="{2F89134A-1FDF-45B9-9D29-F4F20021EDB0}" dt="2020-02-11T11:50:29.565" v="47" actId="20577"/>
          <ac:spMkLst>
            <pc:docMk/>
            <pc:sldMk cId="3458612588" sldId="280"/>
            <ac:spMk id="3" creationId="{7EA6C4D4-DCC9-4B45-B1CE-3637DD2EF966}"/>
          </ac:spMkLst>
        </pc:spChg>
      </pc:sldChg>
      <pc:sldChg chg="modSp mod">
        <pc:chgData name="Amey Karkare" userId="215b254d-c408-4008-bc61-a3cc3459680b" providerId="ADAL" clId="{2F89134A-1FDF-45B9-9D29-F4F20021EDB0}" dt="2020-02-12T08:01:31.124" v="55" actId="115"/>
        <pc:sldMkLst>
          <pc:docMk/>
          <pc:sldMk cId="3198502596" sldId="286"/>
        </pc:sldMkLst>
        <pc:graphicFrameChg chg="modGraphic">
          <ac:chgData name="Amey Karkare" userId="215b254d-c408-4008-bc61-a3cc3459680b" providerId="ADAL" clId="{2F89134A-1FDF-45B9-9D29-F4F20021EDB0}" dt="2020-02-12T08:01:31.124" v="55" actId="115"/>
          <ac:graphicFrameMkLst>
            <pc:docMk/>
            <pc:sldMk cId="3198502596" sldId="286"/>
            <ac:graphicFrameMk id="29" creationId="{DAE86B09-D1D1-4E0D-840A-D8BE91DED587}"/>
          </ac:graphicFrameMkLst>
        </pc:graphicFrameChg>
      </pc:sldChg>
      <pc:sldChg chg="modSp mod">
        <pc:chgData name="Amey Karkare" userId="215b254d-c408-4008-bc61-a3cc3459680b" providerId="ADAL" clId="{2F89134A-1FDF-45B9-9D29-F4F20021EDB0}" dt="2020-02-12T08:02:14.754" v="63" actId="115"/>
        <pc:sldMkLst>
          <pc:docMk/>
          <pc:sldMk cId="925394803" sldId="288"/>
        </pc:sldMkLst>
        <pc:graphicFrameChg chg="mod modGraphic">
          <ac:chgData name="Amey Karkare" userId="215b254d-c408-4008-bc61-a3cc3459680b" providerId="ADAL" clId="{2F89134A-1FDF-45B9-9D29-F4F20021EDB0}" dt="2020-02-12T08:02:03.589" v="61"/>
          <ac:graphicFrameMkLst>
            <pc:docMk/>
            <pc:sldMk cId="925394803" sldId="288"/>
            <ac:graphicFrameMk id="29" creationId="{DAE86B09-D1D1-4E0D-840A-D8BE91DED587}"/>
          </ac:graphicFrameMkLst>
        </pc:graphicFrameChg>
        <pc:graphicFrameChg chg="modGraphic">
          <ac:chgData name="Amey Karkare" userId="215b254d-c408-4008-bc61-a3cc3459680b" providerId="ADAL" clId="{2F89134A-1FDF-45B9-9D29-F4F20021EDB0}" dt="2020-02-12T08:02:14.754" v="63" actId="115"/>
          <ac:graphicFrameMkLst>
            <pc:docMk/>
            <pc:sldMk cId="925394803" sldId="288"/>
            <ac:graphicFrameMk id="30" creationId="{4A62E09F-232C-43D8-ADC3-7E3BCF8615B0}"/>
          </ac:graphicFrameMkLst>
        </pc:graphicFrameChg>
      </pc:sldChg>
      <pc:sldChg chg="modSp mod">
        <pc:chgData name="Amey Karkare" userId="215b254d-c408-4008-bc61-a3cc3459680b" providerId="ADAL" clId="{2F89134A-1FDF-45B9-9D29-F4F20021EDB0}" dt="2020-02-12T08:02:26.866" v="67" actId="115"/>
        <pc:sldMkLst>
          <pc:docMk/>
          <pc:sldMk cId="2328446856" sldId="289"/>
        </pc:sldMkLst>
        <pc:graphicFrameChg chg="modGraphic">
          <ac:chgData name="Amey Karkare" userId="215b254d-c408-4008-bc61-a3cc3459680b" providerId="ADAL" clId="{2F89134A-1FDF-45B9-9D29-F4F20021EDB0}" dt="2020-02-12T08:02:26.866" v="67" actId="115"/>
          <ac:graphicFrameMkLst>
            <pc:docMk/>
            <pc:sldMk cId="2328446856" sldId="289"/>
            <ac:graphicFrameMk id="29" creationId="{DAE86B09-D1D1-4E0D-840A-D8BE91DED587}"/>
          </ac:graphicFrameMkLst>
        </pc:graphicFrameChg>
      </pc:sldChg>
      <pc:sldChg chg="modSp mod">
        <pc:chgData name="Amey Karkare" userId="215b254d-c408-4008-bc61-a3cc3459680b" providerId="ADAL" clId="{2F89134A-1FDF-45B9-9D29-F4F20021EDB0}" dt="2020-02-12T08:03:47.279" v="85" actId="20577"/>
        <pc:sldMkLst>
          <pc:docMk/>
          <pc:sldMk cId="1189498707" sldId="296"/>
        </pc:sldMkLst>
        <pc:spChg chg="mod">
          <ac:chgData name="Amey Karkare" userId="215b254d-c408-4008-bc61-a3cc3459680b" providerId="ADAL" clId="{2F89134A-1FDF-45B9-9D29-F4F20021EDB0}" dt="2020-02-12T08:03:47.279" v="85" actId="20577"/>
          <ac:spMkLst>
            <pc:docMk/>
            <pc:sldMk cId="1189498707" sldId="296"/>
            <ac:spMk id="3" creationId="{363044D2-E33F-4328-90C2-0BDD4C1BAE3B}"/>
          </ac:spMkLst>
        </pc:spChg>
      </pc:sldChg>
      <pc:sldChg chg="modSp mod">
        <pc:chgData name="Amey Karkare" userId="215b254d-c408-4008-bc61-a3cc3459680b" providerId="ADAL" clId="{2F89134A-1FDF-45B9-9D29-F4F20021EDB0}" dt="2020-02-12T08:04:07.992" v="87" actId="113"/>
        <pc:sldMkLst>
          <pc:docMk/>
          <pc:sldMk cId="2380451104" sldId="297"/>
        </pc:sldMkLst>
        <pc:spChg chg="mod">
          <ac:chgData name="Amey Karkare" userId="215b254d-c408-4008-bc61-a3cc3459680b" providerId="ADAL" clId="{2F89134A-1FDF-45B9-9D29-F4F20021EDB0}" dt="2020-02-12T08:04:07.992" v="87" actId="113"/>
          <ac:spMkLst>
            <pc:docMk/>
            <pc:sldMk cId="2380451104" sldId="297"/>
            <ac:spMk id="3" creationId="{624FC19D-E9C8-4226-860B-CA0745D5DD20}"/>
          </ac:spMkLst>
        </pc:spChg>
      </pc:sldChg>
    </pc:docChg>
  </pc:docChgLst>
  <pc:docChgLst>
    <pc:chgData name="Amey Karkare" userId="215b254d-c408-4008-bc61-a3cc3459680b" providerId="ADAL" clId="{2ED2B7D8-14B2-48B2-9B6E-F685965464DC}"/>
    <pc:docChg chg="undo custSel mod addSld delSld modSld sldOrd modMainMaster">
      <pc:chgData name="Amey Karkare" userId="215b254d-c408-4008-bc61-a3cc3459680b" providerId="ADAL" clId="{2ED2B7D8-14B2-48B2-9B6E-F685965464DC}" dt="2020-02-13T16:54:12" v="7887"/>
      <pc:docMkLst>
        <pc:docMk/>
      </pc:docMkLst>
      <pc:sldChg chg="modSp">
        <pc:chgData name="Amey Karkare" userId="215b254d-c408-4008-bc61-a3cc3459680b" providerId="ADAL" clId="{2ED2B7D8-14B2-48B2-9B6E-F685965464DC}" dt="2020-02-10T16:27:05.571" v="642" actId="403"/>
        <pc:sldMkLst>
          <pc:docMk/>
          <pc:sldMk cId="2180700161" sldId="257"/>
        </pc:sldMkLst>
        <pc:spChg chg="mod">
          <ac:chgData name="Amey Karkare" userId="215b254d-c408-4008-bc61-a3cc3459680b" providerId="ADAL" clId="{2ED2B7D8-14B2-48B2-9B6E-F685965464DC}" dt="2020-02-10T16:27:05.571" v="642" actId="403"/>
          <ac:spMkLst>
            <pc:docMk/>
            <pc:sldMk cId="2180700161" sldId="257"/>
            <ac:spMk id="3" creationId="{6B0D7B8B-78C3-467D-B85D-4A8104A7616A}"/>
          </ac:spMkLst>
        </pc:spChg>
      </pc:sldChg>
      <pc:sldChg chg="addSp modSp add modAnim">
        <pc:chgData name="Amey Karkare" userId="215b254d-c408-4008-bc61-a3cc3459680b" providerId="ADAL" clId="{2ED2B7D8-14B2-48B2-9B6E-F685965464DC}" dt="2020-02-11T04:22:11.663" v="4332"/>
        <pc:sldMkLst>
          <pc:docMk/>
          <pc:sldMk cId="3944614247" sldId="258"/>
        </pc:sldMkLst>
        <pc:spChg chg="mod">
          <ac:chgData name="Amey Karkare" userId="215b254d-c408-4008-bc61-a3cc3459680b" providerId="ADAL" clId="{2ED2B7D8-14B2-48B2-9B6E-F685965464DC}" dt="2020-02-10T15:37:51.709" v="22" actId="20577"/>
          <ac:spMkLst>
            <pc:docMk/>
            <pc:sldMk cId="3944614247" sldId="258"/>
            <ac:spMk id="2" creationId="{24C710CD-9F19-4391-A15C-F4562D45871B}"/>
          </ac:spMkLst>
        </pc:spChg>
        <pc:spChg chg="mod">
          <ac:chgData name="Amey Karkare" userId="215b254d-c408-4008-bc61-a3cc3459680b" providerId="ADAL" clId="{2ED2B7D8-14B2-48B2-9B6E-F685965464DC}" dt="2020-02-10T16:27:14.326" v="644" actId="403"/>
          <ac:spMkLst>
            <pc:docMk/>
            <pc:sldMk cId="3944614247" sldId="258"/>
            <ac:spMk id="3" creationId="{5FD79F7A-345B-465E-8EDF-84C9842C9048}"/>
          </ac:spMkLst>
        </pc:spChg>
        <pc:spChg chg="add mod">
          <ac:chgData name="Amey Karkare" userId="215b254d-c408-4008-bc61-a3cc3459680b" providerId="ADAL" clId="{2ED2B7D8-14B2-48B2-9B6E-F685965464DC}" dt="2020-02-10T16:27:22.256" v="645" actId="1076"/>
          <ac:spMkLst>
            <pc:docMk/>
            <pc:sldMk cId="3944614247" sldId="258"/>
            <ac:spMk id="4" creationId="{C13645E7-22BE-4A1D-B773-C59586F87AA4}"/>
          </ac:spMkLst>
        </pc:spChg>
      </pc:sldChg>
      <pc:sldChg chg="modSp add">
        <pc:chgData name="Amey Karkare" userId="215b254d-c408-4008-bc61-a3cc3459680b" providerId="ADAL" clId="{2ED2B7D8-14B2-48B2-9B6E-F685965464DC}" dt="2020-02-10T15:46:21.139" v="625" actId="403"/>
        <pc:sldMkLst>
          <pc:docMk/>
          <pc:sldMk cId="2340656578" sldId="259"/>
        </pc:sldMkLst>
        <pc:spChg chg="mod">
          <ac:chgData name="Amey Karkare" userId="215b254d-c408-4008-bc61-a3cc3459680b" providerId="ADAL" clId="{2ED2B7D8-14B2-48B2-9B6E-F685965464DC}" dt="2020-02-10T15:43:18.416" v="393" actId="20577"/>
          <ac:spMkLst>
            <pc:docMk/>
            <pc:sldMk cId="2340656578" sldId="259"/>
            <ac:spMk id="2" creationId="{611E2276-E1F6-4F7C-82E4-0DE52670676C}"/>
          </ac:spMkLst>
        </pc:spChg>
        <pc:spChg chg="mod">
          <ac:chgData name="Amey Karkare" userId="215b254d-c408-4008-bc61-a3cc3459680b" providerId="ADAL" clId="{2ED2B7D8-14B2-48B2-9B6E-F685965464DC}" dt="2020-02-10T15:46:21.139" v="625" actId="403"/>
          <ac:spMkLst>
            <pc:docMk/>
            <pc:sldMk cId="2340656578" sldId="259"/>
            <ac:spMk id="3" creationId="{5CD13258-EB76-4376-A03A-BA3215A3320C}"/>
          </ac:spMkLst>
        </pc:spChg>
      </pc:sldChg>
      <pc:sldChg chg="modSp add">
        <pc:chgData name="Amey Karkare" userId="215b254d-c408-4008-bc61-a3cc3459680b" providerId="ADAL" clId="{2ED2B7D8-14B2-48B2-9B6E-F685965464DC}" dt="2020-02-10T16:29:12.029" v="736" actId="20577"/>
        <pc:sldMkLst>
          <pc:docMk/>
          <pc:sldMk cId="1507046683" sldId="260"/>
        </pc:sldMkLst>
        <pc:spChg chg="mod">
          <ac:chgData name="Amey Karkare" userId="215b254d-c408-4008-bc61-a3cc3459680b" providerId="ADAL" clId="{2ED2B7D8-14B2-48B2-9B6E-F685965464DC}" dt="2020-02-10T16:25:52.042" v="633" actId="20577"/>
          <ac:spMkLst>
            <pc:docMk/>
            <pc:sldMk cId="1507046683" sldId="260"/>
            <ac:spMk id="2" creationId="{DDCB0F7A-B563-47E9-BBD2-7281DDB274D2}"/>
          </ac:spMkLst>
        </pc:spChg>
        <pc:spChg chg="mod">
          <ac:chgData name="Amey Karkare" userId="215b254d-c408-4008-bc61-a3cc3459680b" providerId="ADAL" clId="{2ED2B7D8-14B2-48B2-9B6E-F685965464DC}" dt="2020-02-10T16:29:12.029" v="736" actId="20577"/>
          <ac:spMkLst>
            <pc:docMk/>
            <pc:sldMk cId="1507046683" sldId="260"/>
            <ac:spMk id="3" creationId="{4664F8E5-D1E0-4A40-94C7-238D6E9CB878}"/>
          </ac:spMkLst>
        </pc:spChg>
      </pc:sldChg>
      <pc:sldChg chg="addSp delSp modSp add modAnim">
        <pc:chgData name="Amey Karkare" userId="215b254d-c408-4008-bc61-a3cc3459680b" providerId="ADAL" clId="{2ED2B7D8-14B2-48B2-9B6E-F685965464DC}" dt="2020-02-11T04:23:24.413" v="4347"/>
        <pc:sldMkLst>
          <pc:docMk/>
          <pc:sldMk cId="1103105835" sldId="261"/>
        </pc:sldMkLst>
        <pc:spChg chg="mod">
          <ac:chgData name="Amey Karkare" userId="215b254d-c408-4008-bc61-a3cc3459680b" providerId="ADAL" clId="{2ED2B7D8-14B2-48B2-9B6E-F685965464DC}" dt="2020-02-10T16:40:16.397" v="992" actId="20577"/>
          <ac:spMkLst>
            <pc:docMk/>
            <pc:sldMk cId="1103105835" sldId="261"/>
            <ac:spMk id="2" creationId="{CCDC4CF8-9A6A-44AF-A0D7-24AD9A355E0E}"/>
          </ac:spMkLst>
        </pc:spChg>
        <pc:spChg chg="mod">
          <ac:chgData name="Amey Karkare" userId="215b254d-c408-4008-bc61-a3cc3459680b" providerId="ADAL" clId="{2ED2B7D8-14B2-48B2-9B6E-F685965464DC}" dt="2020-02-10T16:34:38.498" v="873" actId="20577"/>
          <ac:spMkLst>
            <pc:docMk/>
            <pc:sldMk cId="1103105835" sldId="261"/>
            <ac:spMk id="3" creationId="{8346801C-64E0-4F5D-9442-2E3556B3E925}"/>
          </ac:spMkLst>
        </pc:spChg>
        <pc:spChg chg="add del mod">
          <ac:chgData name="Amey Karkare" userId="215b254d-c408-4008-bc61-a3cc3459680b" providerId="ADAL" clId="{2ED2B7D8-14B2-48B2-9B6E-F685965464DC}" dt="2020-02-10T16:34:35.631" v="872" actId="478"/>
          <ac:spMkLst>
            <pc:docMk/>
            <pc:sldMk cId="1103105835" sldId="261"/>
            <ac:spMk id="8" creationId="{A862BDB6-33B4-4707-AAD7-3302DD74758A}"/>
          </ac:spMkLst>
        </pc:spChg>
        <pc:spChg chg="add del mod">
          <ac:chgData name="Amey Karkare" userId="215b254d-c408-4008-bc61-a3cc3459680b" providerId="ADAL" clId="{2ED2B7D8-14B2-48B2-9B6E-F685965464DC}" dt="2020-02-10T16:36:23.092" v="950" actId="478"/>
          <ac:spMkLst>
            <pc:docMk/>
            <pc:sldMk cId="1103105835" sldId="261"/>
            <ac:spMk id="12" creationId="{312C9C02-4DB9-4CE8-AE11-99206A315D1D}"/>
          </ac:spMkLst>
        </pc:spChg>
        <pc:spChg chg="add del mod">
          <ac:chgData name="Amey Karkare" userId="215b254d-c408-4008-bc61-a3cc3459680b" providerId="ADAL" clId="{2ED2B7D8-14B2-48B2-9B6E-F685965464DC}" dt="2020-02-10T16:37:24.306" v="957" actId="478"/>
          <ac:spMkLst>
            <pc:docMk/>
            <pc:sldMk cId="1103105835" sldId="261"/>
            <ac:spMk id="15" creationId="{880F2DE2-E94E-4A29-8A8B-785747D1A993}"/>
          </ac:spMkLst>
        </pc:spChg>
        <pc:spChg chg="add del mod">
          <ac:chgData name="Amey Karkare" userId="215b254d-c408-4008-bc61-a3cc3459680b" providerId="ADAL" clId="{2ED2B7D8-14B2-48B2-9B6E-F685965464DC}" dt="2020-02-10T16:37:32.580" v="959" actId="478"/>
          <ac:spMkLst>
            <pc:docMk/>
            <pc:sldMk cId="1103105835" sldId="261"/>
            <ac:spMk id="18" creationId="{5E50107E-3482-4218-A554-04495CE6F192}"/>
          </ac:spMkLst>
        </pc:spChg>
        <pc:spChg chg="add del mod">
          <ac:chgData name="Amey Karkare" userId="215b254d-c408-4008-bc61-a3cc3459680b" providerId="ADAL" clId="{2ED2B7D8-14B2-48B2-9B6E-F685965464DC}" dt="2020-02-10T16:38:09.631" v="967" actId="478"/>
          <ac:spMkLst>
            <pc:docMk/>
            <pc:sldMk cId="1103105835" sldId="261"/>
            <ac:spMk id="21" creationId="{E1973628-6278-44C5-BB00-4693CF3ED793}"/>
          </ac:spMkLst>
        </pc:spChg>
        <pc:spChg chg="add mod">
          <ac:chgData name="Amey Karkare" userId="215b254d-c408-4008-bc61-a3cc3459680b" providerId="ADAL" clId="{2ED2B7D8-14B2-48B2-9B6E-F685965464DC}" dt="2020-02-10T16:39:43.666" v="989" actId="1076"/>
          <ac:spMkLst>
            <pc:docMk/>
            <pc:sldMk cId="1103105835" sldId="261"/>
            <ac:spMk id="22" creationId="{66A3C583-6E2A-47CF-A1D7-BC0271772401}"/>
          </ac:spMkLst>
        </pc:spChg>
        <pc:grpChg chg="add mod">
          <ac:chgData name="Amey Karkare" userId="215b254d-c408-4008-bc61-a3cc3459680b" providerId="ADAL" clId="{2ED2B7D8-14B2-48B2-9B6E-F685965464DC}" dt="2020-02-10T16:34:57.829" v="941" actId="1038"/>
          <ac:grpSpMkLst>
            <pc:docMk/>
            <pc:sldMk cId="1103105835" sldId="261"/>
            <ac:grpSpMk id="9" creationId="{17C15A48-9F3C-45D3-8594-0B2D77B5029B}"/>
          </ac:grpSpMkLst>
        </pc:grpChg>
        <pc:picChg chg="add mod">
          <ac:chgData name="Amey Karkare" userId="215b254d-c408-4008-bc61-a3cc3459680b" providerId="ADAL" clId="{2ED2B7D8-14B2-48B2-9B6E-F685965464DC}" dt="2020-02-10T16:34:50.047" v="874" actId="164"/>
          <ac:picMkLst>
            <pc:docMk/>
            <pc:sldMk cId="1103105835" sldId="261"/>
            <ac:picMk id="5" creationId="{F2A3928B-0EC3-4E7C-A34E-60ED2D8016BE}"/>
          </ac:picMkLst>
        </pc:picChg>
        <pc:picChg chg="add mod">
          <ac:chgData name="Amey Karkare" userId="215b254d-c408-4008-bc61-a3cc3459680b" providerId="ADAL" clId="{2ED2B7D8-14B2-48B2-9B6E-F685965464DC}" dt="2020-02-10T16:34:50.047" v="874" actId="164"/>
          <ac:picMkLst>
            <pc:docMk/>
            <pc:sldMk cId="1103105835" sldId="261"/>
            <ac:picMk id="7" creationId="{CBD60789-24EA-48E3-B529-4786551334A4}"/>
          </ac:picMkLst>
        </pc:picChg>
        <pc:picChg chg="add mod">
          <ac:chgData name="Amey Karkare" userId="215b254d-c408-4008-bc61-a3cc3459680b" providerId="ADAL" clId="{2ED2B7D8-14B2-48B2-9B6E-F685965464DC}" dt="2020-02-10T16:36:30.309" v="951" actId="1076"/>
          <ac:picMkLst>
            <pc:docMk/>
            <pc:sldMk cId="1103105835" sldId="261"/>
            <ac:picMk id="11" creationId="{EB2845B0-3547-45E3-9CCF-5EAEDD1B4701}"/>
          </ac:picMkLst>
        </pc:picChg>
        <pc:picChg chg="add del mod">
          <ac:chgData name="Amey Karkare" userId="215b254d-c408-4008-bc61-a3cc3459680b" providerId="ADAL" clId="{2ED2B7D8-14B2-48B2-9B6E-F685965464DC}" dt="2020-02-10T16:37:24.306" v="957" actId="478"/>
          <ac:picMkLst>
            <pc:docMk/>
            <pc:sldMk cId="1103105835" sldId="261"/>
            <ac:picMk id="14" creationId="{69C62064-C2DB-471F-8D64-A88E45436373}"/>
          </ac:picMkLst>
        </pc:picChg>
        <pc:picChg chg="add del mod">
          <ac:chgData name="Amey Karkare" userId="215b254d-c408-4008-bc61-a3cc3459680b" providerId="ADAL" clId="{2ED2B7D8-14B2-48B2-9B6E-F685965464DC}" dt="2020-02-10T16:37:32.580" v="959" actId="478"/>
          <ac:picMkLst>
            <pc:docMk/>
            <pc:sldMk cId="1103105835" sldId="261"/>
            <ac:picMk id="17" creationId="{901235FF-9B80-4505-A389-224C559C6178}"/>
          </ac:picMkLst>
        </pc:picChg>
        <pc:picChg chg="add del mod">
          <ac:chgData name="Amey Karkare" userId="215b254d-c408-4008-bc61-a3cc3459680b" providerId="ADAL" clId="{2ED2B7D8-14B2-48B2-9B6E-F685965464DC}" dt="2020-02-10T16:38:17.315" v="969" actId="14100"/>
          <ac:picMkLst>
            <pc:docMk/>
            <pc:sldMk cId="1103105835" sldId="261"/>
            <ac:picMk id="20" creationId="{A6108431-0DEA-4BF3-89B7-8837EE2E67E4}"/>
          </ac:picMkLst>
        </pc:picChg>
      </pc:sldChg>
      <pc:sldChg chg="modSp add">
        <pc:chgData name="Amey Karkare" userId="215b254d-c408-4008-bc61-a3cc3459680b" providerId="ADAL" clId="{2ED2B7D8-14B2-48B2-9B6E-F685965464DC}" dt="2020-02-10T16:42:33.763" v="1191" actId="20577"/>
        <pc:sldMkLst>
          <pc:docMk/>
          <pc:sldMk cId="4294886609" sldId="262"/>
        </pc:sldMkLst>
        <pc:spChg chg="mod">
          <ac:chgData name="Amey Karkare" userId="215b254d-c408-4008-bc61-a3cc3459680b" providerId="ADAL" clId="{2ED2B7D8-14B2-48B2-9B6E-F685965464DC}" dt="2020-02-10T16:40:31.097" v="998" actId="20577"/>
          <ac:spMkLst>
            <pc:docMk/>
            <pc:sldMk cId="4294886609" sldId="262"/>
            <ac:spMk id="2" creationId="{2E65294F-800C-49B6-B9AA-6B128F362313}"/>
          </ac:spMkLst>
        </pc:spChg>
        <pc:spChg chg="mod">
          <ac:chgData name="Amey Karkare" userId="215b254d-c408-4008-bc61-a3cc3459680b" providerId="ADAL" clId="{2ED2B7D8-14B2-48B2-9B6E-F685965464DC}" dt="2020-02-10T16:42:33.763" v="1191" actId="20577"/>
          <ac:spMkLst>
            <pc:docMk/>
            <pc:sldMk cId="4294886609" sldId="262"/>
            <ac:spMk id="3" creationId="{BB77C793-77D1-470D-87B4-770F4F271EC1}"/>
          </ac:spMkLst>
        </pc:spChg>
      </pc:sldChg>
      <pc:sldChg chg="addSp delSp modSp add">
        <pc:chgData name="Amey Karkare" userId="215b254d-c408-4008-bc61-a3cc3459680b" providerId="ADAL" clId="{2ED2B7D8-14B2-48B2-9B6E-F685965464DC}" dt="2020-02-10T16:59:30.909" v="1943" actId="20577"/>
        <pc:sldMkLst>
          <pc:docMk/>
          <pc:sldMk cId="2224008532" sldId="263"/>
        </pc:sldMkLst>
        <pc:spChg chg="mod">
          <ac:chgData name="Amey Karkare" userId="215b254d-c408-4008-bc61-a3cc3459680b" providerId="ADAL" clId="{2ED2B7D8-14B2-48B2-9B6E-F685965464DC}" dt="2020-02-10T16:53:02.923" v="1828" actId="20577"/>
          <ac:spMkLst>
            <pc:docMk/>
            <pc:sldMk cId="2224008532" sldId="263"/>
            <ac:spMk id="2" creationId="{87721DD8-7FAD-4249-AD69-C811D330A243}"/>
          </ac:spMkLst>
        </pc:spChg>
        <pc:spChg chg="mod">
          <ac:chgData name="Amey Karkare" userId="215b254d-c408-4008-bc61-a3cc3459680b" providerId="ADAL" clId="{2ED2B7D8-14B2-48B2-9B6E-F685965464DC}" dt="2020-02-10T16:59:30.909" v="1943" actId="20577"/>
          <ac:spMkLst>
            <pc:docMk/>
            <pc:sldMk cId="2224008532" sldId="263"/>
            <ac:spMk id="3" creationId="{CDB8CA3B-D03C-4F20-BD96-92A0E2E7CCD1}"/>
          </ac:spMkLst>
        </pc:spChg>
        <pc:spChg chg="add del mod">
          <ac:chgData name="Amey Karkare" userId="215b254d-c408-4008-bc61-a3cc3459680b" providerId="ADAL" clId="{2ED2B7D8-14B2-48B2-9B6E-F685965464DC}" dt="2020-02-10T16:46:17.027" v="1399" actId="478"/>
          <ac:spMkLst>
            <pc:docMk/>
            <pc:sldMk cId="2224008532" sldId="263"/>
            <ac:spMk id="6" creationId="{EAA2E214-838E-4A98-BB2F-76F7AD57FC02}"/>
          </ac:spMkLst>
        </pc:spChg>
        <pc:picChg chg="add mod">
          <ac:chgData name="Amey Karkare" userId="215b254d-c408-4008-bc61-a3cc3459680b" providerId="ADAL" clId="{2ED2B7D8-14B2-48B2-9B6E-F685965464DC}" dt="2020-02-10T16:46:22.169" v="1400" actId="1076"/>
          <ac:picMkLst>
            <pc:docMk/>
            <pc:sldMk cId="2224008532" sldId="263"/>
            <ac:picMk id="5" creationId="{15C3670B-79E9-4BE4-ADF3-206F3C526148}"/>
          </ac:picMkLst>
        </pc:picChg>
      </pc:sldChg>
      <pc:sldChg chg="modSp add">
        <pc:chgData name="Amey Karkare" userId="215b254d-c408-4008-bc61-a3cc3459680b" providerId="ADAL" clId="{2ED2B7D8-14B2-48B2-9B6E-F685965464DC}" dt="2020-02-10T16:59:43.491" v="1950" actId="20577"/>
        <pc:sldMkLst>
          <pc:docMk/>
          <pc:sldMk cId="3969499363" sldId="264"/>
        </pc:sldMkLst>
        <pc:spChg chg="mod">
          <ac:chgData name="Amey Karkare" userId="215b254d-c408-4008-bc61-a3cc3459680b" providerId="ADAL" clId="{2ED2B7D8-14B2-48B2-9B6E-F685965464DC}" dt="2020-02-10T16:53:07.351" v="1829" actId="20577"/>
          <ac:spMkLst>
            <pc:docMk/>
            <pc:sldMk cId="3969499363" sldId="264"/>
            <ac:spMk id="2" creationId="{87721DD8-7FAD-4249-AD69-C811D330A243}"/>
          </ac:spMkLst>
        </pc:spChg>
        <pc:spChg chg="mod">
          <ac:chgData name="Amey Karkare" userId="215b254d-c408-4008-bc61-a3cc3459680b" providerId="ADAL" clId="{2ED2B7D8-14B2-48B2-9B6E-F685965464DC}" dt="2020-02-10T16:59:43.491" v="1950" actId="20577"/>
          <ac:spMkLst>
            <pc:docMk/>
            <pc:sldMk cId="3969499363" sldId="264"/>
            <ac:spMk id="3" creationId="{CDB8CA3B-D03C-4F20-BD96-92A0E2E7CCD1}"/>
          </ac:spMkLst>
        </pc:spChg>
      </pc:sldChg>
      <pc:sldChg chg="modSp add">
        <pc:chgData name="Amey Karkare" userId="215b254d-c408-4008-bc61-a3cc3459680b" providerId="ADAL" clId="{2ED2B7D8-14B2-48B2-9B6E-F685965464DC}" dt="2020-02-10T16:49:31.623" v="1636" actId="20577"/>
        <pc:sldMkLst>
          <pc:docMk/>
          <pc:sldMk cId="3111112150" sldId="265"/>
        </pc:sldMkLst>
        <pc:spChg chg="mod">
          <ac:chgData name="Amey Karkare" userId="215b254d-c408-4008-bc61-a3cc3459680b" providerId="ADAL" clId="{2ED2B7D8-14B2-48B2-9B6E-F685965464DC}" dt="2020-02-10T16:47:04.119" v="1430" actId="20577"/>
          <ac:spMkLst>
            <pc:docMk/>
            <pc:sldMk cId="3111112150" sldId="265"/>
            <ac:spMk id="2" creationId="{2E65294F-800C-49B6-B9AA-6B128F362313}"/>
          </ac:spMkLst>
        </pc:spChg>
        <pc:spChg chg="mod">
          <ac:chgData name="Amey Karkare" userId="215b254d-c408-4008-bc61-a3cc3459680b" providerId="ADAL" clId="{2ED2B7D8-14B2-48B2-9B6E-F685965464DC}" dt="2020-02-10T16:49:31.623" v="1636" actId="20577"/>
          <ac:spMkLst>
            <pc:docMk/>
            <pc:sldMk cId="3111112150" sldId="265"/>
            <ac:spMk id="3" creationId="{BB77C793-77D1-470D-87B4-770F4F271EC1}"/>
          </ac:spMkLst>
        </pc:spChg>
      </pc:sldChg>
      <pc:sldChg chg="addSp delSp modSp add modAnim">
        <pc:chgData name="Amey Karkare" userId="215b254d-c408-4008-bc61-a3cc3459680b" providerId="ADAL" clId="{2ED2B7D8-14B2-48B2-9B6E-F685965464DC}" dt="2020-02-11T04:23:53.999" v="4351"/>
        <pc:sldMkLst>
          <pc:docMk/>
          <pc:sldMk cId="1666729292" sldId="266"/>
        </pc:sldMkLst>
        <pc:spChg chg="mod">
          <ac:chgData name="Amey Karkare" userId="215b254d-c408-4008-bc61-a3cc3459680b" providerId="ADAL" clId="{2ED2B7D8-14B2-48B2-9B6E-F685965464DC}" dt="2020-02-10T16:53:20.038" v="1838" actId="20577"/>
          <ac:spMkLst>
            <pc:docMk/>
            <pc:sldMk cId="1666729292" sldId="266"/>
            <ac:spMk id="2" creationId="{2E65294F-800C-49B6-B9AA-6B128F362313}"/>
          </ac:spMkLst>
        </pc:spChg>
        <pc:spChg chg="mod">
          <ac:chgData name="Amey Karkare" userId="215b254d-c408-4008-bc61-a3cc3459680b" providerId="ADAL" clId="{2ED2B7D8-14B2-48B2-9B6E-F685965464DC}" dt="2020-02-10T16:54:40.375" v="1911" actId="20577"/>
          <ac:spMkLst>
            <pc:docMk/>
            <pc:sldMk cId="1666729292" sldId="266"/>
            <ac:spMk id="3" creationId="{BB77C793-77D1-470D-87B4-770F4F271EC1}"/>
          </ac:spMkLst>
        </pc:spChg>
        <pc:spChg chg="add del mod">
          <ac:chgData name="Amey Karkare" userId="215b254d-c408-4008-bc61-a3cc3459680b" providerId="ADAL" clId="{2ED2B7D8-14B2-48B2-9B6E-F685965464DC}" dt="2020-02-10T16:58:13.472" v="1922" actId="931"/>
          <ac:spMkLst>
            <pc:docMk/>
            <pc:sldMk cId="1666729292" sldId="266"/>
            <ac:spMk id="8" creationId="{D0002F77-D610-4CFF-9B1C-B4C6FF13257C}"/>
          </ac:spMkLst>
        </pc:spChg>
        <pc:spChg chg="add del mod">
          <ac:chgData name="Amey Karkare" userId="215b254d-c408-4008-bc61-a3cc3459680b" providerId="ADAL" clId="{2ED2B7D8-14B2-48B2-9B6E-F685965464DC}" dt="2020-02-10T16:58:46.396" v="1927" actId="478"/>
          <ac:spMkLst>
            <pc:docMk/>
            <pc:sldMk cId="1666729292" sldId="266"/>
            <ac:spMk id="11" creationId="{4955EF87-5F92-4DB0-89BE-1AEBAB1715CA}"/>
          </ac:spMkLst>
        </pc:spChg>
        <pc:picChg chg="add mod">
          <ac:chgData name="Amey Karkare" userId="215b254d-c408-4008-bc61-a3cc3459680b" providerId="ADAL" clId="{2ED2B7D8-14B2-48B2-9B6E-F685965464DC}" dt="2020-02-10T16:57:50.498" v="1917" actId="14100"/>
          <ac:picMkLst>
            <pc:docMk/>
            <pc:sldMk cId="1666729292" sldId="266"/>
            <ac:picMk id="5" creationId="{9E945939-B1F1-4A5E-8855-ED6C53A3029C}"/>
          </ac:picMkLst>
        </pc:picChg>
        <pc:picChg chg="add del mod">
          <ac:chgData name="Amey Karkare" userId="215b254d-c408-4008-bc61-a3cc3459680b" providerId="ADAL" clId="{2ED2B7D8-14B2-48B2-9B6E-F685965464DC}" dt="2020-02-10T16:58:13.472" v="1922" actId="931"/>
          <ac:picMkLst>
            <pc:docMk/>
            <pc:sldMk cId="1666729292" sldId="266"/>
            <ac:picMk id="7" creationId="{7007C703-3AD6-400C-81D5-4A73BCDD59C1}"/>
          </ac:picMkLst>
        </pc:picChg>
        <pc:picChg chg="add mod">
          <ac:chgData name="Amey Karkare" userId="215b254d-c408-4008-bc61-a3cc3459680b" providerId="ADAL" clId="{2ED2B7D8-14B2-48B2-9B6E-F685965464DC}" dt="2020-02-10T16:58:51.945" v="1928" actId="14100"/>
          <ac:picMkLst>
            <pc:docMk/>
            <pc:sldMk cId="1666729292" sldId="266"/>
            <ac:picMk id="10" creationId="{2BF95906-FCB0-4EFB-B94C-F8D219012792}"/>
          </ac:picMkLst>
        </pc:picChg>
      </pc:sldChg>
      <pc:sldChg chg="modSp add">
        <pc:chgData name="Amey Karkare" userId="215b254d-c408-4008-bc61-a3cc3459680b" providerId="ADAL" clId="{2ED2B7D8-14B2-48B2-9B6E-F685965464DC}" dt="2020-02-11T04:24:05.410" v="4352" actId="20577"/>
        <pc:sldMkLst>
          <pc:docMk/>
          <pc:sldMk cId="2109982850" sldId="267"/>
        </pc:sldMkLst>
        <pc:spChg chg="mod">
          <ac:chgData name="Amey Karkare" userId="215b254d-c408-4008-bc61-a3cc3459680b" providerId="ADAL" clId="{2ED2B7D8-14B2-48B2-9B6E-F685965464DC}" dt="2020-02-11T04:24:05.410" v="4352" actId="20577"/>
          <ac:spMkLst>
            <pc:docMk/>
            <pc:sldMk cId="2109982850" sldId="267"/>
            <ac:spMk id="3" creationId="{CDB8CA3B-D03C-4F20-BD96-92A0E2E7CCD1}"/>
          </ac:spMkLst>
        </pc:spChg>
        <pc:picChg chg="mod">
          <ac:chgData name="Amey Karkare" userId="215b254d-c408-4008-bc61-a3cc3459680b" providerId="ADAL" clId="{2ED2B7D8-14B2-48B2-9B6E-F685965464DC}" dt="2020-02-10T17:00:24.686" v="2009" actId="1076"/>
          <ac:picMkLst>
            <pc:docMk/>
            <pc:sldMk cId="2109982850" sldId="267"/>
            <ac:picMk id="5" creationId="{15C3670B-79E9-4BE4-ADF3-206F3C526148}"/>
          </ac:picMkLst>
        </pc:picChg>
      </pc:sldChg>
      <pc:sldChg chg="modSp add">
        <pc:chgData name="Amey Karkare" userId="215b254d-c408-4008-bc61-a3cc3459680b" providerId="ADAL" clId="{2ED2B7D8-14B2-48B2-9B6E-F685965464DC}" dt="2020-02-10T17:05:01.083" v="2209" actId="20577"/>
        <pc:sldMkLst>
          <pc:docMk/>
          <pc:sldMk cId="3154666084" sldId="268"/>
        </pc:sldMkLst>
        <pc:spChg chg="mod">
          <ac:chgData name="Amey Karkare" userId="215b254d-c408-4008-bc61-a3cc3459680b" providerId="ADAL" clId="{2ED2B7D8-14B2-48B2-9B6E-F685965464DC}" dt="2020-02-10T17:01:56.181" v="2037" actId="20577"/>
          <ac:spMkLst>
            <pc:docMk/>
            <pc:sldMk cId="3154666084" sldId="268"/>
            <ac:spMk id="2" creationId="{57B9C6A0-0484-458B-B0CA-1AC82C77B84D}"/>
          </ac:spMkLst>
        </pc:spChg>
        <pc:spChg chg="mod">
          <ac:chgData name="Amey Karkare" userId="215b254d-c408-4008-bc61-a3cc3459680b" providerId="ADAL" clId="{2ED2B7D8-14B2-48B2-9B6E-F685965464DC}" dt="2020-02-10T17:05:01.083" v="2209" actId="20577"/>
          <ac:spMkLst>
            <pc:docMk/>
            <pc:sldMk cId="3154666084" sldId="268"/>
            <ac:spMk id="3" creationId="{1A46D696-0A82-4185-858F-12F1E81B4A58}"/>
          </ac:spMkLst>
        </pc:spChg>
      </pc:sldChg>
      <pc:sldChg chg="modSp add">
        <pc:chgData name="Amey Karkare" userId="215b254d-c408-4008-bc61-a3cc3459680b" providerId="ADAL" clId="{2ED2B7D8-14B2-48B2-9B6E-F685965464DC}" dt="2020-02-10T17:03:16.335" v="2073" actId="5793"/>
        <pc:sldMkLst>
          <pc:docMk/>
          <pc:sldMk cId="217347290" sldId="269"/>
        </pc:sldMkLst>
        <pc:spChg chg="mod">
          <ac:chgData name="Amey Karkare" userId="215b254d-c408-4008-bc61-a3cc3459680b" providerId="ADAL" clId="{2ED2B7D8-14B2-48B2-9B6E-F685965464DC}" dt="2020-02-10T17:02:24.827" v="2047" actId="20577"/>
          <ac:spMkLst>
            <pc:docMk/>
            <pc:sldMk cId="217347290" sldId="269"/>
            <ac:spMk id="2" creationId="{C6BBBD14-88C6-4FFE-9AA1-DBDFA899CB06}"/>
          </ac:spMkLst>
        </pc:spChg>
        <pc:spChg chg="mod">
          <ac:chgData name="Amey Karkare" userId="215b254d-c408-4008-bc61-a3cc3459680b" providerId="ADAL" clId="{2ED2B7D8-14B2-48B2-9B6E-F685965464DC}" dt="2020-02-10T17:03:16.335" v="2073" actId="5793"/>
          <ac:spMkLst>
            <pc:docMk/>
            <pc:sldMk cId="217347290" sldId="269"/>
            <ac:spMk id="3" creationId="{00D2375F-00E9-4AD0-968E-4A71033CC07D}"/>
          </ac:spMkLst>
        </pc:spChg>
      </pc:sldChg>
      <pc:sldChg chg="modSp add">
        <pc:chgData name="Amey Karkare" userId="215b254d-c408-4008-bc61-a3cc3459680b" providerId="ADAL" clId="{2ED2B7D8-14B2-48B2-9B6E-F685965464DC}" dt="2020-02-10T17:25:21.858" v="2390" actId="20577"/>
        <pc:sldMkLst>
          <pc:docMk/>
          <pc:sldMk cId="2265249536" sldId="270"/>
        </pc:sldMkLst>
        <pc:spChg chg="mod">
          <ac:chgData name="Amey Karkare" userId="215b254d-c408-4008-bc61-a3cc3459680b" providerId="ADAL" clId="{2ED2B7D8-14B2-48B2-9B6E-F685965464DC}" dt="2020-02-10T17:23:22.796" v="2215" actId="20577"/>
          <ac:spMkLst>
            <pc:docMk/>
            <pc:sldMk cId="2265249536" sldId="270"/>
            <ac:spMk id="2" creationId="{DF86AB1D-6137-4330-972E-F8B147B9C44F}"/>
          </ac:spMkLst>
        </pc:spChg>
        <pc:spChg chg="mod">
          <ac:chgData name="Amey Karkare" userId="215b254d-c408-4008-bc61-a3cc3459680b" providerId="ADAL" clId="{2ED2B7D8-14B2-48B2-9B6E-F685965464DC}" dt="2020-02-10T17:25:21.858" v="2390" actId="20577"/>
          <ac:spMkLst>
            <pc:docMk/>
            <pc:sldMk cId="2265249536" sldId="270"/>
            <ac:spMk id="3" creationId="{A43CC88D-47E1-48DD-BA70-9FEFAB864E6A}"/>
          </ac:spMkLst>
        </pc:spChg>
      </pc:sldChg>
      <pc:sldChg chg="modSp add">
        <pc:chgData name="Amey Karkare" userId="215b254d-c408-4008-bc61-a3cc3459680b" providerId="ADAL" clId="{2ED2B7D8-14B2-48B2-9B6E-F685965464DC}" dt="2020-02-10T17:29:12.425" v="2655" actId="20577"/>
        <pc:sldMkLst>
          <pc:docMk/>
          <pc:sldMk cId="1579583704" sldId="271"/>
        </pc:sldMkLst>
        <pc:spChg chg="mod">
          <ac:chgData name="Amey Karkare" userId="215b254d-c408-4008-bc61-a3cc3459680b" providerId="ADAL" clId="{2ED2B7D8-14B2-48B2-9B6E-F685965464DC}" dt="2020-02-10T17:26:48.123" v="2416" actId="20577"/>
          <ac:spMkLst>
            <pc:docMk/>
            <pc:sldMk cId="1579583704" sldId="271"/>
            <ac:spMk id="2" creationId="{CE70C8D1-F896-4F67-8CDF-B682750081F4}"/>
          </ac:spMkLst>
        </pc:spChg>
        <pc:spChg chg="mod">
          <ac:chgData name="Amey Karkare" userId="215b254d-c408-4008-bc61-a3cc3459680b" providerId="ADAL" clId="{2ED2B7D8-14B2-48B2-9B6E-F685965464DC}" dt="2020-02-10T17:29:12.425" v="2655" actId="20577"/>
          <ac:spMkLst>
            <pc:docMk/>
            <pc:sldMk cId="1579583704" sldId="271"/>
            <ac:spMk id="3" creationId="{CD9BD51F-4094-4880-BE85-0D59EF786B2A}"/>
          </ac:spMkLst>
        </pc:spChg>
      </pc:sldChg>
      <pc:sldChg chg="modSp add">
        <pc:chgData name="Amey Karkare" userId="215b254d-c408-4008-bc61-a3cc3459680b" providerId="ADAL" clId="{2ED2B7D8-14B2-48B2-9B6E-F685965464DC}" dt="2020-02-10T17:30:57.115" v="2749" actId="20577"/>
        <pc:sldMkLst>
          <pc:docMk/>
          <pc:sldMk cId="1377556869" sldId="272"/>
        </pc:sldMkLst>
        <pc:spChg chg="mod">
          <ac:chgData name="Amey Karkare" userId="215b254d-c408-4008-bc61-a3cc3459680b" providerId="ADAL" clId="{2ED2B7D8-14B2-48B2-9B6E-F685965464DC}" dt="2020-02-10T17:30:07.059" v="2667" actId="20577"/>
          <ac:spMkLst>
            <pc:docMk/>
            <pc:sldMk cId="1377556869" sldId="272"/>
            <ac:spMk id="2" creationId="{F436E1EA-6C2B-4E15-9629-73D72A3CE638}"/>
          </ac:spMkLst>
        </pc:spChg>
        <pc:spChg chg="mod">
          <ac:chgData name="Amey Karkare" userId="215b254d-c408-4008-bc61-a3cc3459680b" providerId="ADAL" clId="{2ED2B7D8-14B2-48B2-9B6E-F685965464DC}" dt="2020-02-10T17:30:57.115" v="2749" actId="20577"/>
          <ac:spMkLst>
            <pc:docMk/>
            <pc:sldMk cId="1377556869" sldId="272"/>
            <ac:spMk id="3" creationId="{60B232FA-4C27-4F55-B9AC-FE6B9FCF940C}"/>
          </ac:spMkLst>
        </pc:spChg>
      </pc:sldChg>
      <pc:sldChg chg="modSp add">
        <pc:chgData name="Amey Karkare" userId="215b254d-c408-4008-bc61-a3cc3459680b" providerId="ADAL" clId="{2ED2B7D8-14B2-48B2-9B6E-F685965464DC}" dt="2020-02-10T17:36:47.890" v="2951" actId="20577"/>
        <pc:sldMkLst>
          <pc:docMk/>
          <pc:sldMk cId="3933969971" sldId="273"/>
        </pc:sldMkLst>
        <pc:spChg chg="mod">
          <ac:chgData name="Amey Karkare" userId="215b254d-c408-4008-bc61-a3cc3459680b" providerId="ADAL" clId="{2ED2B7D8-14B2-48B2-9B6E-F685965464DC}" dt="2020-02-10T17:34:15.286" v="2778" actId="20577"/>
          <ac:spMkLst>
            <pc:docMk/>
            <pc:sldMk cId="3933969971" sldId="273"/>
            <ac:spMk id="2" creationId="{9A2FA5E5-BA40-461A-A376-C53A62C432BC}"/>
          </ac:spMkLst>
        </pc:spChg>
        <pc:spChg chg="mod">
          <ac:chgData name="Amey Karkare" userId="215b254d-c408-4008-bc61-a3cc3459680b" providerId="ADAL" clId="{2ED2B7D8-14B2-48B2-9B6E-F685965464DC}" dt="2020-02-10T17:36:47.890" v="2951" actId="20577"/>
          <ac:spMkLst>
            <pc:docMk/>
            <pc:sldMk cId="3933969971" sldId="273"/>
            <ac:spMk id="3" creationId="{8002EE4E-4E30-4D96-83C0-F1757E0D4FDD}"/>
          </ac:spMkLst>
        </pc:spChg>
      </pc:sldChg>
      <pc:sldChg chg="addSp modSp add modAnim">
        <pc:chgData name="Amey Karkare" userId="215b254d-c408-4008-bc61-a3cc3459680b" providerId="ADAL" clId="{2ED2B7D8-14B2-48B2-9B6E-F685965464DC}" dt="2020-02-11T04:24:36.736" v="4357"/>
        <pc:sldMkLst>
          <pc:docMk/>
          <pc:sldMk cId="197192213" sldId="274"/>
        </pc:sldMkLst>
        <pc:spChg chg="mod">
          <ac:chgData name="Amey Karkare" userId="215b254d-c408-4008-bc61-a3cc3459680b" providerId="ADAL" clId="{2ED2B7D8-14B2-48B2-9B6E-F685965464DC}" dt="2020-02-10T17:37:11.640" v="2957" actId="20577"/>
          <ac:spMkLst>
            <pc:docMk/>
            <pc:sldMk cId="197192213" sldId="274"/>
            <ac:spMk id="2" creationId="{85457011-D2D8-4AE8-ABE0-F30DA054D13D}"/>
          </ac:spMkLst>
        </pc:spChg>
        <pc:spChg chg="mod">
          <ac:chgData name="Amey Karkare" userId="215b254d-c408-4008-bc61-a3cc3459680b" providerId="ADAL" clId="{2ED2B7D8-14B2-48B2-9B6E-F685965464DC}" dt="2020-02-10T17:41:12.014" v="3162" actId="14100"/>
          <ac:spMkLst>
            <pc:docMk/>
            <pc:sldMk cId="197192213" sldId="274"/>
            <ac:spMk id="3" creationId="{EB22A3DD-30AF-41EA-B20E-18E866F410C9}"/>
          </ac:spMkLst>
        </pc:spChg>
        <pc:spChg chg="add mod">
          <ac:chgData name="Amey Karkare" userId="215b254d-c408-4008-bc61-a3cc3459680b" providerId="ADAL" clId="{2ED2B7D8-14B2-48B2-9B6E-F685965464DC}" dt="2020-02-10T17:40:14.860" v="3137" actId="14100"/>
          <ac:spMkLst>
            <pc:docMk/>
            <pc:sldMk cId="197192213" sldId="274"/>
            <ac:spMk id="6" creationId="{01A4B40A-5273-4393-ADE9-4D36116559DA}"/>
          </ac:spMkLst>
        </pc:spChg>
        <pc:picChg chg="add mod ord">
          <ac:chgData name="Amey Karkare" userId="215b254d-c408-4008-bc61-a3cc3459680b" providerId="ADAL" clId="{2ED2B7D8-14B2-48B2-9B6E-F685965464DC}" dt="2020-02-10T17:41:22.075" v="3164" actId="167"/>
          <ac:picMkLst>
            <pc:docMk/>
            <pc:sldMk cId="197192213" sldId="274"/>
            <ac:picMk id="5" creationId="{8D0280B3-6809-41AC-9557-FA97FC077749}"/>
          </ac:picMkLst>
        </pc:picChg>
      </pc:sldChg>
      <pc:sldChg chg="modSp add">
        <pc:chgData name="Amey Karkare" userId="215b254d-c408-4008-bc61-a3cc3459680b" providerId="ADAL" clId="{2ED2B7D8-14B2-48B2-9B6E-F685965464DC}" dt="2020-02-10T17:46:21.638" v="3480" actId="20577"/>
        <pc:sldMkLst>
          <pc:docMk/>
          <pc:sldMk cId="4023737248" sldId="275"/>
        </pc:sldMkLst>
        <pc:spChg chg="mod">
          <ac:chgData name="Amey Karkare" userId="215b254d-c408-4008-bc61-a3cc3459680b" providerId="ADAL" clId="{2ED2B7D8-14B2-48B2-9B6E-F685965464DC}" dt="2020-02-10T17:43:22.651" v="3213" actId="20577"/>
          <ac:spMkLst>
            <pc:docMk/>
            <pc:sldMk cId="4023737248" sldId="275"/>
            <ac:spMk id="2" creationId="{703EE95E-6C6F-415E-8AD6-94E6283E743C}"/>
          </ac:spMkLst>
        </pc:spChg>
        <pc:spChg chg="mod">
          <ac:chgData name="Amey Karkare" userId="215b254d-c408-4008-bc61-a3cc3459680b" providerId="ADAL" clId="{2ED2B7D8-14B2-48B2-9B6E-F685965464DC}" dt="2020-02-10T17:46:21.638" v="3480" actId="20577"/>
          <ac:spMkLst>
            <pc:docMk/>
            <pc:sldMk cId="4023737248" sldId="275"/>
            <ac:spMk id="3" creationId="{BD7ECC6B-B5D4-4E75-9AC3-C71215247677}"/>
          </ac:spMkLst>
        </pc:spChg>
      </pc:sldChg>
      <pc:sldChg chg="addSp modSp add modAnim">
        <pc:chgData name="Amey Karkare" userId="215b254d-c408-4008-bc61-a3cc3459680b" providerId="ADAL" clId="{2ED2B7D8-14B2-48B2-9B6E-F685965464DC}" dt="2020-02-11T15:24:40.388" v="4417" actId="20577"/>
        <pc:sldMkLst>
          <pc:docMk/>
          <pc:sldMk cId="1278343082" sldId="276"/>
        </pc:sldMkLst>
        <pc:spChg chg="mod">
          <ac:chgData name="Amey Karkare" userId="215b254d-c408-4008-bc61-a3cc3459680b" providerId="ADAL" clId="{2ED2B7D8-14B2-48B2-9B6E-F685965464DC}" dt="2020-02-10T17:49:47.339" v="3492" actId="20577"/>
          <ac:spMkLst>
            <pc:docMk/>
            <pc:sldMk cId="1278343082" sldId="276"/>
            <ac:spMk id="2" creationId="{F3BEA312-F680-48CD-B548-F393AFD0D4BC}"/>
          </ac:spMkLst>
        </pc:spChg>
        <pc:spChg chg="mod">
          <ac:chgData name="Amey Karkare" userId="215b254d-c408-4008-bc61-a3cc3459680b" providerId="ADAL" clId="{2ED2B7D8-14B2-48B2-9B6E-F685965464DC}" dt="2020-02-10T17:53:22.792" v="3606" actId="20577"/>
          <ac:spMkLst>
            <pc:docMk/>
            <pc:sldMk cId="1278343082" sldId="276"/>
            <ac:spMk id="3" creationId="{1BC030C1-7315-4DA4-99CE-DE6B5452EEEC}"/>
          </ac:spMkLst>
        </pc:spChg>
        <pc:spChg chg="add mod">
          <ac:chgData name="Amey Karkare" userId="215b254d-c408-4008-bc61-a3cc3459680b" providerId="ADAL" clId="{2ED2B7D8-14B2-48B2-9B6E-F685965464DC}" dt="2020-02-11T15:24:40.388" v="4417" actId="20577"/>
          <ac:spMkLst>
            <pc:docMk/>
            <pc:sldMk cId="1278343082" sldId="276"/>
            <ac:spMk id="4" creationId="{2372259A-4852-421E-94D2-5A72BEF95ED1}"/>
          </ac:spMkLst>
        </pc:spChg>
      </pc:sldChg>
      <pc:sldChg chg="modSp add">
        <pc:chgData name="Amey Karkare" userId="215b254d-c408-4008-bc61-a3cc3459680b" providerId="ADAL" clId="{2ED2B7D8-14B2-48B2-9B6E-F685965464DC}" dt="2020-02-10T18:04:50.460" v="3938" actId="20577"/>
        <pc:sldMkLst>
          <pc:docMk/>
          <pc:sldMk cId="2341552411" sldId="277"/>
        </pc:sldMkLst>
        <pc:spChg chg="mod">
          <ac:chgData name="Amey Karkare" userId="215b254d-c408-4008-bc61-a3cc3459680b" providerId="ADAL" clId="{2ED2B7D8-14B2-48B2-9B6E-F685965464DC}" dt="2020-02-10T18:02:26.476" v="3810" actId="20577"/>
          <ac:spMkLst>
            <pc:docMk/>
            <pc:sldMk cId="2341552411" sldId="277"/>
            <ac:spMk id="2" creationId="{A3EE24F1-B16F-493A-A7C5-999FEC0471C3}"/>
          </ac:spMkLst>
        </pc:spChg>
        <pc:spChg chg="mod">
          <ac:chgData name="Amey Karkare" userId="215b254d-c408-4008-bc61-a3cc3459680b" providerId="ADAL" clId="{2ED2B7D8-14B2-48B2-9B6E-F685965464DC}" dt="2020-02-10T18:04:50.460" v="3938" actId="20577"/>
          <ac:spMkLst>
            <pc:docMk/>
            <pc:sldMk cId="2341552411" sldId="277"/>
            <ac:spMk id="3" creationId="{B11A4758-9430-4C58-8F24-F371F22E4EEB}"/>
          </ac:spMkLst>
        </pc:spChg>
      </pc:sldChg>
      <pc:sldChg chg="addSp delSp modSp add mod setBg">
        <pc:chgData name="Amey Karkare" userId="215b254d-c408-4008-bc61-a3cc3459680b" providerId="ADAL" clId="{2ED2B7D8-14B2-48B2-9B6E-F685965464DC}" dt="2020-02-10T18:05:47.186" v="3981" actId="20577"/>
        <pc:sldMkLst>
          <pc:docMk/>
          <pc:sldMk cId="1006497465" sldId="278"/>
        </pc:sldMkLst>
        <pc:spChg chg="add mod">
          <ac:chgData name="Amey Karkare" userId="215b254d-c408-4008-bc61-a3cc3459680b" providerId="ADAL" clId="{2ED2B7D8-14B2-48B2-9B6E-F685965464DC}" dt="2020-02-10T17:57:38.962" v="3736" actId="26606"/>
          <ac:spMkLst>
            <pc:docMk/>
            <pc:sldMk cId="1006497465" sldId="278"/>
            <ac:spMk id="2" creationId="{5F6A8C8E-DF5B-47D6-82E2-29E88CDF3342}"/>
          </ac:spMkLst>
        </pc:spChg>
        <pc:spChg chg="add del mod">
          <ac:chgData name="Amey Karkare" userId="215b254d-c408-4008-bc61-a3cc3459680b" providerId="ADAL" clId="{2ED2B7D8-14B2-48B2-9B6E-F685965464DC}" dt="2020-02-10T17:57:38.962" v="3736" actId="26606"/>
          <ac:spMkLst>
            <pc:docMk/>
            <pc:sldMk cId="1006497465" sldId="278"/>
            <ac:spMk id="3" creationId="{343BAE29-2412-4C40-AD43-62E6B039D6F4}"/>
          </ac:spMkLst>
        </pc:spChg>
        <pc:graphicFrameChg chg="add mod">
          <ac:chgData name="Amey Karkare" userId="215b254d-c408-4008-bc61-a3cc3459680b" providerId="ADAL" clId="{2ED2B7D8-14B2-48B2-9B6E-F685965464DC}" dt="2020-02-10T18:05:47.186" v="3981" actId="20577"/>
          <ac:graphicFrameMkLst>
            <pc:docMk/>
            <pc:sldMk cId="1006497465" sldId="278"/>
            <ac:graphicFrameMk id="5" creationId="{A3753692-490A-4F65-8325-38811BD1614B}"/>
          </ac:graphicFrameMkLst>
        </pc:graphicFrameChg>
      </pc:sldChg>
      <pc:sldChg chg="modSp add ord">
        <pc:chgData name="Amey Karkare" userId="215b254d-c408-4008-bc61-a3cc3459680b" providerId="ADAL" clId="{2ED2B7D8-14B2-48B2-9B6E-F685965464DC}" dt="2020-02-11T15:25:09.525" v="4419"/>
        <pc:sldMkLst>
          <pc:docMk/>
          <pc:sldMk cId="1206132679" sldId="279"/>
        </pc:sldMkLst>
        <pc:spChg chg="mod">
          <ac:chgData name="Amey Karkare" userId="215b254d-c408-4008-bc61-a3cc3459680b" providerId="ADAL" clId="{2ED2B7D8-14B2-48B2-9B6E-F685965464DC}" dt="2020-02-10T18:05:41.853" v="3979" actId="20577"/>
          <ac:spMkLst>
            <pc:docMk/>
            <pc:sldMk cId="1206132679" sldId="279"/>
            <ac:spMk id="2" creationId="{F1832765-485D-4F05-8829-BD57E79D1C03}"/>
          </ac:spMkLst>
        </pc:spChg>
        <pc:spChg chg="mod">
          <ac:chgData name="Amey Karkare" userId="215b254d-c408-4008-bc61-a3cc3459680b" providerId="ADAL" clId="{2ED2B7D8-14B2-48B2-9B6E-F685965464DC}" dt="2020-02-10T18:10:15.837" v="4208" actId="20577"/>
          <ac:spMkLst>
            <pc:docMk/>
            <pc:sldMk cId="1206132679" sldId="279"/>
            <ac:spMk id="3" creationId="{667E9A32-7753-44A9-BAEE-4CC24C85BF94}"/>
          </ac:spMkLst>
        </pc:spChg>
      </pc:sldChg>
      <pc:sldChg chg="modSp add">
        <pc:chgData name="Amey Karkare" userId="215b254d-c408-4008-bc61-a3cc3459680b" providerId="ADAL" clId="{2ED2B7D8-14B2-48B2-9B6E-F685965464DC}" dt="2020-02-11T04:25:41.342" v="4403" actId="20577"/>
        <pc:sldMkLst>
          <pc:docMk/>
          <pc:sldMk cId="3458612588" sldId="280"/>
        </pc:sldMkLst>
        <pc:spChg chg="mod">
          <ac:chgData name="Amey Karkare" userId="215b254d-c408-4008-bc61-a3cc3459680b" providerId="ADAL" clId="{2ED2B7D8-14B2-48B2-9B6E-F685965464DC}" dt="2020-02-10T18:11:00.889" v="4221" actId="20577"/>
          <ac:spMkLst>
            <pc:docMk/>
            <pc:sldMk cId="3458612588" sldId="280"/>
            <ac:spMk id="2" creationId="{D6AA62F2-FBBB-498A-87C9-C28711F67C05}"/>
          </ac:spMkLst>
        </pc:spChg>
        <pc:spChg chg="mod">
          <ac:chgData name="Amey Karkare" userId="215b254d-c408-4008-bc61-a3cc3459680b" providerId="ADAL" clId="{2ED2B7D8-14B2-48B2-9B6E-F685965464DC}" dt="2020-02-11T04:25:41.342" v="4403" actId="20577"/>
          <ac:spMkLst>
            <pc:docMk/>
            <pc:sldMk cId="3458612588" sldId="280"/>
            <ac:spMk id="3" creationId="{7EA6C4D4-DCC9-4B45-B1CE-3637DD2EF966}"/>
          </ac:spMkLst>
        </pc:spChg>
      </pc:sldChg>
      <pc:sldChg chg="modSp add">
        <pc:chgData name="Amey Karkare" userId="215b254d-c408-4008-bc61-a3cc3459680b" providerId="ADAL" clId="{2ED2B7D8-14B2-48B2-9B6E-F685965464DC}" dt="2020-02-10T18:14:29.579" v="4330" actId="20577"/>
        <pc:sldMkLst>
          <pc:docMk/>
          <pc:sldMk cId="875693258" sldId="281"/>
        </pc:sldMkLst>
        <pc:spChg chg="mod">
          <ac:chgData name="Amey Karkare" userId="215b254d-c408-4008-bc61-a3cc3459680b" providerId="ADAL" clId="{2ED2B7D8-14B2-48B2-9B6E-F685965464DC}" dt="2020-02-10T18:14:04.144" v="4273" actId="20577"/>
          <ac:spMkLst>
            <pc:docMk/>
            <pc:sldMk cId="875693258" sldId="281"/>
            <ac:spMk id="2" creationId="{BD006640-2E37-4AB1-A1A2-CC9B7096FCFF}"/>
          </ac:spMkLst>
        </pc:spChg>
        <pc:spChg chg="mod">
          <ac:chgData name="Amey Karkare" userId="215b254d-c408-4008-bc61-a3cc3459680b" providerId="ADAL" clId="{2ED2B7D8-14B2-48B2-9B6E-F685965464DC}" dt="2020-02-10T18:14:29.579" v="4330" actId="20577"/>
          <ac:spMkLst>
            <pc:docMk/>
            <pc:sldMk cId="875693258" sldId="281"/>
            <ac:spMk id="3" creationId="{72DFF137-5ECB-494C-96BD-E580E36EB361}"/>
          </ac:spMkLst>
        </pc:spChg>
      </pc:sldChg>
      <pc:sldChg chg="modSp add">
        <pc:chgData name="Amey Karkare" userId="215b254d-c408-4008-bc61-a3cc3459680b" providerId="ADAL" clId="{2ED2B7D8-14B2-48B2-9B6E-F685965464DC}" dt="2020-02-11T15:44:18.602" v="4481" actId="20577"/>
        <pc:sldMkLst>
          <pc:docMk/>
          <pc:sldMk cId="2094682518" sldId="282"/>
        </pc:sldMkLst>
        <pc:spChg chg="mod">
          <ac:chgData name="Amey Karkare" userId="215b254d-c408-4008-bc61-a3cc3459680b" providerId="ADAL" clId="{2ED2B7D8-14B2-48B2-9B6E-F685965464DC}" dt="2020-02-11T15:43:37.291" v="4427" actId="20577"/>
          <ac:spMkLst>
            <pc:docMk/>
            <pc:sldMk cId="2094682518" sldId="282"/>
            <ac:spMk id="2" creationId="{C7185800-C34B-4D8B-8112-1EF92FF9B7AB}"/>
          </ac:spMkLst>
        </pc:spChg>
        <pc:spChg chg="mod">
          <ac:chgData name="Amey Karkare" userId="215b254d-c408-4008-bc61-a3cc3459680b" providerId="ADAL" clId="{2ED2B7D8-14B2-48B2-9B6E-F685965464DC}" dt="2020-02-11T15:44:18.602" v="4481" actId="20577"/>
          <ac:spMkLst>
            <pc:docMk/>
            <pc:sldMk cId="2094682518" sldId="282"/>
            <ac:spMk id="3" creationId="{09408135-579F-4B5D-805F-CFFA537BAA6A}"/>
          </ac:spMkLst>
        </pc:spChg>
      </pc:sldChg>
      <pc:sldChg chg="addSp delSp modSp add modAnim">
        <pc:chgData name="Amey Karkare" userId="215b254d-c408-4008-bc61-a3cc3459680b" providerId="ADAL" clId="{2ED2B7D8-14B2-48B2-9B6E-F685965464DC}" dt="2020-02-11T17:52:05.592" v="7750" actId="20577"/>
        <pc:sldMkLst>
          <pc:docMk/>
          <pc:sldMk cId="630444644" sldId="283"/>
        </pc:sldMkLst>
        <pc:spChg chg="mod">
          <ac:chgData name="Amey Karkare" userId="215b254d-c408-4008-bc61-a3cc3459680b" providerId="ADAL" clId="{2ED2B7D8-14B2-48B2-9B6E-F685965464DC}" dt="2020-02-11T17:52:05.592" v="7750" actId="20577"/>
          <ac:spMkLst>
            <pc:docMk/>
            <pc:sldMk cId="630444644" sldId="283"/>
            <ac:spMk id="2" creationId="{8610D6BB-B780-409A-93A2-AC90DC1FDA4E}"/>
          </ac:spMkLst>
        </pc:spChg>
        <pc:spChg chg="del">
          <ac:chgData name="Amey Karkare" userId="215b254d-c408-4008-bc61-a3cc3459680b" providerId="ADAL" clId="{2ED2B7D8-14B2-48B2-9B6E-F685965464DC}" dt="2020-02-11T15:45:53.916" v="4525" actId="478"/>
          <ac:spMkLst>
            <pc:docMk/>
            <pc:sldMk cId="630444644" sldId="283"/>
            <ac:spMk id="3" creationId="{AF9FE635-616D-435B-A7A3-F4630A427984}"/>
          </ac:spMkLst>
        </pc:spChg>
        <pc:spChg chg="add del">
          <ac:chgData name="Amey Karkare" userId="215b254d-c408-4008-bc61-a3cc3459680b" providerId="ADAL" clId="{2ED2B7D8-14B2-48B2-9B6E-F685965464DC}" dt="2020-02-11T15:54:39.268" v="4527" actId="478"/>
          <ac:spMkLst>
            <pc:docMk/>
            <pc:sldMk cId="630444644" sldId="283"/>
            <ac:spMk id="4" creationId="{5516FCE1-FCFB-4425-A948-6C6DD22BDAA4}"/>
          </ac:spMkLst>
        </pc:spChg>
        <pc:spChg chg="add mod">
          <ac:chgData name="Amey Karkare" userId="215b254d-c408-4008-bc61-a3cc3459680b" providerId="ADAL" clId="{2ED2B7D8-14B2-48B2-9B6E-F685965464DC}" dt="2020-02-11T15:59:02.962" v="4681" actId="403"/>
          <ac:spMkLst>
            <pc:docMk/>
            <pc:sldMk cId="630444644" sldId="283"/>
            <ac:spMk id="5" creationId="{70F22739-AE2F-455A-A231-1D1525FA80BB}"/>
          </ac:spMkLst>
        </pc:spChg>
        <pc:spChg chg="mod">
          <ac:chgData name="Amey Karkare" userId="215b254d-c408-4008-bc61-a3cc3459680b" providerId="ADAL" clId="{2ED2B7D8-14B2-48B2-9B6E-F685965464DC}" dt="2020-02-11T15:59:15.517" v="4692" actId="1035"/>
          <ac:spMkLst>
            <pc:docMk/>
            <pc:sldMk cId="630444644" sldId="283"/>
            <ac:spMk id="8" creationId="{0A528537-5A7C-4C1E-AB57-AFCC41305F73}"/>
          </ac:spMkLst>
        </pc:spChg>
        <pc:spChg chg="mod">
          <ac:chgData name="Amey Karkare" userId="215b254d-c408-4008-bc61-a3cc3459680b" providerId="ADAL" clId="{2ED2B7D8-14B2-48B2-9B6E-F685965464DC}" dt="2020-02-11T15:59:02.962" v="4681" actId="403"/>
          <ac:spMkLst>
            <pc:docMk/>
            <pc:sldMk cId="630444644" sldId="283"/>
            <ac:spMk id="11" creationId="{3D483CAD-B887-4478-A02F-4961766AEF08}"/>
          </ac:spMkLst>
        </pc:spChg>
        <pc:spChg chg="mod">
          <ac:chgData name="Amey Karkare" userId="215b254d-c408-4008-bc61-a3cc3459680b" providerId="ADAL" clId="{2ED2B7D8-14B2-48B2-9B6E-F685965464DC}" dt="2020-02-11T15:59:02.962" v="4681" actId="403"/>
          <ac:spMkLst>
            <pc:docMk/>
            <pc:sldMk cId="630444644" sldId="283"/>
            <ac:spMk id="14" creationId="{EC067458-4733-45A0-8852-677DD867F18D}"/>
          </ac:spMkLst>
        </pc:spChg>
        <pc:spChg chg="mod">
          <ac:chgData name="Amey Karkare" userId="215b254d-c408-4008-bc61-a3cc3459680b" providerId="ADAL" clId="{2ED2B7D8-14B2-48B2-9B6E-F685965464DC}" dt="2020-02-11T15:59:02.962" v="4681" actId="403"/>
          <ac:spMkLst>
            <pc:docMk/>
            <pc:sldMk cId="630444644" sldId="283"/>
            <ac:spMk id="17" creationId="{AA3D641F-317B-4AF5-87B1-3C822853C84D}"/>
          </ac:spMkLst>
        </pc:spChg>
        <pc:spChg chg="mod">
          <ac:chgData name="Amey Karkare" userId="215b254d-c408-4008-bc61-a3cc3459680b" providerId="ADAL" clId="{2ED2B7D8-14B2-48B2-9B6E-F685965464DC}" dt="2020-02-11T15:59:20.862" v="4702" actId="1035"/>
          <ac:spMkLst>
            <pc:docMk/>
            <pc:sldMk cId="630444644" sldId="283"/>
            <ac:spMk id="20" creationId="{AC62B7D2-C4D2-4F70-A51B-227905614AEC}"/>
          </ac:spMkLst>
        </pc:spChg>
        <pc:spChg chg="mod">
          <ac:chgData name="Amey Karkare" userId="215b254d-c408-4008-bc61-a3cc3459680b" providerId="ADAL" clId="{2ED2B7D8-14B2-48B2-9B6E-F685965464DC}" dt="2020-02-11T15:59:02.962" v="4681" actId="403"/>
          <ac:spMkLst>
            <pc:docMk/>
            <pc:sldMk cId="630444644" sldId="283"/>
            <ac:spMk id="23" creationId="{1CAA3158-581C-4007-B4C6-4AA3E00CEA5E}"/>
          </ac:spMkLst>
        </pc:spChg>
        <pc:spChg chg="add mod">
          <ac:chgData name="Amey Karkare" userId="215b254d-c408-4008-bc61-a3cc3459680b" providerId="ADAL" clId="{2ED2B7D8-14B2-48B2-9B6E-F685965464DC}" dt="2020-02-11T15:58:59.782" v="4679" actId="164"/>
          <ac:spMkLst>
            <pc:docMk/>
            <pc:sldMk cId="630444644" sldId="283"/>
            <ac:spMk id="24" creationId="{6A6FBA19-E413-4FE1-9F61-770E23BAE751}"/>
          </ac:spMkLst>
        </pc:spChg>
        <pc:spChg chg="add mod">
          <ac:chgData name="Amey Karkare" userId="215b254d-c408-4008-bc61-a3cc3459680b" providerId="ADAL" clId="{2ED2B7D8-14B2-48B2-9B6E-F685965464DC}" dt="2020-02-11T15:58:59.782" v="4679" actId="164"/>
          <ac:spMkLst>
            <pc:docMk/>
            <pc:sldMk cId="630444644" sldId="283"/>
            <ac:spMk id="25" creationId="{B063599F-CC44-499F-B7BE-ABDEEF21250E}"/>
          </ac:spMkLst>
        </pc:spChg>
        <pc:spChg chg="add mod">
          <ac:chgData name="Amey Karkare" userId="215b254d-c408-4008-bc61-a3cc3459680b" providerId="ADAL" clId="{2ED2B7D8-14B2-48B2-9B6E-F685965464DC}" dt="2020-02-11T15:58:59.782" v="4679" actId="164"/>
          <ac:spMkLst>
            <pc:docMk/>
            <pc:sldMk cId="630444644" sldId="283"/>
            <ac:spMk id="26" creationId="{EF898876-56AB-4E9E-9C96-CE2E97307D9C}"/>
          </ac:spMkLst>
        </pc:spChg>
        <pc:spChg chg="add mod">
          <ac:chgData name="Amey Karkare" userId="215b254d-c408-4008-bc61-a3cc3459680b" providerId="ADAL" clId="{2ED2B7D8-14B2-48B2-9B6E-F685965464DC}" dt="2020-02-11T15:58:59.782" v="4679" actId="164"/>
          <ac:spMkLst>
            <pc:docMk/>
            <pc:sldMk cId="630444644" sldId="283"/>
            <ac:spMk id="27" creationId="{75A9892A-8C7F-4C75-B80B-8A70E80E9ABB}"/>
          </ac:spMkLst>
        </pc:spChg>
        <pc:spChg chg="add mod">
          <ac:chgData name="Amey Karkare" userId="215b254d-c408-4008-bc61-a3cc3459680b" providerId="ADAL" clId="{2ED2B7D8-14B2-48B2-9B6E-F685965464DC}" dt="2020-02-11T15:58:59.782" v="4679" actId="164"/>
          <ac:spMkLst>
            <pc:docMk/>
            <pc:sldMk cId="630444644" sldId="283"/>
            <ac:spMk id="28" creationId="{0C33E9A3-5EEB-4159-81C2-2B9B82C370BE}"/>
          </ac:spMkLst>
        </pc:spChg>
        <pc:grpChg chg="add mod">
          <ac:chgData name="Amey Karkare" userId="215b254d-c408-4008-bc61-a3cc3459680b" providerId="ADAL" clId="{2ED2B7D8-14B2-48B2-9B6E-F685965464DC}" dt="2020-02-11T15:59:15.517" v="4692" actId="1035"/>
          <ac:grpSpMkLst>
            <pc:docMk/>
            <pc:sldMk cId="630444644" sldId="283"/>
            <ac:grpSpMk id="6" creationId="{8994D918-2471-4B03-9C33-A2FAA063A356}"/>
          </ac:grpSpMkLst>
        </pc:grpChg>
        <pc:grpChg chg="add mod">
          <ac:chgData name="Amey Karkare" userId="215b254d-c408-4008-bc61-a3cc3459680b" providerId="ADAL" clId="{2ED2B7D8-14B2-48B2-9B6E-F685965464DC}" dt="2020-02-11T15:59:02.962" v="4681" actId="403"/>
          <ac:grpSpMkLst>
            <pc:docMk/>
            <pc:sldMk cId="630444644" sldId="283"/>
            <ac:grpSpMk id="9" creationId="{7B01BDCB-3F98-4DF2-8DCC-406F9AC0E2F8}"/>
          </ac:grpSpMkLst>
        </pc:grpChg>
        <pc:grpChg chg="add mod">
          <ac:chgData name="Amey Karkare" userId="215b254d-c408-4008-bc61-a3cc3459680b" providerId="ADAL" clId="{2ED2B7D8-14B2-48B2-9B6E-F685965464DC}" dt="2020-02-11T15:59:02.962" v="4681" actId="403"/>
          <ac:grpSpMkLst>
            <pc:docMk/>
            <pc:sldMk cId="630444644" sldId="283"/>
            <ac:grpSpMk id="12" creationId="{EE9DD95A-58DB-44BD-93FC-5A002ECB0BB9}"/>
          </ac:grpSpMkLst>
        </pc:grpChg>
        <pc:grpChg chg="add mod">
          <ac:chgData name="Amey Karkare" userId="215b254d-c408-4008-bc61-a3cc3459680b" providerId="ADAL" clId="{2ED2B7D8-14B2-48B2-9B6E-F685965464DC}" dt="2020-02-11T15:59:02.962" v="4681" actId="403"/>
          <ac:grpSpMkLst>
            <pc:docMk/>
            <pc:sldMk cId="630444644" sldId="283"/>
            <ac:grpSpMk id="15" creationId="{77BCEAF9-429B-45BD-B299-AC7FD712D771}"/>
          </ac:grpSpMkLst>
        </pc:grpChg>
        <pc:grpChg chg="add mod">
          <ac:chgData name="Amey Karkare" userId="215b254d-c408-4008-bc61-a3cc3459680b" providerId="ADAL" clId="{2ED2B7D8-14B2-48B2-9B6E-F685965464DC}" dt="2020-02-11T15:59:20.862" v="4702" actId="1035"/>
          <ac:grpSpMkLst>
            <pc:docMk/>
            <pc:sldMk cId="630444644" sldId="283"/>
            <ac:grpSpMk id="18" creationId="{1C774229-EEDB-4226-89FA-06D85427D5A1}"/>
          </ac:grpSpMkLst>
        </pc:grpChg>
        <pc:grpChg chg="add mod">
          <ac:chgData name="Amey Karkare" userId="215b254d-c408-4008-bc61-a3cc3459680b" providerId="ADAL" clId="{2ED2B7D8-14B2-48B2-9B6E-F685965464DC}" dt="2020-02-11T15:59:02.962" v="4681" actId="403"/>
          <ac:grpSpMkLst>
            <pc:docMk/>
            <pc:sldMk cId="630444644" sldId="283"/>
            <ac:grpSpMk id="21" creationId="{D86C1163-10D5-47BB-ACE0-B720C49DE789}"/>
          </ac:grpSpMkLst>
        </pc:grpChg>
        <pc:grpChg chg="add mod">
          <ac:chgData name="Amey Karkare" userId="215b254d-c408-4008-bc61-a3cc3459680b" providerId="ADAL" clId="{2ED2B7D8-14B2-48B2-9B6E-F685965464DC}" dt="2020-02-11T15:59:20.862" v="4702" actId="1035"/>
          <ac:grpSpMkLst>
            <pc:docMk/>
            <pc:sldMk cId="630444644" sldId="283"/>
            <ac:grpSpMk id="29" creationId="{242A627B-538C-470B-BC95-3210020BEDD7}"/>
          </ac:grpSpMkLst>
        </pc:grpChg>
      </pc:sldChg>
      <pc:sldChg chg="add del">
        <pc:chgData name="Amey Karkare" userId="215b254d-c408-4008-bc61-a3cc3459680b" providerId="ADAL" clId="{2ED2B7D8-14B2-48B2-9B6E-F685965464DC}" dt="2020-02-11T16:04:41.349" v="4796" actId="47"/>
        <pc:sldMkLst>
          <pc:docMk/>
          <pc:sldMk cId="2731619295" sldId="284"/>
        </pc:sldMkLst>
      </pc:sldChg>
      <pc:sldChg chg="addSp delSp modSp add modAnim">
        <pc:chgData name="Amey Karkare" userId="215b254d-c408-4008-bc61-a3cc3459680b" providerId="ADAL" clId="{2ED2B7D8-14B2-48B2-9B6E-F685965464DC}" dt="2020-02-11T16:05:23.211" v="4812" actId="20577"/>
        <pc:sldMkLst>
          <pc:docMk/>
          <pc:sldMk cId="997864246" sldId="285"/>
        </pc:sldMkLst>
        <pc:spChg chg="del">
          <ac:chgData name="Amey Karkare" userId="215b254d-c408-4008-bc61-a3cc3459680b" providerId="ADAL" clId="{2ED2B7D8-14B2-48B2-9B6E-F685965464DC}" dt="2020-02-11T16:01:28.307" v="4721" actId="478"/>
          <ac:spMkLst>
            <pc:docMk/>
            <pc:sldMk cId="997864246" sldId="285"/>
            <ac:spMk id="2" creationId="{9CEBD253-AEAA-4647-AC0C-E5D634EC0E5D}"/>
          </ac:spMkLst>
        </pc:spChg>
        <pc:spChg chg="del">
          <ac:chgData name="Amey Karkare" userId="215b254d-c408-4008-bc61-a3cc3459680b" providerId="ADAL" clId="{2ED2B7D8-14B2-48B2-9B6E-F685965464DC}" dt="2020-02-11T15:59:38.822" v="4705" actId="478"/>
          <ac:spMkLst>
            <pc:docMk/>
            <pc:sldMk cId="997864246" sldId="285"/>
            <ac:spMk id="3" creationId="{927D7D86-AE98-4B3E-BAE3-2835EF8BEAF0}"/>
          </ac:spMkLst>
        </pc:spChg>
        <pc:spChg chg="del">
          <ac:chgData name="Amey Karkare" userId="215b254d-c408-4008-bc61-a3cc3459680b" providerId="ADAL" clId="{2ED2B7D8-14B2-48B2-9B6E-F685965464DC}" dt="2020-02-11T16:01:31.960" v="4722" actId="478"/>
          <ac:spMkLst>
            <pc:docMk/>
            <pc:sldMk cId="997864246" sldId="285"/>
            <ac:spMk id="4" creationId="{AA809C8A-E810-44CB-AC9E-923369BEBF00}"/>
          </ac:spMkLst>
        </pc:spChg>
        <pc:spChg chg="mod">
          <ac:chgData name="Amey Karkare" userId="215b254d-c408-4008-bc61-a3cc3459680b" providerId="ADAL" clId="{2ED2B7D8-14B2-48B2-9B6E-F685965464DC}" dt="2020-02-11T15:59:50.889" v="4707" actId="403"/>
          <ac:spMkLst>
            <pc:docMk/>
            <pc:sldMk cId="997864246" sldId="285"/>
            <ac:spMk id="7" creationId="{06427ABF-18AF-4BBD-B269-CF22CC8D05C1}"/>
          </ac:spMkLst>
        </pc:spChg>
        <pc:spChg chg="mod">
          <ac:chgData name="Amey Karkare" userId="215b254d-c408-4008-bc61-a3cc3459680b" providerId="ADAL" clId="{2ED2B7D8-14B2-48B2-9B6E-F685965464DC}" dt="2020-02-11T15:59:34.604" v="4704" actId="403"/>
          <ac:spMkLst>
            <pc:docMk/>
            <pc:sldMk cId="997864246" sldId="285"/>
            <ac:spMk id="9" creationId="{EACAF51F-5361-4ED6-B17D-233C6A0EDDF3}"/>
          </ac:spMkLst>
        </pc:spChg>
        <pc:spChg chg="mod">
          <ac:chgData name="Amey Karkare" userId="215b254d-c408-4008-bc61-a3cc3459680b" providerId="ADAL" clId="{2ED2B7D8-14B2-48B2-9B6E-F685965464DC}" dt="2020-02-11T15:59:50.889" v="4707" actId="403"/>
          <ac:spMkLst>
            <pc:docMk/>
            <pc:sldMk cId="997864246" sldId="285"/>
            <ac:spMk id="10" creationId="{34E6C7E3-CB14-4E52-BEB6-2E5C72446FD2}"/>
          </ac:spMkLst>
        </pc:spChg>
        <pc:spChg chg="mod">
          <ac:chgData name="Amey Karkare" userId="215b254d-c408-4008-bc61-a3cc3459680b" providerId="ADAL" clId="{2ED2B7D8-14B2-48B2-9B6E-F685965464DC}" dt="2020-02-11T15:59:50.889" v="4707" actId="403"/>
          <ac:spMkLst>
            <pc:docMk/>
            <pc:sldMk cId="997864246" sldId="285"/>
            <ac:spMk id="13" creationId="{846EBEE0-84ED-4BBD-998D-3896623B1550}"/>
          </ac:spMkLst>
        </pc:spChg>
        <pc:spChg chg="mod">
          <ac:chgData name="Amey Karkare" userId="215b254d-c408-4008-bc61-a3cc3459680b" providerId="ADAL" clId="{2ED2B7D8-14B2-48B2-9B6E-F685965464DC}" dt="2020-02-11T15:59:59.076" v="4720" actId="1035"/>
          <ac:spMkLst>
            <pc:docMk/>
            <pc:sldMk cId="997864246" sldId="285"/>
            <ac:spMk id="16" creationId="{1418010D-1187-43A4-9638-5E324F24BEC0}"/>
          </ac:spMkLst>
        </pc:spChg>
        <pc:spChg chg="mod">
          <ac:chgData name="Amey Karkare" userId="215b254d-c408-4008-bc61-a3cc3459680b" providerId="ADAL" clId="{2ED2B7D8-14B2-48B2-9B6E-F685965464DC}" dt="2020-02-11T15:59:50.889" v="4707" actId="403"/>
          <ac:spMkLst>
            <pc:docMk/>
            <pc:sldMk cId="997864246" sldId="285"/>
            <ac:spMk id="19" creationId="{9B3CBFD7-7513-4CCD-B7DD-05FE4429AE22}"/>
          </ac:spMkLst>
        </pc:spChg>
        <pc:spChg chg="add mod">
          <ac:chgData name="Amey Karkare" userId="215b254d-c408-4008-bc61-a3cc3459680b" providerId="ADAL" clId="{2ED2B7D8-14B2-48B2-9B6E-F685965464DC}" dt="2020-02-11T15:58:33.644" v="4677" actId="164"/>
          <ac:spMkLst>
            <pc:docMk/>
            <pc:sldMk cId="997864246" sldId="285"/>
            <ac:spMk id="20" creationId="{C82B9392-D81B-4B8E-9A22-BFD10DD51B2D}"/>
          </ac:spMkLst>
        </pc:spChg>
        <pc:spChg chg="add mod">
          <ac:chgData name="Amey Karkare" userId="215b254d-c408-4008-bc61-a3cc3459680b" providerId="ADAL" clId="{2ED2B7D8-14B2-48B2-9B6E-F685965464DC}" dt="2020-02-11T15:58:33.644" v="4677" actId="164"/>
          <ac:spMkLst>
            <pc:docMk/>
            <pc:sldMk cId="997864246" sldId="285"/>
            <ac:spMk id="21" creationId="{BAFC24D0-5BC5-4DB9-9471-E9433F9A7B89}"/>
          </ac:spMkLst>
        </pc:spChg>
        <pc:spChg chg="add mod">
          <ac:chgData name="Amey Karkare" userId="215b254d-c408-4008-bc61-a3cc3459680b" providerId="ADAL" clId="{2ED2B7D8-14B2-48B2-9B6E-F685965464DC}" dt="2020-02-11T15:58:33.644" v="4677" actId="164"/>
          <ac:spMkLst>
            <pc:docMk/>
            <pc:sldMk cId="997864246" sldId="285"/>
            <ac:spMk id="22" creationId="{E29C5568-8B01-4727-BD10-7054DA5162E1}"/>
          </ac:spMkLst>
        </pc:spChg>
        <pc:spChg chg="add mod">
          <ac:chgData name="Amey Karkare" userId="215b254d-c408-4008-bc61-a3cc3459680b" providerId="ADAL" clId="{2ED2B7D8-14B2-48B2-9B6E-F685965464DC}" dt="2020-02-11T15:58:33.644" v="4677" actId="164"/>
          <ac:spMkLst>
            <pc:docMk/>
            <pc:sldMk cId="997864246" sldId="285"/>
            <ac:spMk id="23" creationId="{CC1398CD-8865-4C7A-BD16-0BB265E36F30}"/>
          </ac:spMkLst>
        </pc:spChg>
        <pc:spChg chg="add mod">
          <ac:chgData name="Amey Karkare" userId="215b254d-c408-4008-bc61-a3cc3459680b" providerId="ADAL" clId="{2ED2B7D8-14B2-48B2-9B6E-F685965464DC}" dt="2020-02-11T15:58:33.644" v="4677" actId="164"/>
          <ac:spMkLst>
            <pc:docMk/>
            <pc:sldMk cId="997864246" sldId="285"/>
            <ac:spMk id="24" creationId="{9482BAC2-D4C8-44F5-B14E-487ACC8563B1}"/>
          </ac:spMkLst>
        </pc:spChg>
        <pc:spChg chg="mod">
          <ac:chgData name="Amey Karkare" userId="215b254d-c408-4008-bc61-a3cc3459680b" providerId="ADAL" clId="{2ED2B7D8-14B2-48B2-9B6E-F685965464DC}" dt="2020-02-11T15:58:41.025" v="4678" actId="207"/>
          <ac:spMkLst>
            <pc:docMk/>
            <pc:sldMk cId="997864246" sldId="285"/>
            <ac:spMk id="26" creationId="{9E534066-7E4D-4D97-BF2B-1E994A398D3B}"/>
          </ac:spMkLst>
        </pc:spChg>
        <pc:spChg chg="mod">
          <ac:chgData name="Amey Karkare" userId="215b254d-c408-4008-bc61-a3cc3459680b" providerId="ADAL" clId="{2ED2B7D8-14B2-48B2-9B6E-F685965464DC}" dt="2020-02-11T15:59:50.889" v="4707" actId="403"/>
          <ac:spMkLst>
            <pc:docMk/>
            <pc:sldMk cId="997864246" sldId="285"/>
            <ac:spMk id="27" creationId="{C37EE4E6-D2FD-4A3E-8CB5-9F87AEDA1D99}"/>
          </ac:spMkLst>
        </pc:spChg>
        <pc:grpChg chg="add mod">
          <ac:chgData name="Amey Karkare" userId="215b254d-c408-4008-bc61-a3cc3459680b" providerId="ADAL" clId="{2ED2B7D8-14B2-48B2-9B6E-F685965464DC}" dt="2020-02-11T15:59:50.889" v="4707" actId="403"/>
          <ac:grpSpMkLst>
            <pc:docMk/>
            <pc:sldMk cId="997864246" sldId="285"/>
            <ac:grpSpMk id="5" creationId="{0C4FDD2F-639E-454F-A462-ED7B18D6D5EB}"/>
          </ac:grpSpMkLst>
        </pc:grpChg>
        <pc:grpChg chg="add mod">
          <ac:chgData name="Amey Karkare" userId="215b254d-c408-4008-bc61-a3cc3459680b" providerId="ADAL" clId="{2ED2B7D8-14B2-48B2-9B6E-F685965464DC}" dt="2020-02-11T15:59:50.889" v="4707" actId="403"/>
          <ac:grpSpMkLst>
            <pc:docMk/>
            <pc:sldMk cId="997864246" sldId="285"/>
            <ac:grpSpMk id="8" creationId="{38FE6CE2-3D87-45F9-BF66-05CDA1E3D510}"/>
          </ac:grpSpMkLst>
        </pc:grpChg>
        <pc:grpChg chg="add mod">
          <ac:chgData name="Amey Karkare" userId="215b254d-c408-4008-bc61-a3cc3459680b" providerId="ADAL" clId="{2ED2B7D8-14B2-48B2-9B6E-F685965464DC}" dt="2020-02-11T15:59:50.889" v="4707" actId="403"/>
          <ac:grpSpMkLst>
            <pc:docMk/>
            <pc:sldMk cId="997864246" sldId="285"/>
            <ac:grpSpMk id="11" creationId="{53544608-88AC-4D7B-B7BF-283B651B9388}"/>
          </ac:grpSpMkLst>
        </pc:grpChg>
        <pc:grpChg chg="add mod">
          <ac:chgData name="Amey Karkare" userId="215b254d-c408-4008-bc61-a3cc3459680b" providerId="ADAL" clId="{2ED2B7D8-14B2-48B2-9B6E-F685965464DC}" dt="2020-02-11T15:59:59.076" v="4720" actId="1035"/>
          <ac:grpSpMkLst>
            <pc:docMk/>
            <pc:sldMk cId="997864246" sldId="285"/>
            <ac:grpSpMk id="14" creationId="{5A14F032-FA8F-4577-A656-BAF1CF9B925D}"/>
          </ac:grpSpMkLst>
        </pc:grpChg>
        <pc:grpChg chg="add mod">
          <ac:chgData name="Amey Karkare" userId="215b254d-c408-4008-bc61-a3cc3459680b" providerId="ADAL" clId="{2ED2B7D8-14B2-48B2-9B6E-F685965464DC}" dt="2020-02-11T15:59:50.889" v="4707" actId="403"/>
          <ac:grpSpMkLst>
            <pc:docMk/>
            <pc:sldMk cId="997864246" sldId="285"/>
            <ac:grpSpMk id="17" creationId="{6BA3CEED-B8F9-4CED-8086-058CFAC3069B}"/>
          </ac:grpSpMkLst>
        </pc:grpChg>
        <pc:grpChg chg="add mod">
          <ac:chgData name="Amey Karkare" userId="215b254d-c408-4008-bc61-a3cc3459680b" providerId="ADAL" clId="{2ED2B7D8-14B2-48B2-9B6E-F685965464DC}" dt="2020-02-11T15:59:50.889" v="4707" actId="403"/>
          <ac:grpSpMkLst>
            <pc:docMk/>
            <pc:sldMk cId="997864246" sldId="285"/>
            <ac:grpSpMk id="25" creationId="{182295FB-C1D0-4441-BB40-BDFAE38C370F}"/>
          </ac:grpSpMkLst>
        </pc:grpChg>
        <pc:grpChg chg="add mod">
          <ac:chgData name="Amey Karkare" userId="215b254d-c408-4008-bc61-a3cc3459680b" providerId="ADAL" clId="{2ED2B7D8-14B2-48B2-9B6E-F685965464DC}" dt="2020-02-11T15:59:59.076" v="4720" actId="1035"/>
          <ac:grpSpMkLst>
            <pc:docMk/>
            <pc:sldMk cId="997864246" sldId="285"/>
            <ac:grpSpMk id="28" creationId="{CE30676D-ECF3-40E8-AD21-A42F3706A383}"/>
          </ac:grpSpMkLst>
        </pc:grpChg>
        <pc:graphicFrameChg chg="add mod modGraphic">
          <ac:chgData name="Amey Karkare" userId="215b254d-c408-4008-bc61-a3cc3459680b" providerId="ADAL" clId="{2ED2B7D8-14B2-48B2-9B6E-F685965464DC}" dt="2020-02-11T16:05:23.211" v="4812" actId="20577"/>
          <ac:graphicFrameMkLst>
            <pc:docMk/>
            <pc:sldMk cId="997864246" sldId="285"/>
            <ac:graphicFrameMk id="29" creationId="{DAE86B09-D1D1-4E0D-840A-D8BE91DED587}"/>
          </ac:graphicFrameMkLst>
        </pc:graphicFrameChg>
      </pc:sldChg>
      <pc:sldChg chg="addSp delSp modSp add">
        <pc:chgData name="Amey Karkare" userId="215b254d-c408-4008-bc61-a3cc3459680b" providerId="ADAL" clId="{2ED2B7D8-14B2-48B2-9B6E-F685965464DC}" dt="2020-02-11T16:57:11.264" v="6641"/>
        <pc:sldMkLst>
          <pc:docMk/>
          <pc:sldMk cId="3198502596" sldId="286"/>
        </pc:sldMkLst>
        <pc:spChg chg="mod">
          <ac:chgData name="Amey Karkare" userId="215b254d-c408-4008-bc61-a3cc3459680b" providerId="ADAL" clId="{2ED2B7D8-14B2-48B2-9B6E-F685965464DC}" dt="2020-02-11T16:06:01.020" v="4815" actId="207"/>
          <ac:spMkLst>
            <pc:docMk/>
            <pc:sldMk cId="3198502596" sldId="286"/>
            <ac:spMk id="6" creationId="{449DE1F9-B116-484C-876A-59E4D722AD8A}"/>
          </ac:spMkLst>
        </pc:spChg>
        <pc:spChg chg="mod">
          <ac:chgData name="Amey Karkare" userId="215b254d-c408-4008-bc61-a3cc3459680b" providerId="ADAL" clId="{2ED2B7D8-14B2-48B2-9B6E-F685965464DC}" dt="2020-02-11T16:05:43.483" v="4814" actId="108"/>
          <ac:spMkLst>
            <pc:docMk/>
            <pc:sldMk cId="3198502596" sldId="286"/>
            <ac:spMk id="26" creationId="{9E534066-7E4D-4D97-BF2B-1E994A398D3B}"/>
          </ac:spMkLst>
        </pc:spChg>
        <pc:spChg chg="add mod">
          <ac:chgData name="Amey Karkare" userId="215b254d-c408-4008-bc61-a3cc3459680b" providerId="ADAL" clId="{2ED2B7D8-14B2-48B2-9B6E-F685965464DC}" dt="2020-02-11T16:19:15.124" v="4886" actId="1038"/>
          <ac:spMkLst>
            <pc:docMk/>
            <pc:sldMk cId="3198502596" sldId="286"/>
            <ac:spMk id="33" creationId="{EC0D1065-7D69-41DB-BE7A-E062EE93BDBF}"/>
          </ac:spMkLst>
        </pc:spChg>
        <pc:graphicFrameChg chg="add mod">
          <ac:chgData name="Amey Karkare" userId="215b254d-c408-4008-bc61-a3cc3459680b" providerId="ADAL" clId="{2ED2B7D8-14B2-48B2-9B6E-F685965464DC}" dt="2020-02-11T16:13:34.628" v="4867" actId="1038"/>
          <ac:graphicFrameMkLst>
            <pc:docMk/>
            <pc:sldMk cId="3198502596" sldId="286"/>
            <ac:graphicFrameMk id="2" creationId="{E6433B41-468A-4342-90C0-3DA1FD292206}"/>
          </ac:graphicFrameMkLst>
        </pc:graphicFrameChg>
        <pc:graphicFrameChg chg="mod modGraphic">
          <ac:chgData name="Amey Karkare" userId="215b254d-c408-4008-bc61-a3cc3459680b" providerId="ADAL" clId="{2ED2B7D8-14B2-48B2-9B6E-F685965464DC}" dt="2020-02-11T16:57:11.264" v="6641"/>
          <ac:graphicFrameMkLst>
            <pc:docMk/>
            <pc:sldMk cId="3198502596" sldId="286"/>
            <ac:graphicFrameMk id="29" creationId="{DAE86B09-D1D1-4E0D-840A-D8BE91DED587}"/>
          </ac:graphicFrameMkLst>
        </pc:graphicFrameChg>
        <pc:cxnChg chg="add del mod">
          <ac:chgData name="Amey Karkare" userId="215b254d-c408-4008-bc61-a3cc3459680b" providerId="ADAL" clId="{2ED2B7D8-14B2-48B2-9B6E-F685965464DC}" dt="2020-02-11T16:12:47.558" v="4864" actId="11529"/>
          <ac:cxnSpMkLst>
            <pc:docMk/>
            <pc:sldMk cId="3198502596" sldId="286"/>
            <ac:cxnSpMk id="4" creationId="{DC32042F-D9A4-4B27-A19B-A4D9621DBB4C}"/>
          </ac:cxnSpMkLst>
        </pc:cxnChg>
        <pc:cxnChg chg="add mod">
          <ac:chgData name="Amey Karkare" userId="215b254d-c408-4008-bc61-a3cc3459680b" providerId="ADAL" clId="{2ED2B7D8-14B2-48B2-9B6E-F685965464DC}" dt="2020-02-11T16:23:58.006" v="4916" actId="1038"/>
          <ac:cxnSpMkLst>
            <pc:docMk/>
            <pc:sldMk cId="3198502596" sldId="286"/>
            <ac:cxnSpMk id="31" creationId="{3AEEE511-F4E5-4D39-AF34-08968E8EB8E8}"/>
          </ac:cxnSpMkLst>
        </pc:cxnChg>
      </pc:sldChg>
      <pc:sldChg chg="add del">
        <pc:chgData name="Amey Karkare" userId="215b254d-c408-4008-bc61-a3cc3459680b" providerId="ADAL" clId="{2ED2B7D8-14B2-48B2-9B6E-F685965464DC}" dt="2020-02-11T16:24:09.591" v="4918" actId="47"/>
        <pc:sldMkLst>
          <pc:docMk/>
          <pc:sldMk cId="3667667372" sldId="287"/>
        </pc:sldMkLst>
      </pc:sldChg>
      <pc:sldChg chg="addSp modSp add">
        <pc:chgData name="Amey Karkare" userId="215b254d-c408-4008-bc61-a3cc3459680b" providerId="ADAL" clId="{2ED2B7D8-14B2-48B2-9B6E-F685965464DC}" dt="2020-02-11T16:57:01.026" v="6640"/>
        <pc:sldMkLst>
          <pc:docMk/>
          <pc:sldMk cId="925394803" sldId="288"/>
        </pc:sldMkLst>
        <pc:spChg chg="mod">
          <ac:chgData name="Amey Karkare" userId="215b254d-c408-4008-bc61-a3cc3459680b" providerId="ADAL" clId="{2ED2B7D8-14B2-48B2-9B6E-F685965464DC}" dt="2020-02-11T16:28:15.047" v="5137" actId="108"/>
          <ac:spMkLst>
            <pc:docMk/>
            <pc:sldMk cId="925394803" sldId="288"/>
            <ac:spMk id="6" creationId="{449DE1F9-B116-484C-876A-59E4D722AD8A}"/>
          </ac:spMkLst>
        </pc:spChg>
        <pc:spChg chg="mod">
          <ac:chgData name="Amey Karkare" userId="215b254d-c408-4008-bc61-a3cc3459680b" providerId="ADAL" clId="{2ED2B7D8-14B2-48B2-9B6E-F685965464DC}" dt="2020-02-11T16:27:53.446" v="5136" actId="108"/>
          <ac:spMkLst>
            <pc:docMk/>
            <pc:sldMk cId="925394803" sldId="288"/>
            <ac:spMk id="18" creationId="{063FB506-4780-41FB-90F9-0E6AC5CC1735}"/>
          </ac:spMkLst>
        </pc:spChg>
        <pc:spChg chg="add mod">
          <ac:chgData name="Amey Karkare" userId="215b254d-c408-4008-bc61-a3cc3459680b" providerId="ADAL" clId="{2ED2B7D8-14B2-48B2-9B6E-F685965464DC}" dt="2020-02-11T16:25:52.303" v="5096" actId="1035"/>
          <ac:spMkLst>
            <pc:docMk/>
            <pc:sldMk cId="925394803" sldId="288"/>
            <ac:spMk id="32" creationId="{74B2DEBC-2078-4150-8F46-210BD0B3708F}"/>
          </ac:spMkLst>
        </pc:spChg>
        <pc:spChg chg="mod">
          <ac:chgData name="Amey Karkare" userId="215b254d-c408-4008-bc61-a3cc3459680b" providerId="ADAL" clId="{2ED2B7D8-14B2-48B2-9B6E-F685965464DC}" dt="2020-02-11T16:25:35.218" v="5062" actId="1076"/>
          <ac:spMkLst>
            <pc:docMk/>
            <pc:sldMk cId="925394803" sldId="288"/>
            <ac:spMk id="33" creationId="{EC0D1065-7D69-41DB-BE7A-E062EE93BDBF}"/>
          </ac:spMkLst>
        </pc:spChg>
        <pc:graphicFrameChg chg="modGraphic">
          <ac:chgData name="Amey Karkare" userId="215b254d-c408-4008-bc61-a3cc3459680b" providerId="ADAL" clId="{2ED2B7D8-14B2-48B2-9B6E-F685965464DC}" dt="2020-02-11T16:25:26.161" v="5061" actId="20577"/>
          <ac:graphicFrameMkLst>
            <pc:docMk/>
            <pc:sldMk cId="925394803" sldId="288"/>
            <ac:graphicFrameMk id="2" creationId="{E6433B41-468A-4342-90C0-3DA1FD292206}"/>
          </ac:graphicFrameMkLst>
        </pc:graphicFrameChg>
        <pc:graphicFrameChg chg="mod">
          <ac:chgData name="Amey Karkare" userId="215b254d-c408-4008-bc61-a3cc3459680b" providerId="ADAL" clId="{2ED2B7D8-14B2-48B2-9B6E-F685965464DC}" dt="2020-02-11T16:57:01.026" v="6640"/>
          <ac:graphicFrameMkLst>
            <pc:docMk/>
            <pc:sldMk cId="925394803" sldId="288"/>
            <ac:graphicFrameMk id="29" creationId="{DAE86B09-D1D1-4E0D-840A-D8BE91DED587}"/>
          </ac:graphicFrameMkLst>
        </pc:graphicFrameChg>
        <pc:graphicFrameChg chg="add mod modGraphic">
          <ac:chgData name="Amey Karkare" userId="215b254d-c408-4008-bc61-a3cc3459680b" providerId="ADAL" clId="{2ED2B7D8-14B2-48B2-9B6E-F685965464DC}" dt="2020-02-11T16:27:14.555" v="5135" actId="20577"/>
          <ac:graphicFrameMkLst>
            <pc:docMk/>
            <pc:sldMk cId="925394803" sldId="288"/>
            <ac:graphicFrameMk id="30" creationId="{4A62E09F-232C-43D8-ADC3-7E3BCF8615B0}"/>
          </ac:graphicFrameMkLst>
        </pc:graphicFrameChg>
        <pc:cxnChg chg="mod">
          <ac:chgData name="Amey Karkare" userId="215b254d-c408-4008-bc61-a3cc3459680b" providerId="ADAL" clId="{2ED2B7D8-14B2-48B2-9B6E-F685965464DC}" dt="2020-02-11T16:25:41.536" v="5063" actId="1076"/>
          <ac:cxnSpMkLst>
            <pc:docMk/>
            <pc:sldMk cId="925394803" sldId="288"/>
            <ac:cxnSpMk id="31" creationId="{3AEEE511-F4E5-4D39-AF34-08968E8EB8E8}"/>
          </ac:cxnSpMkLst>
        </pc:cxnChg>
        <pc:cxnChg chg="add mod ord">
          <ac:chgData name="Amey Karkare" userId="215b254d-c408-4008-bc61-a3cc3459680b" providerId="ADAL" clId="{2ED2B7D8-14B2-48B2-9B6E-F685965464DC}" dt="2020-02-11T16:25:52.303" v="5096" actId="1035"/>
          <ac:cxnSpMkLst>
            <pc:docMk/>
            <pc:sldMk cId="925394803" sldId="288"/>
            <ac:cxnSpMk id="34" creationId="{166CDBE6-9501-4BDA-A58F-2B8618EE49E6}"/>
          </ac:cxnSpMkLst>
        </pc:cxnChg>
      </pc:sldChg>
      <pc:sldChg chg="delSp modSp add">
        <pc:chgData name="Amey Karkare" userId="215b254d-c408-4008-bc61-a3cc3459680b" providerId="ADAL" clId="{2ED2B7D8-14B2-48B2-9B6E-F685965464DC}" dt="2020-02-11T16:56:51.042" v="6639" actId="20577"/>
        <pc:sldMkLst>
          <pc:docMk/>
          <pc:sldMk cId="2328446856" sldId="289"/>
        </pc:sldMkLst>
        <pc:spChg chg="mod">
          <ac:chgData name="Amey Karkare" userId="215b254d-c408-4008-bc61-a3cc3459680b" providerId="ADAL" clId="{2ED2B7D8-14B2-48B2-9B6E-F685965464DC}" dt="2020-02-11T16:28:33.776" v="5139" actId="108"/>
          <ac:spMkLst>
            <pc:docMk/>
            <pc:sldMk cId="2328446856" sldId="289"/>
            <ac:spMk id="9" creationId="{EACAF51F-5361-4ED6-B17D-233C6A0EDDF3}"/>
          </ac:spMkLst>
        </pc:spChg>
        <pc:spChg chg="mod">
          <ac:chgData name="Amey Karkare" userId="215b254d-c408-4008-bc61-a3cc3459680b" providerId="ADAL" clId="{2ED2B7D8-14B2-48B2-9B6E-F685965464DC}" dt="2020-02-11T16:28:38.606" v="5140" actId="108"/>
          <ac:spMkLst>
            <pc:docMk/>
            <pc:sldMk cId="2328446856" sldId="289"/>
            <ac:spMk id="18" creationId="{063FB506-4780-41FB-90F9-0E6AC5CC1735}"/>
          </ac:spMkLst>
        </pc:spChg>
        <pc:spChg chg="mod">
          <ac:chgData name="Amey Karkare" userId="215b254d-c408-4008-bc61-a3cc3459680b" providerId="ADAL" clId="{2ED2B7D8-14B2-48B2-9B6E-F685965464DC}" dt="2020-02-11T16:31:36.590" v="5240" actId="1035"/>
          <ac:spMkLst>
            <pc:docMk/>
            <pc:sldMk cId="2328446856" sldId="289"/>
            <ac:spMk id="32" creationId="{74B2DEBC-2078-4150-8F46-210BD0B3708F}"/>
          </ac:spMkLst>
        </pc:spChg>
        <pc:spChg chg="mod">
          <ac:chgData name="Amey Karkare" userId="215b254d-c408-4008-bc61-a3cc3459680b" providerId="ADAL" clId="{2ED2B7D8-14B2-48B2-9B6E-F685965464DC}" dt="2020-02-11T16:31:36.590" v="5240" actId="1035"/>
          <ac:spMkLst>
            <pc:docMk/>
            <pc:sldMk cId="2328446856" sldId="289"/>
            <ac:spMk id="33" creationId="{EC0D1065-7D69-41DB-BE7A-E062EE93BDBF}"/>
          </ac:spMkLst>
        </pc:spChg>
        <pc:graphicFrameChg chg="del">
          <ac:chgData name="Amey Karkare" userId="215b254d-c408-4008-bc61-a3cc3459680b" providerId="ADAL" clId="{2ED2B7D8-14B2-48B2-9B6E-F685965464DC}" dt="2020-02-11T16:31:29.332" v="5209" actId="478"/>
          <ac:graphicFrameMkLst>
            <pc:docMk/>
            <pc:sldMk cId="2328446856" sldId="289"/>
            <ac:graphicFrameMk id="2" creationId="{E6433B41-468A-4342-90C0-3DA1FD292206}"/>
          </ac:graphicFrameMkLst>
        </pc:graphicFrameChg>
        <pc:graphicFrameChg chg="mod modGraphic">
          <ac:chgData name="Amey Karkare" userId="215b254d-c408-4008-bc61-a3cc3459680b" providerId="ADAL" clId="{2ED2B7D8-14B2-48B2-9B6E-F685965464DC}" dt="2020-02-11T16:56:51.042" v="6639" actId="20577"/>
          <ac:graphicFrameMkLst>
            <pc:docMk/>
            <pc:sldMk cId="2328446856" sldId="289"/>
            <ac:graphicFrameMk id="29" creationId="{DAE86B09-D1D1-4E0D-840A-D8BE91DED587}"/>
          </ac:graphicFrameMkLst>
        </pc:graphicFrameChg>
        <pc:graphicFrameChg chg="mod modGraphic">
          <ac:chgData name="Amey Karkare" userId="215b254d-c408-4008-bc61-a3cc3459680b" providerId="ADAL" clId="{2ED2B7D8-14B2-48B2-9B6E-F685965464DC}" dt="2020-02-11T16:31:56.719" v="5255" actId="20577"/>
          <ac:graphicFrameMkLst>
            <pc:docMk/>
            <pc:sldMk cId="2328446856" sldId="289"/>
            <ac:graphicFrameMk id="30" creationId="{4A62E09F-232C-43D8-ADC3-7E3BCF8615B0}"/>
          </ac:graphicFrameMkLst>
        </pc:graphicFrameChg>
        <pc:cxnChg chg="mod">
          <ac:chgData name="Amey Karkare" userId="215b254d-c408-4008-bc61-a3cc3459680b" providerId="ADAL" clId="{2ED2B7D8-14B2-48B2-9B6E-F685965464DC}" dt="2020-02-11T16:31:36.590" v="5240" actId="1035"/>
          <ac:cxnSpMkLst>
            <pc:docMk/>
            <pc:sldMk cId="2328446856" sldId="289"/>
            <ac:cxnSpMk id="31" creationId="{3AEEE511-F4E5-4D39-AF34-08968E8EB8E8}"/>
          </ac:cxnSpMkLst>
        </pc:cxnChg>
        <pc:cxnChg chg="mod">
          <ac:chgData name="Amey Karkare" userId="215b254d-c408-4008-bc61-a3cc3459680b" providerId="ADAL" clId="{2ED2B7D8-14B2-48B2-9B6E-F685965464DC}" dt="2020-02-11T16:31:36.590" v="5240" actId="1035"/>
          <ac:cxnSpMkLst>
            <pc:docMk/>
            <pc:sldMk cId="2328446856" sldId="289"/>
            <ac:cxnSpMk id="34" creationId="{166CDBE6-9501-4BDA-A58F-2B8618EE49E6}"/>
          </ac:cxnSpMkLst>
        </pc:cxnChg>
      </pc:sldChg>
      <pc:sldChg chg="add del">
        <pc:chgData name="Amey Karkare" userId="215b254d-c408-4008-bc61-a3cc3459680b" providerId="ADAL" clId="{2ED2B7D8-14B2-48B2-9B6E-F685965464DC}" dt="2020-02-11T16:37:04.673" v="5350" actId="47"/>
        <pc:sldMkLst>
          <pc:docMk/>
          <pc:sldMk cId="2536974174" sldId="290"/>
        </pc:sldMkLst>
      </pc:sldChg>
      <pc:sldChg chg="modSp add">
        <pc:chgData name="Amey Karkare" userId="215b254d-c408-4008-bc61-a3cc3459680b" providerId="ADAL" clId="{2ED2B7D8-14B2-48B2-9B6E-F685965464DC}" dt="2020-02-11T17:58:06.346" v="7751" actId="313"/>
        <pc:sldMkLst>
          <pc:docMk/>
          <pc:sldMk cId="2928477791" sldId="291"/>
        </pc:sldMkLst>
        <pc:spChg chg="mod">
          <ac:chgData name="Amey Karkare" userId="215b254d-c408-4008-bc61-a3cc3459680b" providerId="ADAL" clId="{2ED2B7D8-14B2-48B2-9B6E-F685965464DC}" dt="2020-02-11T16:35:18.061" v="5270" actId="20577"/>
          <ac:spMkLst>
            <pc:docMk/>
            <pc:sldMk cId="2928477791" sldId="291"/>
            <ac:spMk id="2" creationId="{3D96D728-45FC-4581-983D-E8AE1F86169F}"/>
          </ac:spMkLst>
        </pc:spChg>
        <pc:spChg chg="mod">
          <ac:chgData name="Amey Karkare" userId="215b254d-c408-4008-bc61-a3cc3459680b" providerId="ADAL" clId="{2ED2B7D8-14B2-48B2-9B6E-F685965464DC}" dt="2020-02-11T17:58:06.346" v="7751" actId="313"/>
          <ac:spMkLst>
            <pc:docMk/>
            <pc:sldMk cId="2928477791" sldId="291"/>
            <ac:spMk id="3" creationId="{0C50409E-88CE-4186-9533-B80649DDFB6E}"/>
          </ac:spMkLst>
        </pc:spChg>
      </pc:sldChg>
      <pc:sldChg chg="modSp add">
        <pc:chgData name="Amey Karkare" userId="215b254d-c408-4008-bc61-a3cc3459680b" providerId="ADAL" clId="{2ED2B7D8-14B2-48B2-9B6E-F685965464DC}" dt="2020-02-11T16:44:31.207" v="5875" actId="20577"/>
        <pc:sldMkLst>
          <pc:docMk/>
          <pc:sldMk cId="2221242234" sldId="292"/>
        </pc:sldMkLst>
        <pc:spChg chg="mod">
          <ac:chgData name="Amey Karkare" userId="215b254d-c408-4008-bc61-a3cc3459680b" providerId="ADAL" clId="{2ED2B7D8-14B2-48B2-9B6E-F685965464DC}" dt="2020-02-11T16:38:15.508" v="5459" actId="20577"/>
          <ac:spMkLst>
            <pc:docMk/>
            <pc:sldMk cId="2221242234" sldId="292"/>
            <ac:spMk id="2" creationId="{97E55A50-C1AF-4ED9-ADFC-E03539A91756}"/>
          </ac:spMkLst>
        </pc:spChg>
        <pc:spChg chg="mod">
          <ac:chgData name="Amey Karkare" userId="215b254d-c408-4008-bc61-a3cc3459680b" providerId="ADAL" clId="{2ED2B7D8-14B2-48B2-9B6E-F685965464DC}" dt="2020-02-11T16:44:31.207" v="5875" actId="20577"/>
          <ac:spMkLst>
            <pc:docMk/>
            <pc:sldMk cId="2221242234" sldId="292"/>
            <ac:spMk id="3" creationId="{5F44DF42-A9E6-4FE3-A0D3-BF7F18689F63}"/>
          </ac:spMkLst>
        </pc:spChg>
      </pc:sldChg>
      <pc:sldChg chg="modSp add">
        <pc:chgData name="Amey Karkare" userId="215b254d-c408-4008-bc61-a3cc3459680b" providerId="ADAL" clId="{2ED2B7D8-14B2-48B2-9B6E-F685965464DC}" dt="2020-02-11T16:52:21.829" v="6404" actId="27636"/>
        <pc:sldMkLst>
          <pc:docMk/>
          <pc:sldMk cId="2969767923" sldId="293"/>
        </pc:sldMkLst>
        <pc:spChg chg="mod">
          <ac:chgData name="Amey Karkare" userId="215b254d-c408-4008-bc61-a3cc3459680b" providerId="ADAL" clId="{2ED2B7D8-14B2-48B2-9B6E-F685965464DC}" dt="2020-02-11T16:45:00.730" v="5899" actId="20577"/>
          <ac:spMkLst>
            <pc:docMk/>
            <pc:sldMk cId="2969767923" sldId="293"/>
            <ac:spMk id="2" creationId="{0FCB0BC0-8879-457A-BB5E-9149FA0A7233}"/>
          </ac:spMkLst>
        </pc:spChg>
        <pc:spChg chg="mod">
          <ac:chgData name="Amey Karkare" userId="215b254d-c408-4008-bc61-a3cc3459680b" providerId="ADAL" clId="{2ED2B7D8-14B2-48B2-9B6E-F685965464DC}" dt="2020-02-11T16:52:21.829" v="6404" actId="27636"/>
          <ac:spMkLst>
            <pc:docMk/>
            <pc:sldMk cId="2969767923" sldId="293"/>
            <ac:spMk id="3" creationId="{3E0AE034-ABCB-4BFA-9CB5-1EEEFAFD7E78}"/>
          </ac:spMkLst>
        </pc:spChg>
      </pc:sldChg>
      <pc:sldChg chg="modSp add del">
        <pc:chgData name="Amey Karkare" userId="215b254d-c408-4008-bc61-a3cc3459680b" providerId="ADAL" clId="{2ED2B7D8-14B2-48B2-9B6E-F685965464DC}" dt="2020-02-11T17:23:39.885" v="7088" actId="47"/>
        <pc:sldMkLst>
          <pc:docMk/>
          <pc:sldMk cId="1654488476" sldId="294"/>
        </pc:sldMkLst>
        <pc:spChg chg="mod">
          <ac:chgData name="Amey Karkare" userId="215b254d-c408-4008-bc61-a3cc3459680b" providerId="ADAL" clId="{2ED2B7D8-14B2-48B2-9B6E-F685965464DC}" dt="2020-02-11T16:54:05.731" v="6463" actId="20577"/>
          <ac:spMkLst>
            <pc:docMk/>
            <pc:sldMk cId="1654488476" sldId="294"/>
            <ac:spMk id="2" creationId="{0D887008-822E-416E-9E01-95410301A38A}"/>
          </ac:spMkLst>
        </pc:spChg>
        <pc:spChg chg="mod">
          <ac:chgData name="Amey Karkare" userId="215b254d-c408-4008-bc61-a3cc3459680b" providerId="ADAL" clId="{2ED2B7D8-14B2-48B2-9B6E-F685965464DC}" dt="2020-02-11T17:07:41.019" v="7022" actId="20577"/>
          <ac:spMkLst>
            <pc:docMk/>
            <pc:sldMk cId="1654488476" sldId="294"/>
            <ac:spMk id="3" creationId="{363044D2-E33F-4328-90C2-0BDD4C1BAE3B}"/>
          </ac:spMkLst>
        </pc:spChg>
      </pc:sldChg>
      <pc:sldChg chg="addSp delSp modSp add ord modAnim">
        <pc:chgData name="Amey Karkare" userId="215b254d-c408-4008-bc61-a3cc3459680b" providerId="ADAL" clId="{2ED2B7D8-14B2-48B2-9B6E-F685965464DC}" dt="2020-02-11T17:01:05.631" v="6748" actId="208"/>
        <pc:sldMkLst>
          <pc:docMk/>
          <pc:sldMk cId="2216714054" sldId="295"/>
        </pc:sldMkLst>
        <pc:spChg chg="mod">
          <ac:chgData name="Amey Karkare" userId="215b254d-c408-4008-bc61-a3cc3459680b" providerId="ADAL" clId="{2ED2B7D8-14B2-48B2-9B6E-F685965464DC}" dt="2020-02-11T16:54:29.731" v="6497" actId="20577"/>
          <ac:spMkLst>
            <pc:docMk/>
            <pc:sldMk cId="2216714054" sldId="295"/>
            <ac:spMk id="2" creationId="{A38578A4-EBAA-44B8-9E55-95F87A973AEA}"/>
          </ac:spMkLst>
        </pc:spChg>
        <pc:spChg chg="mod">
          <ac:chgData name="Amey Karkare" userId="215b254d-c408-4008-bc61-a3cc3459680b" providerId="ADAL" clId="{2ED2B7D8-14B2-48B2-9B6E-F685965464DC}" dt="2020-02-11T17:00:00.602" v="6732" actId="20577"/>
          <ac:spMkLst>
            <pc:docMk/>
            <pc:sldMk cId="2216714054" sldId="295"/>
            <ac:spMk id="3" creationId="{88DE0BB6-1491-45F5-9A7D-708690988B54}"/>
          </ac:spMkLst>
        </pc:spChg>
        <pc:spChg chg="add del mod">
          <ac:chgData name="Amey Karkare" userId="215b254d-c408-4008-bc61-a3cc3459680b" providerId="ADAL" clId="{2ED2B7D8-14B2-48B2-9B6E-F685965464DC}" dt="2020-02-11T16:58:45.074" v="6712"/>
          <ac:spMkLst>
            <pc:docMk/>
            <pc:sldMk cId="2216714054" sldId="295"/>
            <ac:spMk id="4" creationId="{AD8E2309-3168-43F2-97BF-AF43300B0A1A}"/>
          </ac:spMkLst>
        </pc:spChg>
        <pc:spChg chg="add del mod">
          <ac:chgData name="Amey Karkare" userId="215b254d-c408-4008-bc61-a3cc3459680b" providerId="ADAL" clId="{2ED2B7D8-14B2-48B2-9B6E-F685965464DC}" dt="2020-02-11T16:58:45.078" v="6714"/>
          <ac:spMkLst>
            <pc:docMk/>
            <pc:sldMk cId="2216714054" sldId="295"/>
            <ac:spMk id="5" creationId="{26DA061D-F052-4AE2-937F-D66B5CCCD917}"/>
          </ac:spMkLst>
        </pc:spChg>
        <pc:spChg chg="add mod">
          <ac:chgData name="Amey Karkare" userId="215b254d-c408-4008-bc61-a3cc3459680b" providerId="ADAL" clId="{2ED2B7D8-14B2-48B2-9B6E-F685965464DC}" dt="2020-02-11T17:01:05.631" v="6748" actId="208"/>
          <ac:spMkLst>
            <pc:docMk/>
            <pc:sldMk cId="2216714054" sldId="295"/>
            <ac:spMk id="6" creationId="{C9A5E1F6-7419-4574-AAE7-A88C207F3B58}"/>
          </ac:spMkLst>
        </pc:spChg>
      </pc:sldChg>
      <pc:sldChg chg="modSp add ord">
        <pc:chgData name="Amey Karkare" userId="215b254d-c408-4008-bc61-a3cc3459680b" providerId="ADAL" clId="{2ED2B7D8-14B2-48B2-9B6E-F685965464DC}" dt="2020-02-11T17:24:36.943" v="7112" actId="20577"/>
        <pc:sldMkLst>
          <pc:docMk/>
          <pc:sldMk cId="1189498707" sldId="296"/>
        </pc:sldMkLst>
        <pc:spChg chg="mod">
          <ac:chgData name="Amey Karkare" userId="215b254d-c408-4008-bc61-a3cc3459680b" providerId="ADAL" clId="{2ED2B7D8-14B2-48B2-9B6E-F685965464DC}" dt="2020-02-11T17:23:18.330" v="7087" actId="20577"/>
          <ac:spMkLst>
            <pc:docMk/>
            <pc:sldMk cId="1189498707" sldId="296"/>
            <ac:spMk id="2" creationId="{0D887008-822E-416E-9E01-95410301A38A}"/>
          </ac:spMkLst>
        </pc:spChg>
        <pc:spChg chg="mod">
          <ac:chgData name="Amey Karkare" userId="215b254d-c408-4008-bc61-a3cc3459680b" providerId="ADAL" clId="{2ED2B7D8-14B2-48B2-9B6E-F685965464DC}" dt="2020-02-11T17:24:36.943" v="7112" actId="20577"/>
          <ac:spMkLst>
            <pc:docMk/>
            <pc:sldMk cId="1189498707" sldId="296"/>
            <ac:spMk id="3" creationId="{363044D2-E33F-4328-90C2-0BDD4C1BAE3B}"/>
          </ac:spMkLst>
        </pc:spChg>
      </pc:sldChg>
      <pc:sldChg chg="modSp add">
        <pc:chgData name="Amey Karkare" userId="215b254d-c408-4008-bc61-a3cc3459680b" providerId="ADAL" clId="{2ED2B7D8-14B2-48B2-9B6E-F685965464DC}" dt="2020-02-11T17:28:03.754" v="7358" actId="20577"/>
        <pc:sldMkLst>
          <pc:docMk/>
          <pc:sldMk cId="2380451104" sldId="297"/>
        </pc:sldMkLst>
        <pc:spChg chg="mod">
          <ac:chgData name="Amey Karkare" userId="215b254d-c408-4008-bc61-a3cc3459680b" providerId="ADAL" clId="{2ED2B7D8-14B2-48B2-9B6E-F685965464DC}" dt="2020-02-11T17:26:03.029" v="7152" actId="20577"/>
          <ac:spMkLst>
            <pc:docMk/>
            <pc:sldMk cId="2380451104" sldId="297"/>
            <ac:spMk id="2" creationId="{B958A360-84C7-4CBE-A2D4-A85498316577}"/>
          </ac:spMkLst>
        </pc:spChg>
        <pc:spChg chg="mod">
          <ac:chgData name="Amey Karkare" userId="215b254d-c408-4008-bc61-a3cc3459680b" providerId="ADAL" clId="{2ED2B7D8-14B2-48B2-9B6E-F685965464DC}" dt="2020-02-11T17:28:03.754" v="7358" actId="20577"/>
          <ac:spMkLst>
            <pc:docMk/>
            <pc:sldMk cId="2380451104" sldId="297"/>
            <ac:spMk id="3" creationId="{624FC19D-E9C8-4226-860B-CA0745D5DD20}"/>
          </ac:spMkLst>
        </pc:spChg>
      </pc:sldChg>
      <pc:sldChg chg="addSp delSp modSp add mod setBg">
        <pc:chgData name="Amey Karkare" userId="215b254d-c408-4008-bc61-a3cc3459680b" providerId="ADAL" clId="{2ED2B7D8-14B2-48B2-9B6E-F685965464DC}" dt="2020-02-13T16:48:51.130" v="7789" actId="1076"/>
        <pc:sldMkLst>
          <pc:docMk/>
          <pc:sldMk cId="1669101658" sldId="298"/>
        </pc:sldMkLst>
        <pc:spChg chg="mod">
          <ac:chgData name="Amey Karkare" userId="215b254d-c408-4008-bc61-a3cc3459680b" providerId="ADAL" clId="{2ED2B7D8-14B2-48B2-9B6E-F685965464DC}" dt="2020-02-13T16:47:55.912" v="7762" actId="26606"/>
          <ac:spMkLst>
            <pc:docMk/>
            <pc:sldMk cId="1669101658" sldId="298"/>
            <ac:spMk id="2" creationId="{E1ECC8B1-D78E-41C3-9864-E74FF9C1F336}"/>
          </ac:spMkLst>
        </pc:spChg>
        <pc:spChg chg="mod">
          <ac:chgData name="Amey Karkare" userId="215b254d-c408-4008-bc61-a3cc3459680b" providerId="ADAL" clId="{2ED2B7D8-14B2-48B2-9B6E-F685965464DC}" dt="2020-02-13T16:48:36.420" v="7786" actId="20577"/>
          <ac:spMkLst>
            <pc:docMk/>
            <pc:sldMk cId="1669101658" sldId="298"/>
            <ac:spMk id="3" creationId="{9519DAD4-FCAD-4B12-8A9A-0522C468D163}"/>
          </ac:spMkLst>
        </pc:spChg>
        <pc:spChg chg="add del">
          <ac:chgData name="Amey Karkare" userId="215b254d-c408-4008-bc61-a3cc3459680b" providerId="ADAL" clId="{2ED2B7D8-14B2-48B2-9B6E-F685965464DC}" dt="2020-02-13T16:47:55.912" v="7762" actId="26606"/>
          <ac:spMkLst>
            <pc:docMk/>
            <pc:sldMk cId="1669101658" sldId="298"/>
            <ac:spMk id="10" creationId="{71FC7D98-7B8B-402A-90FC-F027482F2142}"/>
          </ac:spMkLst>
        </pc:spChg>
        <pc:spChg chg="add del">
          <ac:chgData name="Amey Karkare" userId="215b254d-c408-4008-bc61-a3cc3459680b" providerId="ADAL" clId="{2ED2B7D8-14B2-48B2-9B6E-F685965464DC}" dt="2020-02-13T16:47:55.912" v="7762" actId="26606"/>
          <ac:spMkLst>
            <pc:docMk/>
            <pc:sldMk cId="1669101658" sldId="298"/>
            <ac:spMk id="12" creationId="{AD7356EA-285B-4E5D-8FEC-104659A4FD2C}"/>
          </ac:spMkLst>
        </pc:spChg>
        <pc:picChg chg="add mod">
          <ac:chgData name="Amey Karkare" userId="215b254d-c408-4008-bc61-a3cc3459680b" providerId="ADAL" clId="{2ED2B7D8-14B2-48B2-9B6E-F685965464DC}" dt="2020-02-13T16:48:51.130" v="7789" actId="1076"/>
          <ac:picMkLst>
            <pc:docMk/>
            <pc:sldMk cId="1669101658" sldId="298"/>
            <ac:picMk id="5" creationId="{AD82E0B2-CCCF-426A-A31F-540DEEBD283D}"/>
          </ac:picMkLst>
        </pc:picChg>
      </pc:sldChg>
      <pc:sldChg chg="addSp delSp modSp add modAnim">
        <pc:chgData name="Amey Karkare" userId="215b254d-c408-4008-bc61-a3cc3459680b" providerId="ADAL" clId="{2ED2B7D8-14B2-48B2-9B6E-F685965464DC}" dt="2020-02-13T16:54:12" v="7887"/>
        <pc:sldMkLst>
          <pc:docMk/>
          <pc:sldMk cId="4268162654" sldId="299"/>
        </pc:sldMkLst>
        <pc:spChg chg="mod">
          <ac:chgData name="Amey Karkare" userId="215b254d-c408-4008-bc61-a3cc3459680b" providerId="ADAL" clId="{2ED2B7D8-14B2-48B2-9B6E-F685965464DC}" dt="2020-02-11T17:34:36.969" v="7455" actId="20577"/>
          <ac:spMkLst>
            <pc:docMk/>
            <pc:sldMk cId="4268162654" sldId="299"/>
            <ac:spMk id="2" creationId="{14A3A5C0-0346-4799-9EF8-52FD04E3ED8B}"/>
          </ac:spMkLst>
        </pc:spChg>
        <pc:spChg chg="del">
          <ac:chgData name="Amey Karkare" userId="215b254d-c408-4008-bc61-a3cc3459680b" providerId="ADAL" clId="{2ED2B7D8-14B2-48B2-9B6E-F685965464DC}" dt="2020-02-11T17:35:37.029" v="7462" actId="478"/>
          <ac:spMkLst>
            <pc:docMk/>
            <pc:sldMk cId="4268162654" sldId="299"/>
            <ac:spMk id="3" creationId="{6F85FE08-AD4F-47BC-8867-19F9F5C6356B}"/>
          </ac:spMkLst>
        </pc:spChg>
        <pc:spChg chg="add del">
          <ac:chgData name="Amey Karkare" userId="215b254d-c408-4008-bc61-a3cc3459680b" providerId="ADAL" clId="{2ED2B7D8-14B2-48B2-9B6E-F685965464DC}" dt="2020-02-11T17:35:22.885" v="7459"/>
          <ac:spMkLst>
            <pc:docMk/>
            <pc:sldMk cId="4268162654" sldId="299"/>
            <ac:spMk id="4" creationId="{F610E087-7823-425D-BC2C-0F17A4A527F4}"/>
          </ac:spMkLst>
        </pc:spChg>
        <pc:spChg chg="add mod">
          <ac:chgData name="Amey Karkare" userId="215b254d-c408-4008-bc61-a3cc3459680b" providerId="ADAL" clId="{2ED2B7D8-14B2-48B2-9B6E-F685965464DC}" dt="2020-02-11T17:39:30.064" v="7679" actId="14100"/>
          <ac:spMkLst>
            <pc:docMk/>
            <pc:sldMk cId="4268162654" sldId="299"/>
            <ac:spMk id="5" creationId="{8705B29E-C3C3-4E5B-BFAF-86F6B03F8CA0}"/>
          </ac:spMkLst>
        </pc:spChg>
        <pc:spChg chg="add mod">
          <ac:chgData name="Amey Karkare" userId="215b254d-c408-4008-bc61-a3cc3459680b" providerId="ADAL" clId="{2ED2B7D8-14B2-48B2-9B6E-F685965464DC}" dt="2020-02-11T17:39:35.288" v="7680" actId="20577"/>
          <ac:spMkLst>
            <pc:docMk/>
            <pc:sldMk cId="4268162654" sldId="299"/>
            <ac:spMk id="7" creationId="{10648EBE-9B19-4CBD-951D-F6CECD715430}"/>
          </ac:spMkLst>
        </pc:spChg>
        <pc:picChg chg="add mod">
          <ac:chgData name="Amey Karkare" userId="215b254d-c408-4008-bc61-a3cc3459680b" providerId="ADAL" clId="{2ED2B7D8-14B2-48B2-9B6E-F685965464DC}" dt="2020-02-11T17:40:00.566" v="7697" actId="1035"/>
          <ac:picMkLst>
            <pc:docMk/>
            <pc:sldMk cId="4268162654" sldId="299"/>
            <ac:picMk id="1026" creationId="{D17614D1-719C-4169-9B62-50749B26AA95}"/>
          </ac:picMkLst>
        </pc:picChg>
      </pc:sldChg>
      <pc:sldChg chg="addSp delSp modSp add mod setBg setClrOvrMap">
        <pc:chgData name="Amey Karkare" userId="215b254d-c408-4008-bc61-a3cc3459680b" providerId="ADAL" clId="{2ED2B7D8-14B2-48B2-9B6E-F685965464DC}" dt="2020-02-11T17:43:32.906" v="7740" actId="26606"/>
        <pc:sldMkLst>
          <pc:docMk/>
          <pc:sldMk cId="878354633" sldId="300"/>
        </pc:sldMkLst>
        <pc:spChg chg="del">
          <ac:chgData name="Amey Karkare" userId="215b254d-c408-4008-bc61-a3cc3459680b" providerId="ADAL" clId="{2ED2B7D8-14B2-48B2-9B6E-F685965464DC}" dt="2020-02-11T17:42:26.050" v="7699"/>
          <ac:spMkLst>
            <pc:docMk/>
            <pc:sldMk cId="878354633" sldId="300"/>
            <ac:spMk id="2" creationId="{6F432F49-CAE1-4383-BD5D-560AA6B46498}"/>
          </ac:spMkLst>
        </pc:spChg>
        <pc:spChg chg="del">
          <ac:chgData name="Amey Karkare" userId="215b254d-c408-4008-bc61-a3cc3459680b" providerId="ADAL" clId="{2ED2B7D8-14B2-48B2-9B6E-F685965464DC}" dt="2020-02-11T17:42:26.050" v="7699"/>
          <ac:spMkLst>
            <pc:docMk/>
            <pc:sldMk cId="878354633" sldId="300"/>
            <ac:spMk id="3" creationId="{591B59E2-4396-4D69-847F-883EA97D8ABC}"/>
          </ac:spMkLst>
        </pc:spChg>
        <pc:spChg chg="add mod">
          <ac:chgData name="Amey Karkare" userId="215b254d-c408-4008-bc61-a3cc3459680b" providerId="ADAL" clId="{2ED2B7D8-14B2-48B2-9B6E-F685965464DC}" dt="2020-02-11T17:43:32.906" v="7740" actId="26606"/>
          <ac:spMkLst>
            <pc:docMk/>
            <pc:sldMk cId="878354633" sldId="300"/>
            <ac:spMk id="4" creationId="{F2E58F63-537C-44CD-9037-28095E9A76F1}"/>
          </ac:spMkLst>
        </pc:spChg>
        <pc:spChg chg="add mod">
          <ac:chgData name="Amey Karkare" userId="215b254d-c408-4008-bc61-a3cc3459680b" providerId="ADAL" clId="{2ED2B7D8-14B2-48B2-9B6E-F685965464DC}" dt="2020-02-11T17:43:32.906" v="7740" actId="26606"/>
          <ac:spMkLst>
            <pc:docMk/>
            <pc:sldMk cId="878354633" sldId="300"/>
            <ac:spMk id="5" creationId="{2D0F1EA6-09D5-4922-A87D-4541D79540D7}"/>
          </ac:spMkLst>
        </pc:spChg>
        <pc:spChg chg="add del">
          <ac:chgData name="Amey Karkare" userId="215b254d-c408-4008-bc61-a3cc3459680b" providerId="ADAL" clId="{2ED2B7D8-14B2-48B2-9B6E-F685965464DC}" dt="2020-02-11T17:43:32.837" v="7739" actId="26606"/>
          <ac:spMkLst>
            <pc:docMk/>
            <pc:sldMk cId="878354633" sldId="300"/>
            <ac:spMk id="11" creationId="{87CC2527-562A-4F69-B487-4371E5B243E7}"/>
          </ac:spMkLst>
        </pc:spChg>
        <pc:spChg chg="add">
          <ac:chgData name="Amey Karkare" userId="215b254d-c408-4008-bc61-a3cc3459680b" providerId="ADAL" clId="{2ED2B7D8-14B2-48B2-9B6E-F685965464DC}" dt="2020-02-11T17:43:32.906" v="7740" actId="26606"/>
          <ac:spMkLst>
            <pc:docMk/>
            <pc:sldMk cId="878354633" sldId="300"/>
            <ac:spMk id="15" creationId="{71B2258F-86CA-4D4D-8270-BC05FCDEBFB3}"/>
          </ac:spMkLst>
        </pc:spChg>
        <pc:picChg chg="add del">
          <ac:chgData name="Amey Karkare" userId="215b254d-c408-4008-bc61-a3cc3459680b" providerId="ADAL" clId="{2ED2B7D8-14B2-48B2-9B6E-F685965464DC}" dt="2020-02-11T17:43:32.837" v="7739" actId="26606"/>
          <ac:picMkLst>
            <pc:docMk/>
            <pc:sldMk cId="878354633" sldId="300"/>
            <ac:picMk id="7" creationId="{0B1D7610-E4A6-4194-9ED2-05C3E2EC971E}"/>
          </ac:picMkLst>
        </pc:picChg>
        <pc:picChg chg="add">
          <ac:chgData name="Amey Karkare" userId="215b254d-c408-4008-bc61-a3cc3459680b" providerId="ADAL" clId="{2ED2B7D8-14B2-48B2-9B6E-F685965464DC}" dt="2020-02-11T17:43:32.906" v="7740" actId="26606"/>
          <ac:picMkLst>
            <pc:docMk/>
            <pc:sldMk cId="878354633" sldId="300"/>
            <ac:picMk id="16" creationId="{30B0B4BE-A5A6-4C9E-9385-857607B36CE4}"/>
          </ac:picMkLst>
        </pc:picChg>
        <pc:cxnChg chg="add del">
          <ac:chgData name="Amey Karkare" userId="215b254d-c408-4008-bc61-a3cc3459680b" providerId="ADAL" clId="{2ED2B7D8-14B2-48B2-9B6E-F685965464DC}" dt="2020-02-11T17:43:32.837" v="7739" actId="26606"/>
          <ac:cxnSpMkLst>
            <pc:docMk/>
            <pc:sldMk cId="878354633" sldId="300"/>
            <ac:cxnSpMk id="13" creationId="{BCDAEC91-5BCE-4B55-9CC0-43EF94CB734B}"/>
          </ac:cxnSpMkLst>
        </pc:cxnChg>
      </pc:sldChg>
      <pc:sldChg chg="addSp delSp modSp add">
        <pc:chgData name="Amey Karkare" userId="215b254d-c408-4008-bc61-a3cc3459680b" providerId="ADAL" clId="{2ED2B7D8-14B2-48B2-9B6E-F685965464DC}" dt="2020-02-13T16:50:13.925" v="7847" actId="1076"/>
        <pc:sldMkLst>
          <pc:docMk/>
          <pc:sldMk cId="557774985" sldId="301"/>
        </pc:sldMkLst>
        <pc:spChg chg="mod">
          <ac:chgData name="Amey Karkare" userId="215b254d-c408-4008-bc61-a3cc3459680b" providerId="ADAL" clId="{2ED2B7D8-14B2-48B2-9B6E-F685965464DC}" dt="2020-02-13T16:49:58.142" v="7844" actId="1035"/>
          <ac:spMkLst>
            <pc:docMk/>
            <pc:sldMk cId="557774985" sldId="301"/>
            <ac:spMk id="2" creationId="{C48C3162-495D-4263-81D2-B0A44BA6F63B}"/>
          </ac:spMkLst>
        </pc:spChg>
        <pc:spChg chg="del">
          <ac:chgData name="Amey Karkare" userId="215b254d-c408-4008-bc61-a3cc3459680b" providerId="ADAL" clId="{2ED2B7D8-14B2-48B2-9B6E-F685965464DC}" dt="2020-02-13T16:49:35.912" v="7818" actId="931"/>
          <ac:spMkLst>
            <pc:docMk/>
            <pc:sldMk cId="557774985" sldId="301"/>
            <ac:spMk id="3" creationId="{63F4E5A3-B865-4F18-B75C-C247BFD0AD89}"/>
          </ac:spMkLst>
        </pc:spChg>
        <pc:picChg chg="add mod">
          <ac:chgData name="Amey Karkare" userId="215b254d-c408-4008-bc61-a3cc3459680b" providerId="ADAL" clId="{2ED2B7D8-14B2-48B2-9B6E-F685965464DC}" dt="2020-02-13T16:50:13.925" v="7847" actId="1076"/>
          <ac:picMkLst>
            <pc:docMk/>
            <pc:sldMk cId="557774985" sldId="301"/>
            <ac:picMk id="5" creationId="{70F609E0-A14E-4F51-82EF-26D747795228}"/>
          </ac:picMkLst>
        </pc:picChg>
      </pc:sldChg>
      <pc:sldChg chg="addSp modSp add">
        <pc:chgData name="Amey Karkare" userId="215b254d-c408-4008-bc61-a3cc3459680b" providerId="ADAL" clId="{2ED2B7D8-14B2-48B2-9B6E-F685965464DC}" dt="2020-02-13T16:52:55.013" v="7879" actId="1076"/>
        <pc:sldMkLst>
          <pc:docMk/>
          <pc:sldMk cId="932053950" sldId="302"/>
        </pc:sldMkLst>
        <pc:spChg chg="add mod">
          <ac:chgData name="Amey Karkare" userId="215b254d-c408-4008-bc61-a3cc3459680b" providerId="ADAL" clId="{2ED2B7D8-14B2-48B2-9B6E-F685965464DC}" dt="2020-02-13T16:52:19.264" v="7877" actId="208"/>
          <ac:spMkLst>
            <pc:docMk/>
            <pc:sldMk cId="932053950" sldId="302"/>
            <ac:spMk id="3" creationId="{08CE3112-682E-429A-A802-2A7C1443E2AB}"/>
          </ac:spMkLst>
        </pc:spChg>
        <pc:spChg chg="add mod">
          <ac:chgData name="Amey Karkare" userId="215b254d-c408-4008-bc61-a3cc3459680b" providerId="ADAL" clId="{2ED2B7D8-14B2-48B2-9B6E-F685965464DC}" dt="2020-02-13T16:52:55.013" v="7879" actId="1076"/>
          <ac:spMkLst>
            <pc:docMk/>
            <pc:sldMk cId="932053950" sldId="302"/>
            <ac:spMk id="6" creationId="{55A51DC0-D850-4B77-BCEE-06DC5758FC4D}"/>
          </ac:spMkLst>
        </pc:spChg>
        <pc:picChg chg="mod modCrop">
          <ac:chgData name="Amey Karkare" userId="215b254d-c408-4008-bc61-a3cc3459680b" providerId="ADAL" clId="{2ED2B7D8-14B2-48B2-9B6E-F685965464DC}" dt="2020-02-13T16:51:52.066" v="7874" actId="14100"/>
          <ac:picMkLst>
            <pc:docMk/>
            <pc:sldMk cId="932053950" sldId="302"/>
            <ac:picMk id="5" creationId="{70F609E0-A14E-4F51-82EF-26D747795228}"/>
          </ac:picMkLst>
        </pc:picChg>
      </pc:sldChg>
      <pc:sldMasterChg chg="modSldLayout">
        <pc:chgData name="Amey Karkare" userId="215b254d-c408-4008-bc61-a3cc3459680b" providerId="ADAL" clId="{2ED2B7D8-14B2-48B2-9B6E-F685965464DC}" dt="2020-02-10T16:26:27.211" v="638" actId="403"/>
        <pc:sldMasterMkLst>
          <pc:docMk/>
          <pc:sldMasterMk cId="2681489140" sldId="2147483648"/>
        </pc:sldMasterMkLst>
        <pc:sldLayoutChg chg="modSp">
          <pc:chgData name="Amey Karkare" userId="215b254d-c408-4008-bc61-a3cc3459680b" providerId="ADAL" clId="{2ED2B7D8-14B2-48B2-9B6E-F685965464DC}" dt="2020-02-10T16:26:27.211" v="638" actId="403"/>
          <pc:sldLayoutMkLst>
            <pc:docMk/>
            <pc:sldMasterMk cId="2681489140" sldId="2147483648"/>
            <pc:sldLayoutMk cId="1763051968" sldId="2147483650"/>
          </pc:sldLayoutMkLst>
          <pc:spChg chg="mod">
            <ac:chgData name="Amey Karkare" userId="215b254d-c408-4008-bc61-a3cc3459680b" providerId="ADAL" clId="{2ED2B7D8-14B2-48B2-9B6E-F685965464DC}" dt="2020-02-10T16:26:27.211" v="638" actId="403"/>
            <ac:spMkLst>
              <pc:docMk/>
              <pc:sldMasterMk cId="2681489140" sldId="2147483648"/>
              <pc:sldLayoutMk cId="1763051968" sldId="2147483650"/>
              <ac:spMk id="3" creationId="{A7A9AAD5-20E0-4800-8964-9BDB2942AE97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85FE3-C15E-4763-B4B6-D625649A476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08BB5D-FB79-4EBF-BE52-AAE29C957300}">
      <dgm:prSet/>
      <dgm:spPr/>
      <dgm:t>
        <a:bodyPr/>
        <a:lstStyle/>
        <a:p>
          <a:pPr>
            <a:defRPr b="1"/>
          </a:pPr>
          <a:r>
            <a:rPr lang="en-US" dirty="0"/>
            <a:t>“is” relationship</a:t>
          </a:r>
        </a:p>
      </dgm:t>
    </dgm:pt>
    <dgm:pt modelId="{CF96837D-A6E2-40D0-973C-439AE1C94CAE}" type="parTrans" cxnId="{04799A64-0D63-4A0B-A32B-DFB85C123560}">
      <dgm:prSet/>
      <dgm:spPr/>
      <dgm:t>
        <a:bodyPr/>
        <a:lstStyle/>
        <a:p>
          <a:endParaRPr lang="en-US"/>
        </a:p>
      </dgm:t>
    </dgm:pt>
    <dgm:pt modelId="{B6B4C7D6-11C2-4978-8705-D03893ACD7C9}" type="sibTrans" cxnId="{04799A64-0D63-4A0B-A32B-DFB85C123560}">
      <dgm:prSet/>
      <dgm:spPr/>
      <dgm:t>
        <a:bodyPr/>
        <a:lstStyle/>
        <a:p>
          <a:endParaRPr lang="en-US"/>
        </a:p>
      </dgm:t>
    </dgm:pt>
    <dgm:pt modelId="{6391583D-C3EF-4947-A3A8-32232A5FF59F}">
      <dgm:prSet/>
      <dgm:spPr/>
      <dgm:t>
        <a:bodyPr/>
        <a:lstStyle/>
        <a:p>
          <a:r>
            <a:rPr lang="en-US" dirty="0"/>
            <a:t>Popcorn is Food</a:t>
          </a:r>
        </a:p>
      </dgm:t>
    </dgm:pt>
    <dgm:pt modelId="{EC0E9CC0-13C2-4CE7-B41B-1A39339180D5}" type="parTrans" cxnId="{32B8E912-BCA3-47AD-8478-3ECA6415EA11}">
      <dgm:prSet/>
      <dgm:spPr/>
      <dgm:t>
        <a:bodyPr/>
        <a:lstStyle/>
        <a:p>
          <a:endParaRPr lang="en-US"/>
        </a:p>
      </dgm:t>
    </dgm:pt>
    <dgm:pt modelId="{43EBB14B-C254-491A-871D-7DC8D77837AA}" type="sibTrans" cxnId="{32B8E912-BCA3-47AD-8478-3ECA6415EA11}">
      <dgm:prSet/>
      <dgm:spPr/>
      <dgm:t>
        <a:bodyPr/>
        <a:lstStyle/>
        <a:p>
          <a:endParaRPr lang="en-US"/>
        </a:p>
      </dgm:t>
    </dgm:pt>
    <dgm:pt modelId="{D085CF7E-67B5-48C0-8496-B6CB05C62083}">
      <dgm:prSet/>
      <dgm:spPr/>
      <dgm:t>
        <a:bodyPr/>
        <a:lstStyle/>
        <a:p>
          <a:pPr>
            <a:defRPr b="1"/>
          </a:pPr>
          <a:r>
            <a:rPr lang="en-US" dirty="0"/>
            <a:t>“has” relationship</a:t>
          </a:r>
        </a:p>
      </dgm:t>
    </dgm:pt>
    <dgm:pt modelId="{0AEB2AD4-00EC-4357-ABF7-0555E5E4BD3A}" type="parTrans" cxnId="{E7AC4000-BC99-45F3-9D74-99815C6425AB}">
      <dgm:prSet/>
      <dgm:spPr/>
      <dgm:t>
        <a:bodyPr/>
        <a:lstStyle/>
        <a:p>
          <a:endParaRPr lang="en-US"/>
        </a:p>
      </dgm:t>
    </dgm:pt>
    <dgm:pt modelId="{C949505C-E88C-41DA-8762-3E83334068E3}" type="sibTrans" cxnId="{E7AC4000-BC99-45F3-9D74-99815C6425AB}">
      <dgm:prSet/>
      <dgm:spPr/>
      <dgm:t>
        <a:bodyPr/>
        <a:lstStyle/>
        <a:p>
          <a:endParaRPr lang="en-US"/>
        </a:p>
      </dgm:t>
    </dgm:pt>
    <dgm:pt modelId="{3F4091D2-6301-4354-9EAA-1D8DAA91E220}">
      <dgm:prSet/>
      <dgm:spPr/>
      <dgm:t>
        <a:bodyPr/>
        <a:lstStyle/>
        <a:p>
          <a:r>
            <a:rPr lang="en-US" dirty="0"/>
            <a:t>A Car has Wheels</a:t>
          </a:r>
        </a:p>
      </dgm:t>
    </dgm:pt>
    <dgm:pt modelId="{25E52C30-CDB9-4F8F-825F-947F1E84B389}" type="parTrans" cxnId="{C5005ECE-0E23-46D2-A95B-1D284718EC82}">
      <dgm:prSet/>
      <dgm:spPr/>
      <dgm:t>
        <a:bodyPr/>
        <a:lstStyle/>
        <a:p>
          <a:endParaRPr lang="en-US"/>
        </a:p>
      </dgm:t>
    </dgm:pt>
    <dgm:pt modelId="{AAE04DE6-5622-4F60-B36A-20C6B5074F13}" type="sibTrans" cxnId="{C5005ECE-0E23-46D2-A95B-1D284718EC82}">
      <dgm:prSet/>
      <dgm:spPr/>
      <dgm:t>
        <a:bodyPr/>
        <a:lstStyle/>
        <a:p>
          <a:endParaRPr lang="en-US"/>
        </a:p>
      </dgm:t>
    </dgm:pt>
    <dgm:pt modelId="{8EF4A849-944C-45E9-A807-D6DDE3BC52F3}" type="pres">
      <dgm:prSet presAssocID="{01685FE3-C15E-4763-B4B6-D625649A476C}" presName="root" presStyleCnt="0">
        <dgm:presLayoutVars>
          <dgm:dir/>
          <dgm:resizeHandles val="exact"/>
        </dgm:presLayoutVars>
      </dgm:prSet>
      <dgm:spPr/>
    </dgm:pt>
    <dgm:pt modelId="{93D22D97-E660-4762-BF0D-AF8139642AEB}" type="pres">
      <dgm:prSet presAssocID="{CB08BB5D-FB79-4EBF-BE52-AAE29C957300}" presName="compNode" presStyleCnt="0"/>
      <dgm:spPr/>
    </dgm:pt>
    <dgm:pt modelId="{66B5B112-DE83-46C2-A7FA-26E66151254B}" type="pres">
      <dgm:prSet presAssocID="{CB08BB5D-FB79-4EBF-BE52-AAE29C9573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pcorn"/>
        </a:ext>
      </dgm:extLst>
    </dgm:pt>
    <dgm:pt modelId="{CB51A9CB-56B9-4015-99A9-5B6DE1EADCFF}" type="pres">
      <dgm:prSet presAssocID="{CB08BB5D-FB79-4EBF-BE52-AAE29C957300}" presName="iconSpace" presStyleCnt="0"/>
      <dgm:spPr/>
    </dgm:pt>
    <dgm:pt modelId="{8263AB23-DA7C-48FC-BB2D-1DED2C69987E}" type="pres">
      <dgm:prSet presAssocID="{CB08BB5D-FB79-4EBF-BE52-AAE29C957300}" presName="parTx" presStyleLbl="revTx" presStyleIdx="0" presStyleCnt="4">
        <dgm:presLayoutVars>
          <dgm:chMax val="0"/>
          <dgm:chPref val="0"/>
        </dgm:presLayoutVars>
      </dgm:prSet>
      <dgm:spPr/>
    </dgm:pt>
    <dgm:pt modelId="{920A3F78-259B-45C6-B6BD-D700C880DD7F}" type="pres">
      <dgm:prSet presAssocID="{CB08BB5D-FB79-4EBF-BE52-AAE29C957300}" presName="txSpace" presStyleCnt="0"/>
      <dgm:spPr/>
    </dgm:pt>
    <dgm:pt modelId="{CC8941CA-49F4-4141-B12C-C2D81BD8BDEB}" type="pres">
      <dgm:prSet presAssocID="{CB08BB5D-FB79-4EBF-BE52-AAE29C957300}" presName="desTx" presStyleLbl="revTx" presStyleIdx="1" presStyleCnt="4">
        <dgm:presLayoutVars/>
      </dgm:prSet>
      <dgm:spPr/>
    </dgm:pt>
    <dgm:pt modelId="{567D3994-6CF9-4B66-972A-547A80B17AD2}" type="pres">
      <dgm:prSet presAssocID="{B6B4C7D6-11C2-4978-8705-D03893ACD7C9}" presName="sibTrans" presStyleCnt="0"/>
      <dgm:spPr/>
    </dgm:pt>
    <dgm:pt modelId="{D2CAC7BB-E597-4091-9A95-ADFE68B7AB9C}" type="pres">
      <dgm:prSet presAssocID="{D085CF7E-67B5-48C0-8496-B6CB05C62083}" presName="compNode" presStyleCnt="0"/>
      <dgm:spPr/>
    </dgm:pt>
    <dgm:pt modelId="{2947141A-1653-4EE2-A506-908DFF5D4A37}" type="pres">
      <dgm:prSet presAssocID="{D085CF7E-67B5-48C0-8496-B6CB05C620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15349FF3-1D88-4F04-B65D-51A9DE9B73F5}" type="pres">
      <dgm:prSet presAssocID="{D085CF7E-67B5-48C0-8496-B6CB05C62083}" presName="iconSpace" presStyleCnt="0"/>
      <dgm:spPr/>
    </dgm:pt>
    <dgm:pt modelId="{AB88AB11-B6FB-4D5F-A77A-9ED9DBEF03EF}" type="pres">
      <dgm:prSet presAssocID="{D085CF7E-67B5-48C0-8496-B6CB05C62083}" presName="parTx" presStyleLbl="revTx" presStyleIdx="2" presStyleCnt="4">
        <dgm:presLayoutVars>
          <dgm:chMax val="0"/>
          <dgm:chPref val="0"/>
        </dgm:presLayoutVars>
      </dgm:prSet>
      <dgm:spPr/>
    </dgm:pt>
    <dgm:pt modelId="{4B06B851-A5B9-4D56-B7C4-8220DC6F252D}" type="pres">
      <dgm:prSet presAssocID="{D085CF7E-67B5-48C0-8496-B6CB05C62083}" presName="txSpace" presStyleCnt="0"/>
      <dgm:spPr/>
    </dgm:pt>
    <dgm:pt modelId="{68387957-2996-4ABB-AE74-E62F94E26928}" type="pres">
      <dgm:prSet presAssocID="{D085CF7E-67B5-48C0-8496-B6CB05C62083}" presName="desTx" presStyleLbl="revTx" presStyleIdx="3" presStyleCnt="4">
        <dgm:presLayoutVars/>
      </dgm:prSet>
      <dgm:spPr/>
    </dgm:pt>
  </dgm:ptLst>
  <dgm:cxnLst>
    <dgm:cxn modelId="{E7AC4000-BC99-45F3-9D74-99815C6425AB}" srcId="{01685FE3-C15E-4763-B4B6-D625649A476C}" destId="{D085CF7E-67B5-48C0-8496-B6CB05C62083}" srcOrd="1" destOrd="0" parTransId="{0AEB2AD4-00EC-4357-ABF7-0555E5E4BD3A}" sibTransId="{C949505C-E88C-41DA-8762-3E83334068E3}"/>
    <dgm:cxn modelId="{32B8E912-BCA3-47AD-8478-3ECA6415EA11}" srcId="{CB08BB5D-FB79-4EBF-BE52-AAE29C957300}" destId="{6391583D-C3EF-4947-A3A8-32232A5FF59F}" srcOrd="0" destOrd="0" parTransId="{EC0E9CC0-13C2-4CE7-B41B-1A39339180D5}" sibTransId="{43EBB14B-C254-491A-871D-7DC8D77837AA}"/>
    <dgm:cxn modelId="{5163D218-6A33-49F6-86D4-D04C27449B59}" type="presOf" srcId="{3F4091D2-6301-4354-9EAA-1D8DAA91E220}" destId="{68387957-2996-4ABB-AE74-E62F94E26928}" srcOrd="0" destOrd="0" presId="urn:microsoft.com/office/officeart/2018/5/layout/CenteredIconLabelDescriptionList"/>
    <dgm:cxn modelId="{FC9F375E-7EE6-42F6-9C12-6E62572BE7A1}" type="presOf" srcId="{01685FE3-C15E-4763-B4B6-D625649A476C}" destId="{8EF4A849-944C-45E9-A807-D6DDE3BC52F3}" srcOrd="0" destOrd="0" presId="urn:microsoft.com/office/officeart/2018/5/layout/CenteredIconLabelDescriptionList"/>
    <dgm:cxn modelId="{04799A64-0D63-4A0B-A32B-DFB85C123560}" srcId="{01685FE3-C15E-4763-B4B6-D625649A476C}" destId="{CB08BB5D-FB79-4EBF-BE52-AAE29C957300}" srcOrd="0" destOrd="0" parTransId="{CF96837D-A6E2-40D0-973C-439AE1C94CAE}" sibTransId="{B6B4C7D6-11C2-4978-8705-D03893ACD7C9}"/>
    <dgm:cxn modelId="{AE983D45-E7B2-4748-8594-962018182837}" type="presOf" srcId="{6391583D-C3EF-4947-A3A8-32232A5FF59F}" destId="{CC8941CA-49F4-4141-B12C-C2D81BD8BDEB}" srcOrd="0" destOrd="0" presId="urn:microsoft.com/office/officeart/2018/5/layout/CenteredIconLabelDescriptionList"/>
    <dgm:cxn modelId="{A1F197B8-24E4-42B1-9847-58C97C7E9E95}" type="presOf" srcId="{CB08BB5D-FB79-4EBF-BE52-AAE29C957300}" destId="{8263AB23-DA7C-48FC-BB2D-1DED2C69987E}" srcOrd="0" destOrd="0" presId="urn:microsoft.com/office/officeart/2018/5/layout/CenteredIconLabelDescriptionList"/>
    <dgm:cxn modelId="{C5005ECE-0E23-46D2-A95B-1D284718EC82}" srcId="{D085CF7E-67B5-48C0-8496-B6CB05C62083}" destId="{3F4091D2-6301-4354-9EAA-1D8DAA91E220}" srcOrd="0" destOrd="0" parTransId="{25E52C30-CDB9-4F8F-825F-947F1E84B389}" sibTransId="{AAE04DE6-5622-4F60-B36A-20C6B5074F13}"/>
    <dgm:cxn modelId="{971556E8-BA6D-4A53-A72F-35A41804C13E}" type="presOf" srcId="{D085CF7E-67B5-48C0-8496-B6CB05C62083}" destId="{AB88AB11-B6FB-4D5F-A77A-9ED9DBEF03EF}" srcOrd="0" destOrd="0" presId="urn:microsoft.com/office/officeart/2018/5/layout/CenteredIconLabelDescriptionList"/>
    <dgm:cxn modelId="{D71004DC-1635-447C-97A8-337E23F5B92D}" type="presParOf" srcId="{8EF4A849-944C-45E9-A807-D6DDE3BC52F3}" destId="{93D22D97-E660-4762-BF0D-AF8139642AEB}" srcOrd="0" destOrd="0" presId="urn:microsoft.com/office/officeart/2018/5/layout/CenteredIconLabelDescriptionList"/>
    <dgm:cxn modelId="{1A3BD460-D252-4964-9822-B763B66258BD}" type="presParOf" srcId="{93D22D97-E660-4762-BF0D-AF8139642AEB}" destId="{66B5B112-DE83-46C2-A7FA-26E66151254B}" srcOrd="0" destOrd="0" presId="urn:microsoft.com/office/officeart/2018/5/layout/CenteredIconLabelDescriptionList"/>
    <dgm:cxn modelId="{3E9FFC6F-8A55-4025-9F19-3B2145C8E09B}" type="presParOf" srcId="{93D22D97-E660-4762-BF0D-AF8139642AEB}" destId="{CB51A9CB-56B9-4015-99A9-5B6DE1EADCFF}" srcOrd="1" destOrd="0" presId="urn:microsoft.com/office/officeart/2018/5/layout/CenteredIconLabelDescriptionList"/>
    <dgm:cxn modelId="{BE629FAB-82E4-4945-BD39-4A8A9DDB506B}" type="presParOf" srcId="{93D22D97-E660-4762-BF0D-AF8139642AEB}" destId="{8263AB23-DA7C-48FC-BB2D-1DED2C69987E}" srcOrd="2" destOrd="0" presId="urn:microsoft.com/office/officeart/2018/5/layout/CenteredIconLabelDescriptionList"/>
    <dgm:cxn modelId="{BA4B51BC-B7B6-46C7-95FF-541B1FA25AF1}" type="presParOf" srcId="{93D22D97-E660-4762-BF0D-AF8139642AEB}" destId="{920A3F78-259B-45C6-B6BD-D700C880DD7F}" srcOrd="3" destOrd="0" presId="urn:microsoft.com/office/officeart/2018/5/layout/CenteredIconLabelDescriptionList"/>
    <dgm:cxn modelId="{03257DBC-5B96-4F4E-A51C-2606F3CA8585}" type="presParOf" srcId="{93D22D97-E660-4762-BF0D-AF8139642AEB}" destId="{CC8941CA-49F4-4141-B12C-C2D81BD8BDEB}" srcOrd="4" destOrd="0" presId="urn:microsoft.com/office/officeart/2018/5/layout/CenteredIconLabelDescriptionList"/>
    <dgm:cxn modelId="{7E0A097E-E517-48CB-B01C-BD299146C2CF}" type="presParOf" srcId="{8EF4A849-944C-45E9-A807-D6DDE3BC52F3}" destId="{567D3994-6CF9-4B66-972A-547A80B17AD2}" srcOrd="1" destOrd="0" presId="urn:microsoft.com/office/officeart/2018/5/layout/CenteredIconLabelDescriptionList"/>
    <dgm:cxn modelId="{F6171C79-EF11-4727-956F-FF7620F11085}" type="presParOf" srcId="{8EF4A849-944C-45E9-A807-D6DDE3BC52F3}" destId="{D2CAC7BB-E597-4091-9A95-ADFE68B7AB9C}" srcOrd="2" destOrd="0" presId="urn:microsoft.com/office/officeart/2018/5/layout/CenteredIconLabelDescriptionList"/>
    <dgm:cxn modelId="{0226999A-9E20-4855-B69A-2B930A05E59F}" type="presParOf" srcId="{D2CAC7BB-E597-4091-9A95-ADFE68B7AB9C}" destId="{2947141A-1653-4EE2-A506-908DFF5D4A37}" srcOrd="0" destOrd="0" presId="urn:microsoft.com/office/officeart/2018/5/layout/CenteredIconLabelDescriptionList"/>
    <dgm:cxn modelId="{86C1F3A1-B790-4D79-B018-32A5B2B498EB}" type="presParOf" srcId="{D2CAC7BB-E597-4091-9A95-ADFE68B7AB9C}" destId="{15349FF3-1D88-4F04-B65D-51A9DE9B73F5}" srcOrd="1" destOrd="0" presId="urn:microsoft.com/office/officeart/2018/5/layout/CenteredIconLabelDescriptionList"/>
    <dgm:cxn modelId="{E8FCA746-DBBF-4A6A-8587-3D1608B1111E}" type="presParOf" srcId="{D2CAC7BB-E597-4091-9A95-ADFE68B7AB9C}" destId="{AB88AB11-B6FB-4D5F-A77A-9ED9DBEF03EF}" srcOrd="2" destOrd="0" presId="urn:microsoft.com/office/officeart/2018/5/layout/CenteredIconLabelDescriptionList"/>
    <dgm:cxn modelId="{CCDECDE7-6B8E-4B20-A5ED-2EF81C1A5684}" type="presParOf" srcId="{D2CAC7BB-E597-4091-9A95-ADFE68B7AB9C}" destId="{4B06B851-A5B9-4D56-B7C4-8220DC6F252D}" srcOrd="3" destOrd="0" presId="urn:microsoft.com/office/officeart/2018/5/layout/CenteredIconLabelDescriptionList"/>
    <dgm:cxn modelId="{704F59C0-1E10-49BE-AA5B-4990BEE7A398}" type="presParOf" srcId="{D2CAC7BB-E597-4091-9A95-ADFE68B7AB9C}" destId="{68387957-2996-4ABB-AE74-E62F94E2692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B112-DE83-46C2-A7FA-26E66151254B}">
      <dsp:nvSpPr>
        <dsp:cNvPr id="0" name=""/>
        <dsp:cNvSpPr/>
      </dsp:nvSpPr>
      <dsp:spPr>
        <a:xfrm>
          <a:off x="1963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AB23-DA7C-48FC-BB2D-1DED2C69987E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“is” relationship</a:t>
          </a:r>
        </a:p>
      </dsp:txBody>
      <dsp:txXfrm>
        <a:off x="559800" y="2474724"/>
        <a:ext cx="4320000" cy="648000"/>
      </dsp:txXfrm>
    </dsp:sp>
    <dsp:sp modelId="{CC8941CA-49F4-4141-B12C-C2D81BD8BDEB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Popcorn is Food</a:t>
          </a:r>
        </a:p>
      </dsp:txBody>
      <dsp:txXfrm>
        <a:off x="559800" y="3175807"/>
        <a:ext cx="4320000" cy="326934"/>
      </dsp:txXfrm>
    </dsp:sp>
    <dsp:sp modelId="{2947141A-1653-4EE2-A506-908DFF5D4A37}">
      <dsp:nvSpPr>
        <dsp:cNvPr id="0" name=""/>
        <dsp:cNvSpPr/>
      </dsp:nvSpPr>
      <dsp:spPr>
        <a:xfrm>
          <a:off x="7039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8AB11-B6FB-4D5F-A77A-9ED9DBEF03EF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“has” relationship</a:t>
          </a:r>
        </a:p>
      </dsp:txBody>
      <dsp:txXfrm>
        <a:off x="5635800" y="2474724"/>
        <a:ext cx="4320000" cy="648000"/>
      </dsp:txXfrm>
    </dsp:sp>
    <dsp:sp modelId="{68387957-2996-4ABB-AE74-E62F94E26928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Car has Wheels</a:t>
          </a:r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B2D5-D49C-4998-A40C-0C008C2D9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B6C88-F79B-4E6B-B323-574B5BE3F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6DF1-1E91-4E55-A881-31F42AF5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00FF-C6BF-4C24-8D43-811CDE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9D3CB-B1C7-4263-86A0-956BD468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A546-2C62-464A-9F22-1895A62C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7C22E-D23A-4C00-B6A9-E1CC828A3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A627-828C-411B-B7AF-55D2A62B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D0D9-2073-4636-89EE-00E827B4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8CC0-6152-4210-AB43-9509B838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9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65D0B-F34C-41F4-8CA4-2A71594C7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E7E43-A4F4-4F82-8254-CFF851A2A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2DC4C-A6C5-4E6F-82C1-108C8ADE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F640-5659-4AEF-9399-21913CB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0085-29D3-45D8-B261-66AB9A44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4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8753-D405-4E35-8CC3-775B2954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AAD5-20E0-4800-8964-9BDB2942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9EFCE-B78D-47FC-BCF1-E5BFC008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9966-B1FD-4592-BA90-3960BBD9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B3DE-F386-416A-9B26-A2DC8421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5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99B1-D6E6-4622-BF4D-93079EC7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4E280-4452-4DED-B78B-8330A7C61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A3F0-2552-46C7-AA7D-555E777E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66B7-C582-4441-89B6-19234BDC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3E0B-43F5-476C-9954-5501210E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05A8-0334-4BE3-B3E6-F576EAF9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DC1C-7850-47C5-9DEF-016EC82B1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475E1-79F4-4D92-8889-433F60BF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A98B-F6E3-4EC0-8FA3-F313149D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F704-F592-4B58-AF58-DBC859FF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4A547-A2C9-4F1A-9CA4-5BCB0B60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2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942B-F664-45FE-934B-D881894E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0BC4C-92B9-4B31-A071-E0BEED1CC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BCF56-77F2-47B3-9AFF-8CD203BD8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507A0-813B-4FBB-A7C0-8E471DBBB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D3B9A-ECF2-4CC0-92DA-E63415E6A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A7A7E-CA8E-4A69-A952-085332D3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7206E-886E-400A-9606-054A6AF6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60935-7DA5-4602-AF4D-707C9376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9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0493-1F4E-4F5C-8DB3-E5104CA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E0FCC-DC1D-46B4-AFB7-2DB76CBD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4B0D0-BB24-4535-833C-70A1CF7A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1E256-5F43-46CF-9892-3A9B6D34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4CDB9-AC30-429C-9EA0-EED99C9D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38BEB-3DAA-4C51-9AF8-429C9010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6E9D-700C-4446-AC21-01C488C6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9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1016-C080-4764-8ABC-2AD916E6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5A7D-49CF-4FD6-A812-232073A7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EA36B-50F7-4F15-A0A9-B73A7DE1C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DC7EC-D8D8-40F0-AAC3-91AA2A71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84FA0-C61F-4D50-8359-7F336EC5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1FD16-FC8D-4852-8745-B5A8449D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3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0708-FF16-49EA-B58C-2B4DA8D3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A52AA-A3EC-4B95-AA9B-0123B428A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268F1-DFAC-481F-870A-89ECBE292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B0437-51CA-4580-85FD-BA033542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6CAC6-DDF9-4C5E-8A00-17C6DEA7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3275B-1C31-4621-A552-39DC065C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896F4-79A4-4E9B-B1A6-5A111CB1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3C996-9D2F-44A1-AD2F-85802C321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8C1E-614A-42AE-BACC-DE009BF35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4B0-4086-468D-B5FE-5F7C41602BDF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CDBC-8FAE-4469-8632-B7970D437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B7D8-2C66-4380-AD17-6D5D07D07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69E8A-8A32-482A-8E5F-CDFAE5A8A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nry%C5%AB_Rive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comedyoferrors_1011_librivox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uradhawarrier.blogspot.com/2015/06/angoor-1982_14.html" TargetMode="Externa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nry%C5%AB_Rive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oeshlabotnik/3707230247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pixabay.com/en/book-old-book-used-dirty-worn-758384/" TargetMode="External"/><Relationship Id="rId7" Type="http://schemas.openxmlformats.org/officeDocument/2006/relationships/hyperlink" Target="http://ebooks.stackexchange.com/questions/509/page-flipping-effect-in-ebooks/51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://stackoverflow.com/questions/9396874/curving-a-view-like-a-book-page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en.wikipedia.org/wiki/The_Important_Boo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nry%C5%AB_Rive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4506-9B5C-472A-B10E-AE259265D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47535-9564-42A0-BCD6-34B1638F5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Amey Karkare</a:t>
            </a:r>
          </a:p>
          <a:p>
            <a:r>
              <a:rPr lang="en-US" dirty="0"/>
              <a:t>karkare@iitk.ac.in</a:t>
            </a:r>
          </a:p>
        </p:txBody>
      </p:sp>
    </p:spTree>
    <p:extLst>
      <p:ext uri="{BB962C8B-B14F-4D97-AF65-F5344CB8AC3E}">
        <p14:creationId xmlns:p14="http://schemas.microsoft.com/office/powerpoint/2010/main" val="370981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294F-800C-49B6-B9AA-6B128F36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C793-77D1-470D-87B4-770F4F27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object exists in an environment consisting of other objects</a:t>
            </a:r>
          </a:p>
          <a:p>
            <a:r>
              <a:rPr lang="en-US" dirty="0"/>
              <a:t>Any object acts on itself and other objects</a:t>
            </a:r>
          </a:p>
          <a:p>
            <a:r>
              <a:rPr lang="en-US" dirty="0"/>
              <a:t>Behavior: How an object acts and reacts </a:t>
            </a:r>
          </a:p>
          <a:p>
            <a:pPr lvl="1"/>
            <a:r>
              <a:rPr lang="en-US" dirty="0"/>
              <a:t>Change in state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1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1DD8-7FAD-4249-AD69-C811D330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CA3B-D03C-4F20-BD96-92A0E2E7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en-US" dirty="0"/>
              <a:t>A “River” Object</a:t>
            </a:r>
          </a:p>
          <a:p>
            <a:r>
              <a:rPr lang="en-US" dirty="0"/>
              <a:t>Behavior: Discuss different actions of river</a:t>
            </a:r>
          </a:p>
          <a:p>
            <a:pPr lvl="1"/>
            <a:r>
              <a:rPr lang="en-US" dirty="0"/>
              <a:t>changes to self due to self, to others due to self,  to self due to others (Who are the </a:t>
            </a:r>
            <a:r>
              <a:rPr lang="en-US" i="1" dirty="0"/>
              <a:t>other</a:t>
            </a:r>
            <a:r>
              <a:rPr lang="en-US" dirty="0"/>
              <a:t> objects?) </a:t>
            </a:r>
          </a:p>
        </p:txBody>
      </p:sp>
      <p:pic>
        <p:nvPicPr>
          <p:cNvPr id="5" name="Picture 4" descr="A body of water&#10;&#10;Description automatically generated">
            <a:extLst>
              <a:ext uri="{FF2B5EF4-FFF2-40B4-BE49-F238E27FC236}">
                <a16:creationId xmlns:a16="http://schemas.microsoft.com/office/drawing/2014/main" id="{15C3670B-79E9-4BE4-ADF3-206F3C52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790315"/>
            <a:ext cx="10287000" cy="27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9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294F-800C-49B6-B9AA-6B128F36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C793-77D1-470D-87B4-770F4F27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property of an object which distinguishes it from all other objects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book, bear, girl, man&#10;&#10;Description automatically generated">
            <a:extLst>
              <a:ext uri="{FF2B5EF4-FFF2-40B4-BE49-F238E27FC236}">
                <a16:creationId xmlns:a16="http://schemas.microsoft.com/office/drawing/2014/main" id="{9E945939-B1F1-4A5E-8855-ED6C53A30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2999" y="2858293"/>
            <a:ext cx="3634582" cy="3634582"/>
          </a:xfrm>
          <a:prstGeom prst="rect">
            <a:avLst/>
          </a:prstGeom>
        </p:spPr>
      </p:pic>
      <p:pic>
        <p:nvPicPr>
          <p:cNvPr id="10" name="Picture 9" descr="A picture containing posing&#10;&#10;Description automatically generated">
            <a:extLst>
              <a:ext uri="{FF2B5EF4-FFF2-40B4-BE49-F238E27FC236}">
                <a16:creationId xmlns:a16="http://schemas.microsoft.com/office/drawing/2014/main" id="{2BF95906-FCB0-4EFB-B94C-F8D219012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17928" y="2463800"/>
            <a:ext cx="3069352" cy="40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2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1DD8-7FAD-4249-AD69-C811D330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CA3B-D03C-4F20-BD96-92A0E2E7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en-US" dirty="0"/>
              <a:t>A “River” Object</a:t>
            </a:r>
          </a:p>
          <a:p>
            <a:r>
              <a:rPr lang="en-US" dirty="0"/>
              <a:t>Identity: Identity of rivers in India</a:t>
            </a:r>
          </a:p>
          <a:p>
            <a:pPr lvl="1"/>
            <a:r>
              <a:rPr lang="en-US" dirty="0"/>
              <a:t>What are the distinguishing factors?</a:t>
            </a:r>
          </a:p>
        </p:txBody>
      </p:sp>
      <p:pic>
        <p:nvPicPr>
          <p:cNvPr id="5" name="Picture 4" descr="A body of water&#10;&#10;Description automatically generated">
            <a:extLst>
              <a:ext uri="{FF2B5EF4-FFF2-40B4-BE49-F238E27FC236}">
                <a16:creationId xmlns:a16="http://schemas.microsoft.com/office/drawing/2014/main" id="{15C3670B-79E9-4BE4-ADF3-206F3C52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574574"/>
            <a:ext cx="10287000" cy="27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8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C6A0-0484-458B-B0CA-1AC82C77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among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D696-0A82-4185-858F-12F1E81B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realistic system consists of several </a:t>
            </a:r>
            <a:r>
              <a:rPr lang="en-US" i="1" dirty="0"/>
              <a:t>collaborating </a:t>
            </a:r>
            <a:r>
              <a:rPr lang="en-US" dirty="0"/>
              <a:t>objects</a:t>
            </a:r>
          </a:p>
          <a:p>
            <a:r>
              <a:rPr lang="en-US" dirty="0"/>
              <a:t>Two kind of important object relationships</a:t>
            </a:r>
          </a:p>
          <a:p>
            <a:pPr lvl="1"/>
            <a:r>
              <a:rPr lang="en-US" dirty="0"/>
              <a:t>Links</a:t>
            </a:r>
          </a:p>
          <a:p>
            <a:pPr lvl="1"/>
            <a:r>
              <a:rPr lang="en-US" dirty="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15466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AB1D-6137-4330-972E-F8B147B9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C88D-47E1-48DD-BA70-9FEFAB86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 association through which one object (the client) applies the services of another object (the supplier)</a:t>
            </a:r>
          </a:p>
          <a:p>
            <a:r>
              <a:rPr lang="en-US" dirty="0"/>
              <a:t>Or through which one object may navigate to another</a:t>
            </a:r>
          </a:p>
        </p:txBody>
      </p:sp>
    </p:spTree>
    <p:extLst>
      <p:ext uri="{BB962C8B-B14F-4D97-AF65-F5344CB8AC3E}">
        <p14:creationId xmlns:p14="http://schemas.microsoft.com/office/powerpoint/2010/main" val="226524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C8D1-F896-4F67-8CDF-B6827500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 in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D51F-4094-4880-BE85-0D59EF78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participant in a link, an object may play one of three roles:</a:t>
            </a:r>
          </a:p>
          <a:p>
            <a:r>
              <a:rPr lang="en-US" dirty="0"/>
              <a:t>Controller: Operates on other objects</a:t>
            </a:r>
          </a:p>
          <a:p>
            <a:r>
              <a:rPr lang="en-US" dirty="0"/>
              <a:t>Server: Operated on by other objects</a:t>
            </a:r>
          </a:p>
          <a:p>
            <a:r>
              <a:rPr lang="en-US" dirty="0"/>
              <a:t>Proxy: Both – operates on other objects, operated on by other objects </a:t>
            </a:r>
          </a:p>
        </p:txBody>
      </p:sp>
    </p:spTree>
    <p:extLst>
      <p:ext uri="{BB962C8B-B14F-4D97-AF65-F5344CB8AC3E}">
        <p14:creationId xmlns:p14="http://schemas.microsoft.com/office/powerpoint/2010/main" val="157958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E1EA-6C2B-4E15-9629-73D72A3C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32FA-4C27-4F55-B9AC-FE6B9FCF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whole/part hierarchy</a:t>
            </a:r>
          </a:p>
          <a:p>
            <a:r>
              <a:rPr lang="en-US" dirty="0"/>
              <a:t>Ability to navigate from the whole (aggregate) to its parts</a:t>
            </a:r>
          </a:p>
        </p:txBody>
      </p:sp>
    </p:spTree>
    <p:extLst>
      <p:ext uri="{BB962C8B-B14F-4D97-AF65-F5344CB8AC3E}">
        <p14:creationId xmlns:p14="http://schemas.microsoft.com/office/powerpoint/2010/main" val="137755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A5E5-BA40-461A-A376-C53A62C4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vs Aggregate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EE4E-4E30-4D96-83C0-F1757E0D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 encapsulates parts as secrets of the whole</a:t>
            </a:r>
          </a:p>
          <a:p>
            <a:r>
              <a:rPr lang="en-US" dirty="0"/>
              <a:t>Links permit looser coupling among the objects</a:t>
            </a:r>
          </a:p>
          <a:p>
            <a:endParaRPr lang="en-US" dirty="0"/>
          </a:p>
          <a:p>
            <a:r>
              <a:rPr lang="en-US" dirty="0"/>
              <a:t>“in-house” vs “out-source”</a:t>
            </a:r>
          </a:p>
          <a:p>
            <a:r>
              <a:rPr lang="en-US" dirty="0"/>
              <a:t>Personal car vs. Ola/Uber</a:t>
            </a:r>
          </a:p>
        </p:txBody>
      </p:sp>
    </p:spTree>
    <p:extLst>
      <p:ext uri="{BB962C8B-B14F-4D97-AF65-F5344CB8AC3E}">
        <p14:creationId xmlns:p14="http://schemas.microsoft.com/office/powerpoint/2010/main" val="393396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white building&#10;&#10;Description automatically generated">
            <a:extLst>
              <a:ext uri="{FF2B5EF4-FFF2-40B4-BE49-F238E27FC236}">
                <a16:creationId xmlns:a16="http://schemas.microsoft.com/office/drawing/2014/main" id="{8D0280B3-6809-41AC-9557-FA97FC07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8829" y="2655285"/>
            <a:ext cx="4927601" cy="3708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57011-D2D8-4AE8-ABE0-F30DA054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A3DD-30AF-41EA-B20E-18E866F4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6591300" cy="4557713"/>
          </a:xfrm>
        </p:spPr>
        <p:txBody>
          <a:bodyPr/>
          <a:lstStyle/>
          <a:p>
            <a:r>
              <a:rPr lang="en-US" dirty="0"/>
              <a:t>An object is a concrete entity</a:t>
            </a:r>
          </a:p>
          <a:p>
            <a:pPr lvl="1"/>
            <a:r>
              <a:rPr lang="en-US" dirty="0"/>
              <a:t>Exists in time and space (of a program)</a:t>
            </a:r>
          </a:p>
          <a:p>
            <a:r>
              <a:rPr lang="en-US" dirty="0"/>
              <a:t>A class represents an abstraction</a:t>
            </a:r>
          </a:p>
          <a:p>
            <a:pPr lvl="1"/>
            <a:r>
              <a:rPr lang="en-US" dirty="0"/>
              <a:t>The “essence” of an object</a:t>
            </a:r>
          </a:p>
          <a:p>
            <a:r>
              <a:rPr lang="en-US" dirty="0"/>
              <a:t>Blueprint of a house </a:t>
            </a:r>
          </a:p>
          <a:p>
            <a:pPr marL="457200" lvl="1" indent="0">
              <a:buNone/>
            </a:pPr>
            <a:r>
              <a:rPr lang="en-US" dirty="0"/>
              <a:t>vs. </a:t>
            </a:r>
          </a:p>
          <a:p>
            <a:pPr marL="0" indent="0">
              <a:buNone/>
            </a:pPr>
            <a:r>
              <a:rPr lang="en-US" dirty="0"/>
              <a:t>  the house itself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4B40A-5273-4393-ADE9-4D36116559DA}"/>
              </a:ext>
            </a:extLst>
          </p:cNvPr>
          <p:cNvSpPr txBox="1"/>
          <p:nvPr/>
        </p:nvSpPr>
        <p:spPr>
          <a:xfrm>
            <a:off x="6939279" y="6715202"/>
            <a:ext cx="4927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flickr.com/photos/joeshlabotnik/3707230247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71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BD14-88C6-4FFE-9AA1-DBDFA899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375F-00E9-4AD0-968E-4A71033C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Analysis and Design with Applications </a:t>
            </a:r>
            <a:endParaRPr lang="en-US" b="1" dirty="0"/>
          </a:p>
          <a:p>
            <a:pPr lvl="1"/>
            <a:r>
              <a:rPr lang="en-US" dirty="0"/>
              <a:t>By Grady Booch et. al.</a:t>
            </a:r>
          </a:p>
        </p:txBody>
      </p:sp>
    </p:spTree>
    <p:extLst>
      <p:ext uri="{BB962C8B-B14F-4D97-AF65-F5344CB8AC3E}">
        <p14:creationId xmlns:p14="http://schemas.microsoft.com/office/powerpoint/2010/main" val="21734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800-C34B-4D8B-8112-1EF92FF9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8135-579F-4B5D-805F-CFFA537B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abstractions</a:t>
            </a:r>
          </a:p>
          <a:p>
            <a:r>
              <a:rPr lang="en-US" dirty="0"/>
              <a:t>Class = data + functions</a:t>
            </a:r>
          </a:p>
          <a:p>
            <a:r>
              <a:rPr lang="en-US" dirty="0"/>
              <a:t>Functions operate on data</a:t>
            </a:r>
          </a:p>
          <a:p>
            <a:r>
              <a:rPr lang="en-US" dirty="0"/>
              <a:t>Data: Properties (State)</a:t>
            </a:r>
          </a:p>
          <a:p>
            <a:r>
              <a:rPr lang="en-US" dirty="0"/>
              <a:t>Functions: Actions (Behavior)</a:t>
            </a:r>
          </a:p>
        </p:txBody>
      </p:sp>
    </p:spTree>
    <p:extLst>
      <p:ext uri="{BB962C8B-B14F-4D97-AF65-F5344CB8AC3E}">
        <p14:creationId xmlns:p14="http://schemas.microsoft.com/office/powerpoint/2010/main" val="209468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E95E-6C6F-415E-8AD6-94E6283E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CC6B-B5D4-4E75-9AC3-C7121524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captures the structure and behavior common to all related objects</a:t>
            </a:r>
          </a:p>
          <a:p>
            <a:r>
              <a:rPr lang="en-US" dirty="0"/>
              <a:t>The </a:t>
            </a:r>
            <a:r>
              <a:rPr lang="en-US" i="1" dirty="0"/>
              <a:t>interface</a:t>
            </a:r>
            <a:r>
              <a:rPr lang="en-US" dirty="0"/>
              <a:t> of a class provides its outside view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Hides the structure and other secrets</a:t>
            </a:r>
          </a:p>
          <a:p>
            <a:r>
              <a:rPr lang="en-US" dirty="0"/>
              <a:t>The implementation of a class is its inside view</a:t>
            </a:r>
          </a:p>
          <a:p>
            <a:pPr lvl="1"/>
            <a:r>
              <a:rPr lang="en-US" dirty="0"/>
              <a:t>Secrets of its behavior</a:t>
            </a:r>
          </a:p>
        </p:txBody>
      </p:sp>
    </p:spTree>
    <p:extLst>
      <p:ext uri="{BB962C8B-B14F-4D97-AF65-F5344CB8AC3E}">
        <p14:creationId xmlns:p14="http://schemas.microsoft.com/office/powerpoint/2010/main" val="4023737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A312-F680-48CD-B548-F393AFD0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30C1-7315-4DA4-99CE-DE6B5452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Public</a:t>
            </a:r>
          </a:p>
          <a:p>
            <a:r>
              <a:rPr lang="en-US" sz="4400" dirty="0"/>
              <a:t>Protected</a:t>
            </a:r>
          </a:p>
          <a:p>
            <a:r>
              <a:rPr lang="en-US" sz="4400" dirty="0"/>
              <a:t>Private</a:t>
            </a:r>
          </a:p>
          <a:p>
            <a:r>
              <a:rPr lang="en-US" sz="4400" dirty="0"/>
              <a:t>Package</a:t>
            </a:r>
          </a:p>
          <a:p>
            <a:endParaRPr lang="en-US" dirty="0"/>
          </a:p>
          <a:p>
            <a:pPr algn="r">
              <a:buFont typeface="Arial" panose="020B0604020202020204" pitchFamily="34" charset="0"/>
              <a:buChar char="⃰"/>
            </a:pPr>
            <a:r>
              <a:rPr lang="en-US" sz="2800" dirty="0"/>
              <a:t>Implementation language dependent</a:t>
            </a:r>
          </a:p>
          <a:p>
            <a:pPr algn="r">
              <a:buFont typeface="Arial" panose="020B0604020202020204" pitchFamily="34" charset="0"/>
              <a:buChar char="⃰"/>
            </a:pPr>
            <a:r>
              <a:rPr lang="en-US" sz="2800" dirty="0"/>
              <a:t>What about </a:t>
            </a:r>
            <a:r>
              <a:rPr lang="en-US" sz="2800" i="1" dirty="0"/>
              <a:t>friends?</a:t>
            </a:r>
            <a:endParaRPr lang="en-US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72259A-4852-421E-94D2-5A72BEF95ED1}"/>
              </a:ext>
            </a:extLst>
          </p:cNvPr>
          <p:cNvSpPr/>
          <p:nvPr/>
        </p:nvSpPr>
        <p:spPr>
          <a:xfrm>
            <a:off x="7553325" y="2266950"/>
            <a:ext cx="4381500" cy="16573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2783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8C8E-DF5B-47D6-82E2-29E88CDF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Relationships among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753692-490A-4F65-8325-38811BD16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54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497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2765-485D-4F05-8829-BD57E79D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or “is”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9A32-7753-44A9-BAEE-4CC24C85B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Generalization/specialization relationship</a:t>
            </a:r>
          </a:p>
          <a:p>
            <a:pPr lvl="1"/>
            <a:r>
              <a:rPr lang="en-US" dirty="0"/>
              <a:t>A Square is a Rectangle</a:t>
            </a:r>
          </a:p>
          <a:p>
            <a:pPr lvl="1"/>
            <a:r>
              <a:rPr lang="en-US" dirty="0"/>
              <a:t>A Rectangle is a Quadrilateral</a:t>
            </a:r>
          </a:p>
          <a:p>
            <a:r>
              <a:rPr lang="en-US" dirty="0"/>
              <a:t>Single Inheritance</a:t>
            </a:r>
          </a:p>
          <a:p>
            <a:r>
              <a:rPr lang="en-US" dirty="0"/>
              <a:t>Multiple Inheritance</a:t>
            </a:r>
          </a:p>
          <a:p>
            <a:pPr lvl="1"/>
            <a:r>
              <a:rPr lang="en-US" dirty="0"/>
              <a:t>Diamond Problem</a:t>
            </a:r>
          </a:p>
        </p:txBody>
      </p:sp>
    </p:spTree>
    <p:extLst>
      <p:ext uri="{BB962C8B-B14F-4D97-AF65-F5344CB8AC3E}">
        <p14:creationId xmlns:p14="http://schemas.microsoft.com/office/powerpoint/2010/main" val="120613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24F1-B16F-493A-A7C5-999FEC04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or “has”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4758-9430-4C58-8F24-F371F22E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One-to-one</a:t>
            </a:r>
          </a:p>
          <a:p>
            <a:pPr lvl="1"/>
            <a:r>
              <a:rPr lang="en-US" dirty="0"/>
              <a:t>Car has an Engine</a:t>
            </a:r>
          </a:p>
          <a:p>
            <a:r>
              <a:rPr lang="en-US" dirty="0"/>
              <a:t>One-to-many</a:t>
            </a:r>
          </a:p>
          <a:p>
            <a:pPr lvl="1"/>
            <a:r>
              <a:rPr lang="en-US" dirty="0"/>
              <a:t>Car has wheels</a:t>
            </a:r>
          </a:p>
          <a:p>
            <a:r>
              <a:rPr lang="en-US" dirty="0"/>
              <a:t>Many-to-many</a:t>
            </a:r>
          </a:p>
          <a:p>
            <a:pPr lvl="1"/>
            <a:r>
              <a:rPr lang="en-US" dirty="0"/>
              <a:t>Customer and Salesperson</a:t>
            </a:r>
          </a:p>
        </p:txBody>
      </p:sp>
    </p:spTree>
    <p:extLst>
      <p:ext uri="{BB962C8B-B14F-4D97-AF65-F5344CB8AC3E}">
        <p14:creationId xmlns:p14="http://schemas.microsoft.com/office/powerpoint/2010/main" val="2341552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62F2-FBBB-498A-87C9-C28711F6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C4D4-DCC9-4B45-B1CE-3637DD2E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 hoc polymorphism</a:t>
            </a:r>
          </a:p>
          <a:p>
            <a:pPr lvl="1"/>
            <a:r>
              <a:rPr lang="en-US" dirty="0"/>
              <a:t>Overloading</a:t>
            </a:r>
          </a:p>
          <a:p>
            <a:r>
              <a:rPr lang="en-US" dirty="0"/>
              <a:t>Parametric polymorphism</a:t>
            </a:r>
          </a:p>
          <a:p>
            <a:r>
              <a:rPr lang="en-US" dirty="0"/>
              <a:t>Subtyping polymorphism</a:t>
            </a:r>
          </a:p>
          <a:p>
            <a:pPr lvl="1"/>
            <a:r>
              <a:rPr lang="en-US" dirty="0"/>
              <a:t>Overriding</a:t>
            </a:r>
          </a:p>
        </p:txBody>
      </p:sp>
    </p:spTree>
    <p:extLst>
      <p:ext uri="{BB962C8B-B14F-4D97-AF65-F5344CB8AC3E}">
        <p14:creationId xmlns:p14="http://schemas.microsoft.com/office/powerpoint/2010/main" val="3458612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6640-2E37-4AB1-A1A2-CC9B7096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Quality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F137-5ECB-494C-96BD-E580E36E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  <a:p>
            <a:r>
              <a:rPr lang="en-US" dirty="0"/>
              <a:t>Cohesion</a:t>
            </a:r>
          </a:p>
          <a:p>
            <a:r>
              <a:rPr lang="en-US" dirty="0"/>
              <a:t>Sufficiency</a:t>
            </a:r>
          </a:p>
          <a:p>
            <a:r>
              <a:rPr lang="en-US" dirty="0"/>
              <a:t>Completeness</a:t>
            </a:r>
          </a:p>
          <a:p>
            <a:r>
              <a:rPr lang="en-US" dirty="0"/>
              <a:t>Primitiveness</a:t>
            </a:r>
          </a:p>
        </p:txBody>
      </p:sp>
    </p:spTree>
    <p:extLst>
      <p:ext uri="{BB962C8B-B14F-4D97-AF65-F5344CB8AC3E}">
        <p14:creationId xmlns:p14="http://schemas.microsoft.com/office/powerpoint/2010/main" val="87569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D6BB-B780-409A-93A2-AC90DC1F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Example: Bank Persons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2A627B-538C-470B-BC95-3210020BEDD7}"/>
              </a:ext>
            </a:extLst>
          </p:cNvPr>
          <p:cNvGrpSpPr/>
          <p:nvPr/>
        </p:nvGrpSpPr>
        <p:grpSpPr>
          <a:xfrm>
            <a:off x="1598613" y="1752600"/>
            <a:ext cx="7086600" cy="4796047"/>
            <a:chOff x="1598613" y="1752600"/>
            <a:chExt cx="7086600" cy="4796047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70F22739-AE2F-455A-A231-1D1525FA80B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65253" y="6210093"/>
              <a:ext cx="3199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pPr algn="r"/>
              <a:fld id="{C22758F8-8E6D-409B-859B-5831F031F5A3}" type="slidenum">
                <a:rPr lang="en-US" altLang="en-US" sz="1600">
                  <a:solidFill>
                    <a:srgbClr val="888888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pPr algn="r"/>
                <a:t>28</a:t>
              </a:fld>
              <a:endParaRPr lang="en-US" altLang="en-US" sz="16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8994D918-2471-4B03-9C33-A2FAA063A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6013" y="1752600"/>
              <a:ext cx="1503362" cy="805848"/>
              <a:chOff x="-1" y="0"/>
              <a:chExt cx="1502412" cy="807307"/>
            </a:xfrm>
          </p:grpSpPr>
          <p:sp>
            <p:nvSpPr>
              <p:cNvPr id="7" name="AutoShape 5">
                <a:extLst>
                  <a:ext uri="{FF2B5EF4-FFF2-40B4-BE49-F238E27FC236}">
                    <a16:creationId xmlns:a16="http://schemas.microsoft.com/office/drawing/2014/main" id="{DC37EAD1-97BF-417D-919D-2BFC9854A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6896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740" y="0"/>
                      <a:pt x="1652" y="0"/>
                    </a:cubicBezTo>
                    <a:lnTo>
                      <a:pt x="19948" y="0"/>
                    </a:lnTo>
                    <a:cubicBezTo>
                      <a:pt x="20860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860" y="21600"/>
                      <a:pt x="19948" y="21600"/>
                    </a:cubicBezTo>
                    <a:lnTo>
                      <a:pt x="1652" y="21600"/>
                    </a:lnTo>
                    <a:cubicBezTo>
                      <a:pt x="740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Text Box 6">
                <a:extLst>
                  <a:ext uri="{FF2B5EF4-FFF2-40B4-BE49-F238E27FC236}">
                    <a16:creationId xmlns:a16="http://schemas.microsoft.com/office/drawing/2014/main" id="{0A528537-5A7C-4C1E-AB57-AFCC41305F7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467" y="344806"/>
                <a:ext cx="1387476" cy="462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Person</a:t>
                </a:r>
              </a:p>
            </p:txBody>
          </p:sp>
        </p:grp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7B01BDCB-3F98-4DF2-8DCC-406F9AC0E2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613" y="2894013"/>
              <a:ext cx="1779587" cy="840283"/>
              <a:chOff x="-1" y="-1"/>
              <a:chExt cx="1778637" cy="839933"/>
            </a:xfrm>
          </p:grpSpPr>
          <p:sp>
            <p:nvSpPr>
              <p:cNvPr id="10" name="AutoShape 8">
                <a:extLst>
                  <a:ext uri="{FF2B5EF4-FFF2-40B4-BE49-F238E27FC236}">
                    <a16:creationId xmlns:a16="http://schemas.microsoft.com/office/drawing/2014/main" id="{EBDCE8EA-0190-434D-B59D-52BBCFB65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-1"/>
                <a:ext cx="1778637" cy="75692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686" y="0"/>
                      <a:pt x="1532" y="0"/>
                    </a:cubicBezTo>
                    <a:lnTo>
                      <a:pt x="20068" y="0"/>
                    </a:lnTo>
                    <a:cubicBezTo>
                      <a:pt x="2091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914" y="21600"/>
                      <a:pt x="20068" y="21600"/>
                    </a:cubicBezTo>
                    <a:lnTo>
                      <a:pt x="1532" y="21600"/>
                    </a:lnTo>
                    <a:cubicBezTo>
                      <a:pt x="68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3D483CAD-B887-4478-A02F-4961766AEF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076" y="378459"/>
                <a:ext cx="1652483" cy="461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BankPerson</a:t>
                </a:r>
              </a:p>
            </p:txBody>
          </p:sp>
        </p:grp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EE9DD95A-58DB-44BD-93FC-5A002ECB0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0800" y="4038600"/>
              <a:ext cx="1741488" cy="918865"/>
              <a:chOff x="0" y="0"/>
              <a:chExt cx="1742440" cy="918865"/>
            </a:xfrm>
          </p:grpSpPr>
          <p:sp>
            <p:nvSpPr>
              <p:cNvPr id="13" name="AutoShape 11">
                <a:extLst>
                  <a:ext uri="{FF2B5EF4-FFF2-40B4-BE49-F238E27FC236}">
                    <a16:creationId xmlns:a16="http://schemas.microsoft.com/office/drawing/2014/main" id="{C0A933BA-E81F-4E1A-B104-4EA78B988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42440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846" y="0"/>
                      <a:pt x="1889" y="0"/>
                    </a:cubicBezTo>
                    <a:lnTo>
                      <a:pt x="19711" y="0"/>
                    </a:lnTo>
                    <a:cubicBezTo>
                      <a:pt x="2075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754" y="21600"/>
                      <a:pt x="19711" y="21600"/>
                    </a:cubicBezTo>
                    <a:lnTo>
                      <a:pt x="1889" y="21600"/>
                    </a:lnTo>
                    <a:cubicBezTo>
                      <a:pt x="84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Text Box 12">
                <a:extLst>
                  <a:ext uri="{FF2B5EF4-FFF2-40B4-BE49-F238E27FC236}">
                    <a16:creationId xmlns:a16="http://schemas.microsoft.com/office/drawing/2014/main" id="{EC067458-4733-45A0-8852-677DD867F18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457200"/>
                <a:ext cx="159004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77BCEAF9-429B-45BD-B299-AC7FD712D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613" y="5410201"/>
              <a:ext cx="1503362" cy="944893"/>
              <a:chOff x="-1" y="0"/>
              <a:chExt cx="1502412" cy="945730"/>
            </a:xfrm>
          </p:grpSpPr>
          <p:sp>
            <p:nvSpPr>
              <p:cNvPr id="16" name="AutoShape 14">
                <a:extLst>
                  <a:ext uri="{FF2B5EF4-FFF2-40B4-BE49-F238E27FC236}">
                    <a16:creationId xmlns:a16="http://schemas.microsoft.com/office/drawing/2014/main" id="{9EDB021D-5500-45FC-9E64-D52AF17BE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981" y="0"/>
                      <a:pt x="2191" y="0"/>
                    </a:cubicBezTo>
                    <a:lnTo>
                      <a:pt x="19409" y="0"/>
                    </a:lnTo>
                    <a:cubicBezTo>
                      <a:pt x="20619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619" y="21600"/>
                      <a:pt x="19409" y="21600"/>
                    </a:cubicBezTo>
                    <a:lnTo>
                      <a:pt x="2191" y="21600"/>
                    </a:lnTo>
                    <a:cubicBezTo>
                      <a:pt x="981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Text Box 15">
                <a:extLst>
                  <a:ext uri="{FF2B5EF4-FFF2-40B4-BE49-F238E27FC236}">
                    <a16:creationId xmlns:a16="http://schemas.microsoft.com/office/drawing/2014/main" id="{AA3D641F-317B-4AF5-87B1-3C822853C8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113997"/>
                <a:ext cx="1350012" cy="831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Normal</a:t>
                </a:r>
              </a:p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8" name="Group 16">
              <a:extLst>
                <a:ext uri="{FF2B5EF4-FFF2-40B4-BE49-F238E27FC236}">
                  <a16:creationId xmlns:a16="http://schemas.microsoft.com/office/drawing/2014/main" id="{1C774229-EEDB-4226-89FA-06D85427D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3213" y="5410200"/>
              <a:ext cx="1503362" cy="982988"/>
              <a:chOff x="-1" y="0"/>
              <a:chExt cx="1502412" cy="983861"/>
            </a:xfrm>
          </p:grpSpPr>
          <p:sp>
            <p:nvSpPr>
              <p:cNvPr id="19" name="AutoShape 17">
                <a:extLst>
                  <a:ext uri="{FF2B5EF4-FFF2-40B4-BE49-F238E27FC236}">
                    <a16:creationId xmlns:a16="http://schemas.microsoft.com/office/drawing/2014/main" id="{69B19981-78B2-425D-B2E8-1FB92CAA3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981" y="0"/>
                      <a:pt x="2191" y="0"/>
                    </a:cubicBezTo>
                    <a:lnTo>
                      <a:pt x="19409" y="0"/>
                    </a:lnTo>
                    <a:cubicBezTo>
                      <a:pt x="20619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619" y="21600"/>
                      <a:pt x="19409" y="21600"/>
                    </a:cubicBezTo>
                    <a:lnTo>
                      <a:pt x="2191" y="21600"/>
                    </a:lnTo>
                    <a:cubicBezTo>
                      <a:pt x="981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Text Box 18">
                <a:extLst>
                  <a:ext uri="{FF2B5EF4-FFF2-40B4-BE49-F238E27FC236}">
                    <a16:creationId xmlns:a16="http://schemas.microsoft.com/office/drawing/2014/main" id="{AC62B7D2-C4D2-4F70-A51B-227905614AE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152130"/>
                <a:ext cx="1350012" cy="831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Premium</a:t>
                </a:r>
              </a:p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id="{D86C1163-10D5-47BB-ACE0-B720C49DE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3600" y="4038600"/>
              <a:ext cx="1741488" cy="918865"/>
              <a:chOff x="0" y="0"/>
              <a:chExt cx="1742440" cy="918865"/>
            </a:xfrm>
          </p:grpSpPr>
          <p:sp>
            <p:nvSpPr>
              <p:cNvPr id="22" name="AutoShape 20">
                <a:extLst>
                  <a:ext uri="{FF2B5EF4-FFF2-40B4-BE49-F238E27FC236}">
                    <a16:creationId xmlns:a16="http://schemas.microsoft.com/office/drawing/2014/main" id="{3C45A042-2D63-48DA-9854-F5FCF1175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42440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846" y="0"/>
                      <a:pt x="1889" y="0"/>
                    </a:cubicBezTo>
                    <a:lnTo>
                      <a:pt x="19711" y="0"/>
                    </a:lnTo>
                    <a:cubicBezTo>
                      <a:pt x="2075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754" y="21600"/>
                      <a:pt x="19711" y="21600"/>
                    </a:cubicBezTo>
                    <a:lnTo>
                      <a:pt x="1889" y="21600"/>
                    </a:lnTo>
                    <a:cubicBezTo>
                      <a:pt x="84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Text Box 21">
                <a:extLst>
                  <a:ext uri="{FF2B5EF4-FFF2-40B4-BE49-F238E27FC236}">
                    <a16:creationId xmlns:a16="http://schemas.microsoft.com/office/drawing/2014/main" id="{1CAA3158-581C-4007-B4C6-4AA3E00CEA5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457200"/>
                <a:ext cx="159004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Employee</a:t>
                </a:r>
              </a:p>
            </p:txBody>
          </p:sp>
        </p:grpSp>
        <p:sp>
          <p:nvSpPr>
            <p:cNvPr id="24" name="AutoShape 22" descr="Elbow Connector 9">
              <a:extLst>
                <a:ext uri="{FF2B5EF4-FFF2-40B4-BE49-F238E27FC236}">
                  <a16:creationId xmlns:a16="http://schemas.microsoft.com/office/drawing/2014/main" id="{6A6FBA19-E413-4FE1-9F61-770E23BAE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3663950"/>
              <a:ext cx="933450" cy="361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15158"/>
                  </a:lnTo>
                  <a:lnTo>
                    <a:pt x="10800" y="15158"/>
                  </a:lnTo>
                  <a:lnTo>
                    <a:pt x="10800" y="6442"/>
                  </a:lnTo>
                  <a:lnTo>
                    <a:pt x="0" y="6442"/>
                  </a:ln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5" name="AutoShape 23" descr="Elbow Connector 10">
              <a:extLst>
                <a:ext uri="{FF2B5EF4-FFF2-40B4-BE49-F238E27FC236}">
                  <a16:creationId xmlns:a16="http://schemas.microsoft.com/office/drawing/2014/main" id="{B063599F-CC44-499F-B7BE-ABDEEF212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5900" y="3271838"/>
              <a:ext cx="635000" cy="12239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498" y="0"/>
                  </a:lnTo>
                  <a:lnTo>
                    <a:pt x="10498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6" name="AutoShape 24" descr="Straight Arrow Connector 11">
              <a:extLst>
                <a:ext uri="{FF2B5EF4-FFF2-40B4-BE49-F238E27FC236}">
                  <a16:creationId xmlns:a16="http://schemas.microsoft.com/office/drawing/2014/main" id="{EF898876-56AB-4E9E-9C96-CE2E97307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963" y="2454275"/>
              <a:ext cx="4762" cy="428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7" name="AutoShape 25" descr="Elbow Connector 12">
              <a:extLst>
                <a:ext uri="{FF2B5EF4-FFF2-40B4-BE49-F238E27FC236}">
                  <a16:creationId xmlns:a16="http://schemas.microsoft.com/office/drawing/2014/main" id="{75A9892A-8C7F-4C75-B80B-8A70E80E9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500" y="4965700"/>
              <a:ext cx="1111250" cy="431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12706"/>
                  </a:lnTo>
                  <a:lnTo>
                    <a:pt x="10788" y="12706"/>
                  </a:lnTo>
                  <a:lnTo>
                    <a:pt x="10788" y="8894"/>
                  </a:lnTo>
                  <a:lnTo>
                    <a:pt x="0" y="8894"/>
                  </a:ln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8" name="AutoShape 26" descr="Elbow Connector 13">
              <a:extLst>
                <a:ext uri="{FF2B5EF4-FFF2-40B4-BE49-F238E27FC236}">
                  <a16:creationId xmlns:a16="http://schemas.microsoft.com/office/drawing/2014/main" id="{0C33E9A3-5EEB-4159-81C2-2B9B82C37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4965700"/>
              <a:ext cx="1403350" cy="431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12706"/>
                  </a:lnTo>
                  <a:lnTo>
                    <a:pt x="10790" y="12706"/>
                  </a:lnTo>
                  <a:lnTo>
                    <a:pt x="10790" y="8894"/>
                  </a:lnTo>
                  <a:lnTo>
                    <a:pt x="21600" y="8894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0444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E30676D-ECF3-40E8-AD21-A42F3706A383}"/>
              </a:ext>
            </a:extLst>
          </p:cNvPr>
          <p:cNvGrpSpPr/>
          <p:nvPr/>
        </p:nvGrpSpPr>
        <p:grpSpPr>
          <a:xfrm>
            <a:off x="5180013" y="996950"/>
            <a:ext cx="6086475" cy="4624712"/>
            <a:chOff x="5180013" y="996950"/>
            <a:chExt cx="6086475" cy="4624712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0C4FDD2F-639E-454F-A462-ED7B18D6D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5013" y="2151063"/>
              <a:ext cx="1779587" cy="840283"/>
              <a:chOff x="-1" y="-1"/>
              <a:chExt cx="1778637" cy="839933"/>
            </a:xfrm>
          </p:grpSpPr>
          <p:sp>
            <p:nvSpPr>
              <p:cNvPr id="6" name="AutoShape 8">
                <a:extLst>
                  <a:ext uri="{FF2B5EF4-FFF2-40B4-BE49-F238E27FC236}">
                    <a16:creationId xmlns:a16="http://schemas.microsoft.com/office/drawing/2014/main" id="{449DE1F9-B116-484C-876A-59E4D722A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-1"/>
                <a:ext cx="1778637" cy="75692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686" y="0"/>
                      <a:pt x="1532" y="0"/>
                    </a:cubicBezTo>
                    <a:lnTo>
                      <a:pt x="20068" y="0"/>
                    </a:lnTo>
                    <a:cubicBezTo>
                      <a:pt x="2091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914" y="21600"/>
                      <a:pt x="20068" y="21600"/>
                    </a:cubicBezTo>
                    <a:lnTo>
                      <a:pt x="1532" y="21600"/>
                    </a:lnTo>
                    <a:cubicBezTo>
                      <a:pt x="68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06427ABF-18AF-4BBD-B269-CF22CC8D05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076" y="378459"/>
                <a:ext cx="1652483" cy="461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BankPerson</a:t>
                </a:r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38FE6CE2-3D87-45F9-BF66-05CDA1E3D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3295650"/>
              <a:ext cx="1741488" cy="918865"/>
              <a:chOff x="0" y="0"/>
              <a:chExt cx="1742440" cy="918865"/>
            </a:xfrm>
          </p:grpSpPr>
          <p:sp>
            <p:nvSpPr>
              <p:cNvPr id="9" name="AutoShape 11">
                <a:extLst>
                  <a:ext uri="{FF2B5EF4-FFF2-40B4-BE49-F238E27FC236}">
                    <a16:creationId xmlns:a16="http://schemas.microsoft.com/office/drawing/2014/main" id="{EACAF51F-5361-4ED6-B17D-233C6A0ED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42440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846" y="0"/>
                      <a:pt x="1889" y="0"/>
                    </a:cubicBezTo>
                    <a:lnTo>
                      <a:pt x="19711" y="0"/>
                    </a:lnTo>
                    <a:cubicBezTo>
                      <a:pt x="2075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754" y="21600"/>
                      <a:pt x="19711" y="21600"/>
                    </a:cubicBezTo>
                    <a:lnTo>
                      <a:pt x="1889" y="21600"/>
                    </a:lnTo>
                    <a:cubicBezTo>
                      <a:pt x="84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34E6C7E3-CB14-4E52-BEB6-2E5C72446F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457200"/>
                <a:ext cx="159004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53544608-88AC-4D7B-B7BF-283B651B9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0013" y="4667251"/>
              <a:ext cx="1503362" cy="944893"/>
              <a:chOff x="-1" y="0"/>
              <a:chExt cx="1502412" cy="945730"/>
            </a:xfrm>
          </p:grpSpPr>
          <p:sp>
            <p:nvSpPr>
              <p:cNvPr id="12" name="AutoShape 14">
                <a:extLst>
                  <a:ext uri="{FF2B5EF4-FFF2-40B4-BE49-F238E27FC236}">
                    <a16:creationId xmlns:a16="http://schemas.microsoft.com/office/drawing/2014/main" id="{854A5DEA-691C-420D-BF1B-3526DB22B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981" y="0"/>
                      <a:pt x="2191" y="0"/>
                    </a:cubicBezTo>
                    <a:lnTo>
                      <a:pt x="19409" y="0"/>
                    </a:lnTo>
                    <a:cubicBezTo>
                      <a:pt x="20619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619" y="21600"/>
                      <a:pt x="19409" y="21600"/>
                    </a:cubicBezTo>
                    <a:lnTo>
                      <a:pt x="2191" y="21600"/>
                    </a:lnTo>
                    <a:cubicBezTo>
                      <a:pt x="981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Text Box 15">
                <a:extLst>
                  <a:ext uri="{FF2B5EF4-FFF2-40B4-BE49-F238E27FC236}">
                    <a16:creationId xmlns:a16="http://schemas.microsoft.com/office/drawing/2014/main" id="{846EBEE0-84ED-4BBD-998D-3896623B15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113997"/>
                <a:ext cx="1350012" cy="831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Normal</a:t>
                </a:r>
              </a:p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5A14F032-FA8F-4577-A656-BAF1CF9B9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94613" y="4667250"/>
              <a:ext cx="1503362" cy="954412"/>
              <a:chOff x="-1" y="0"/>
              <a:chExt cx="1502412" cy="955261"/>
            </a:xfrm>
          </p:grpSpPr>
          <p:sp>
            <p:nvSpPr>
              <p:cNvPr id="15" name="AutoShape 17">
                <a:extLst>
                  <a:ext uri="{FF2B5EF4-FFF2-40B4-BE49-F238E27FC236}">
                    <a16:creationId xmlns:a16="http://schemas.microsoft.com/office/drawing/2014/main" id="{BAE1D1C3-AB3A-4968-B213-37827A6C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981" y="0"/>
                      <a:pt x="2191" y="0"/>
                    </a:cubicBezTo>
                    <a:lnTo>
                      <a:pt x="19409" y="0"/>
                    </a:lnTo>
                    <a:cubicBezTo>
                      <a:pt x="20619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619" y="21600"/>
                      <a:pt x="19409" y="21600"/>
                    </a:cubicBezTo>
                    <a:lnTo>
                      <a:pt x="2191" y="21600"/>
                    </a:lnTo>
                    <a:cubicBezTo>
                      <a:pt x="981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1418010D-1187-43A4-9638-5E324F24BEC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123530"/>
                <a:ext cx="1350012" cy="831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Premium</a:t>
                </a:r>
              </a:p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7" name="Group 19">
              <a:extLst>
                <a:ext uri="{FF2B5EF4-FFF2-40B4-BE49-F238E27FC236}">
                  <a16:creationId xmlns:a16="http://schemas.microsoft.com/office/drawing/2014/main" id="{6BA3CEED-B8F9-4CED-8086-058CFAC30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5000" y="3295650"/>
              <a:ext cx="1741488" cy="918865"/>
              <a:chOff x="0" y="0"/>
              <a:chExt cx="1742440" cy="918865"/>
            </a:xfrm>
          </p:grpSpPr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063FB506-4780-41FB-90F9-0E6AC5CC1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42440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846" y="0"/>
                      <a:pt x="1889" y="0"/>
                    </a:cubicBezTo>
                    <a:lnTo>
                      <a:pt x="19711" y="0"/>
                    </a:lnTo>
                    <a:cubicBezTo>
                      <a:pt x="2075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754" y="21600"/>
                      <a:pt x="19711" y="21600"/>
                    </a:cubicBezTo>
                    <a:lnTo>
                      <a:pt x="1889" y="21600"/>
                    </a:lnTo>
                    <a:cubicBezTo>
                      <a:pt x="84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Text Box 21">
                <a:extLst>
                  <a:ext uri="{FF2B5EF4-FFF2-40B4-BE49-F238E27FC236}">
                    <a16:creationId xmlns:a16="http://schemas.microsoft.com/office/drawing/2014/main" id="{9B3CBFD7-7513-4CCD-B7DD-05FE4429AE2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457200"/>
                <a:ext cx="159004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Employee</a:t>
                </a:r>
              </a:p>
            </p:txBody>
          </p:sp>
        </p:grpSp>
        <p:sp>
          <p:nvSpPr>
            <p:cNvPr id="20" name="AutoShape 22" descr="Elbow Connector 9">
              <a:extLst>
                <a:ext uri="{FF2B5EF4-FFF2-40B4-BE49-F238E27FC236}">
                  <a16:creationId xmlns:a16="http://schemas.microsoft.com/office/drawing/2014/main" id="{C82B9392-D81B-4B8E-9A22-BFD10DD51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2921000"/>
              <a:ext cx="933450" cy="361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15158"/>
                  </a:lnTo>
                  <a:lnTo>
                    <a:pt x="10800" y="15158"/>
                  </a:lnTo>
                  <a:lnTo>
                    <a:pt x="10800" y="6442"/>
                  </a:lnTo>
                  <a:lnTo>
                    <a:pt x="0" y="6442"/>
                  </a:ln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1" name="AutoShape 23" descr="Elbow Connector 10">
              <a:extLst>
                <a:ext uri="{FF2B5EF4-FFF2-40B4-BE49-F238E27FC236}">
                  <a16:creationId xmlns:a16="http://schemas.microsoft.com/office/drawing/2014/main" id="{BAFC24D0-5BC5-4DB9-9471-E9433F9A7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7300" y="2528888"/>
              <a:ext cx="635000" cy="12239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498" y="0"/>
                  </a:lnTo>
                  <a:lnTo>
                    <a:pt x="10498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2" name="AutoShape 24" descr="Straight Arrow Connector 11">
              <a:extLst>
                <a:ext uri="{FF2B5EF4-FFF2-40B4-BE49-F238E27FC236}">
                  <a16:creationId xmlns:a16="http://schemas.microsoft.com/office/drawing/2014/main" id="{E29C5568-8B01-4727-BD10-7054DA516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363" y="1711325"/>
              <a:ext cx="4762" cy="428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3" name="AutoShape 25" descr="Elbow Connector 12">
              <a:extLst>
                <a:ext uri="{FF2B5EF4-FFF2-40B4-BE49-F238E27FC236}">
                  <a16:creationId xmlns:a16="http://schemas.microsoft.com/office/drawing/2014/main" id="{CC1398CD-8865-4C7A-BD16-0BB265E36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900" y="4222750"/>
              <a:ext cx="1111250" cy="431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12706"/>
                  </a:lnTo>
                  <a:lnTo>
                    <a:pt x="10788" y="12706"/>
                  </a:lnTo>
                  <a:lnTo>
                    <a:pt x="10788" y="8894"/>
                  </a:lnTo>
                  <a:lnTo>
                    <a:pt x="0" y="8894"/>
                  </a:ln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4" name="AutoShape 26" descr="Elbow Connector 13">
              <a:extLst>
                <a:ext uri="{FF2B5EF4-FFF2-40B4-BE49-F238E27FC236}">
                  <a16:creationId xmlns:a16="http://schemas.microsoft.com/office/drawing/2014/main" id="{9482BAC2-D4C8-44F5-B14E-487ACC856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4222750"/>
              <a:ext cx="1403350" cy="431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12706"/>
                  </a:lnTo>
                  <a:lnTo>
                    <a:pt x="10790" y="12706"/>
                  </a:lnTo>
                  <a:lnTo>
                    <a:pt x="10790" y="8894"/>
                  </a:lnTo>
                  <a:lnTo>
                    <a:pt x="21600" y="8894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grpSp>
          <p:nvGrpSpPr>
            <p:cNvPr id="25" name="Group 4">
              <a:extLst>
                <a:ext uri="{FF2B5EF4-FFF2-40B4-BE49-F238E27FC236}">
                  <a16:creationId xmlns:a16="http://schemas.microsoft.com/office/drawing/2014/main" id="{182295FB-C1D0-4441-BB40-BDFAE38C3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3125" y="996950"/>
              <a:ext cx="1503362" cy="805848"/>
              <a:chOff x="-1" y="0"/>
              <a:chExt cx="1502412" cy="807307"/>
            </a:xfrm>
          </p:grpSpPr>
          <p:sp>
            <p:nvSpPr>
              <p:cNvPr id="26" name="AutoShape 5">
                <a:extLst>
                  <a:ext uri="{FF2B5EF4-FFF2-40B4-BE49-F238E27FC236}">
                    <a16:creationId xmlns:a16="http://schemas.microsoft.com/office/drawing/2014/main" id="{9E534066-7E4D-4D97-BF2B-1E994A398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6896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740" y="0"/>
                      <a:pt x="1652" y="0"/>
                    </a:cubicBezTo>
                    <a:lnTo>
                      <a:pt x="19948" y="0"/>
                    </a:lnTo>
                    <a:cubicBezTo>
                      <a:pt x="20860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860" y="21600"/>
                      <a:pt x="19948" y="21600"/>
                    </a:cubicBezTo>
                    <a:lnTo>
                      <a:pt x="1652" y="21600"/>
                    </a:lnTo>
                    <a:cubicBezTo>
                      <a:pt x="740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Text Box 6">
                <a:extLst>
                  <a:ext uri="{FF2B5EF4-FFF2-40B4-BE49-F238E27FC236}">
                    <a16:creationId xmlns:a16="http://schemas.microsoft.com/office/drawing/2014/main" id="{C37EE4E6-D2FD-4A3E-8CB5-9F87AEDA1D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467" y="344806"/>
                <a:ext cx="1387476" cy="462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Person</a:t>
                </a:r>
              </a:p>
            </p:txBody>
          </p:sp>
        </p:grp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DAE86B09-D1D1-4E0D-840A-D8BE91DED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87004"/>
              </p:ext>
            </p:extLst>
          </p:nvPr>
        </p:nvGraphicFramePr>
        <p:xfrm>
          <a:off x="898525" y="1246538"/>
          <a:ext cx="3143251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1">
                  <a:extLst>
                    <a:ext uri="{9D8B030D-6E8A-4147-A177-3AD203B41FA5}">
                      <a16:colId xmlns:a16="http://schemas.microsoft.com/office/drawing/2014/main" val="24530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2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-name</a:t>
                      </a:r>
                    </a:p>
                    <a:p>
                      <a:r>
                        <a:rPr lang="en-US" dirty="0"/>
                        <a:t>-lastname</a:t>
                      </a:r>
                    </a:p>
                    <a:p>
                      <a:r>
                        <a:rPr lang="en-US" dirty="0"/>
                        <a:t>-birthdate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3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+getName()</a:t>
                      </a:r>
                    </a:p>
                    <a:p>
                      <a:r>
                        <a:rPr lang="en-US" dirty="0"/>
                        <a:t>+getAge()</a:t>
                      </a:r>
                    </a:p>
                    <a:p>
                      <a:r>
                        <a:rPr lang="en-US" dirty="0"/>
                        <a:t>+setBirthDate()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9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86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6189-1CAE-4165-963F-B5897898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7B8B-78C3-467D-B85D-4A8104A7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Real world too complex to understand</a:t>
            </a:r>
          </a:p>
          <a:p>
            <a:r>
              <a:rPr lang="en-US" dirty="0"/>
              <a:t>Each of us have our own </a:t>
            </a:r>
            <a:r>
              <a:rPr lang="en-US" i="1" dirty="0"/>
              <a:t>unique </a:t>
            </a:r>
            <a:r>
              <a:rPr lang="en-US" dirty="0"/>
              <a:t>view of stuff around us</a:t>
            </a:r>
          </a:p>
          <a:p>
            <a:pPr lvl="1"/>
            <a:r>
              <a:rPr lang="en-US" i="1" dirty="0"/>
              <a:t>Ignore </a:t>
            </a:r>
            <a:r>
              <a:rPr lang="en-US" dirty="0"/>
              <a:t>what is not important or not suitable</a:t>
            </a:r>
          </a:p>
          <a:p>
            <a:pPr lvl="1"/>
            <a:r>
              <a:rPr lang="en-US" i="1" dirty="0"/>
              <a:t>Focus </a:t>
            </a:r>
            <a:r>
              <a:rPr lang="en-US" dirty="0"/>
              <a:t>on what is important</a:t>
            </a:r>
          </a:p>
          <a:p>
            <a:r>
              <a:rPr lang="en-US" i="1" dirty="0"/>
              <a:t>Abstractions</a:t>
            </a:r>
            <a:r>
              <a:rPr lang="en-US" dirty="0"/>
              <a:t> in CSE</a:t>
            </a:r>
          </a:p>
          <a:p>
            <a:pPr lvl="1"/>
            <a:r>
              <a:rPr lang="en-US" dirty="0"/>
              <a:t>What vs How</a:t>
            </a:r>
          </a:p>
          <a:p>
            <a:pPr lvl="1"/>
            <a:r>
              <a:rPr lang="en-US" i="1" dirty="0"/>
              <a:t>Interfaces, Declarations, Types</a:t>
            </a:r>
          </a:p>
          <a:p>
            <a:pPr lvl="1"/>
            <a:r>
              <a:rPr lang="en-US" i="1" dirty="0"/>
              <a:t>Modelling of complex real-world objects</a:t>
            </a:r>
          </a:p>
        </p:txBody>
      </p:sp>
    </p:spTree>
    <p:extLst>
      <p:ext uri="{BB962C8B-B14F-4D97-AF65-F5344CB8AC3E}">
        <p14:creationId xmlns:p14="http://schemas.microsoft.com/office/powerpoint/2010/main" val="2180700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E30676D-ECF3-40E8-AD21-A42F3706A383}"/>
              </a:ext>
            </a:extLst>
          </p:cNvPr>
          <p:cNvGrpSpPr/>
          <p:nvPr/>
        </p:nvGrpSpPr>
        <p:grpSpPr>
          <a:xfrm>
            <a:off x="5180013" y="996950"/>
            <a:ext cx="6086475" cy="4624712"/>
            <a:chOff x="5180013" y="996950"/>
            <a:chExt cx="6086475" cy="4624712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0C4FDD2F-639E-454F-A462-ED7B18D6D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5013" y="2151063"/>
              <a:ext cx="1779587" cy="840283"/>
              <a:chOff x="-1" y="-1"/>
              <a:chExt cx="1778637" cy="839933"/>
            </a:xfrm>
          </p:grpSpPr>
          <p:sp>
            <p:nvSpPr>
              <p:cNvPr id="6" name="AutoShape 8">
                <a:extLst>
                  <a:ext uri="{FF2B5EF4-FFF2-40B4-BE49-F238E27FC236}">
                    <a16:creationId xmlns:a16="http://schemas.microsoft.com/office/drawing/2014/main" id="{449DE1F9-B116-484C-876A-59E4D722A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-1"/>
                <a:ext cx="1778637" cy="75692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686" y="0"/>
                      <a:pt x="1532" y="0"/>
                    </a:cubicBezTo>
                    <a:lnTo>
                      <a:pt x="20068" y="0"/>
                    </a:lnTo>
                    <a:cubicBezTo>
                      <a:pt x="2091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914" y="21600"/>
                      <a:pt x="20068" y="21600"/>
                    </a:cubicBezTo>
                    <a:lnTo>
                      <a:pt x="1532" y="21600"/>
                    </a:lnTo>
                    <a:cubicBezTo>
                      <a:pt x="68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06427ABF-18AF-4BBD-B269-CF22CC8D05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076" y="378459"/>
                <a:ext cx="1652483" cy="461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BankPerson</a:t>
                </a:r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38FE6CE2-3D87-45F9-BF66-05CDA1E3D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3295650"/>
              <a:ext cx="1741488" cy="918865"/>
              <a:chOff x="0" y="0"/>
              <a:chExt cx="1742440" cy="918865"/>
            </a:xfrm>
          </p:grpSpPr>
          <p:sp>
            <p:nvSpPr>
              <p:cNvPr id="9" name="AutoShape 11">
                <a:extLst>
                  <a:ext uri="{FF2B5EF4-FFF2-40B4-BE49-F238E27FC236}">
                    <a16:creationId xmlns:a16="http://schemas.microsoft.com/office/drawing/2014/main" id="{EACAF51F-5361-4ED6-B17D-233C6A0ED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42440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846" y="0"/>
                      <a:pt x="1889" y="0"/>
                    </a:cubicBezTo>
                    <a:lnTo>
                      <a:pt x="19711" y="0"/>
                    </a:lnTo>
                    <a:cubicBezTo>
                      <a:pt x="2075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754" y="21600"/>
                      <a:pt x="19711" y="21600"/>
                    </a:cubicBezTo>
                    <a:lnTo>
                      <a:pt x="1889" y="21600"/>
                    </a:lnTo>
                    <a:cubicBezTo>
                      <a:pt x="84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34E6C7E3-CB14-4E52-BEB6-2E5C72446F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457200"/>
                <a:ext cx="159004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53544608-88AC-4D7B-B7BF-283B651B9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0013" y="4667251"/>
              <a:ext cx="1503362" cy="944893"/>
              <a:chOff x="-1" y="0"/>
              <a:chExt cx="1502412" cy="945730"/>
            </a:xfrm>
          </p:grpSpPr>
          <p:sp>
            <p:nvSpPr>
              <p:cNvPr id="12" name="AutoShape 14">
                <a:extLst>
                  <a:ext uri="{FF2B5EF4-FFF2-40B4-BE49-F238E27FC236}">
                    <a16:creationId xmlns:a16="http://schemas.microsoft.com/office/drawing/2014/main" id="{854A5DEA-691C-420D-BF1B-3526DB22B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981" y="0"/>
                      <a:pt x="2191" y="0"/>
                    </a:cubicBezTo>
                    <a:lnTo>
                      <a:pt x="19409" y="0"/>
                    </a:lnTo>
                    <a:cubicBezTo>
                      <a:pt x="20619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619" y="21600"/>
                      <a:pt x="19409" y="21600"/>
                    </a:cubicBezTo>
                    <a:lnTo>
                      <a:pt x="2191" y="21600"/>
                    </a:lnTo>
                    <a:cubicBezTo>
                      <a:pt x="981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Text Box 15">
                <a:extLst>
                  <a:ext uri="{FF2B5EF4-FFF2-40B4-BE49-F238E27FC236}">
                    <a16:creationId xmlns:a16="http://schemas.microsoft.com/office/drawing/2014/main" id="{846EBEE0-84ED-4BBD-998D-3896623B15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113997"/>
                <a:ext cx="1350012" cy="831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Normal</a:t>
                </a:r>
              </a:p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5A14F032-FA8F-4577-A656-BAF1CF9B9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94613" y="4667250"/>
              <a:ext cx="1503362" cy="954412"/>
              <a:chOff x="-1" y="0"/>
              <a:chExt cx="1502412" cy="955261"/>
            </a:xfrm>
          </p:grpSpPr>
          <p:sp>
            <p:nvSpPr>
              <p:cNvPr id="15" name="AutoShape 17">
                <a:extLst>
                  <a:ext uri="{FF2B5EF4-FFF2-40B4-BE49-F238E27FC236}">
                    <a16:creationId xmlns:a16="http://schemas.microsoft.com/office/drawing/2014/main" id="{BAE1D1C3-AB3A-4968-B213-37827A6C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981" y="0"/>
                      <a:pt x="2191" y="0"/>
                    </a:cubicBezTo>
                    <a:lnTo>
                      <a:pt x="19409" y="0"/>
                    </a:lnTo>
                    <a:cubicBezTo>
                      <a:pt x="20619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619" y="21600"/>
                      <a:pt x="19409" y="21600"/>
                    </a:cubicBezTo>
                    <a:lnTo>
                      <a:pt x="2191" y="21600"/>
                    </a:lnTo>
                    <a:cubicBezTo>
                      <a:pt x="981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1418010D-1187-43A4-9638-5E324F24BEC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123530"/>
                <a:ext cx="1350012" cy="831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Premium</a:t>
                </a:r>
              </a:p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7" name="Group 19">
              <a:extLst>
                <a:ext uri="{FF2B5EF4-FFF2-40B4-BE49-F238E27FC236}">
                  <a16:creationId xmlns:a16="http://schemas.microsoft.com/office/drawing/2014/main" id="{6BA3CEED-B8F9-4CED-8086-058CFAC30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5000" y="3295650"/>
              <a:ext cx="1741488" cy="918865"/>
              <a:chOff x="0" y="0"/>
              <a:chExt cx="1742440" cy="918865"/>
            </a:xfrm>
          </p:grpSpPr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063FB506-4780-41FB-90F9-0E6AC5CC1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42440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846" y="0"/>
                      <a:pt x="1889" y="0"/>
                    </a:cubicBezTo>
                    <a:lnTo>
                      <a:pt x="19711" y="0"/>
                    </a:lnTo>
                    <a:cubicBezTo>
                      <a:pt x="2075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754" y="21600"/>
                      <a:pt x="19711" y="21600"/>
                    </a:cubicBezTo>
                    <a:lnTo>
                      <a:pt x="1889" y="21600"/>
                    </a:lnTo>
                    <a:cubicBezTo>
                      <a:pt x="84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Text Box 21">
                <a:extLst>
                  <a:ext uri="{FF2B5EF4-FFF2-40B4-BE49-F238E27FC236}">
                    <a16:creationId xmlns:a16="http://schemas.microsoft.com/office/drawing/2014/main" id="{9B3CBFD7-7513-4CCD-B7DD-05FE4429AE2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457200"/>
                <a:ext cx="159004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Employee</a:t>
                </a:r>
              </a:p>
            </p:txBody>
          </p:sp>
        </p:grpSp>
        <p:sp>
          <p:nvSpPr>
            <p:cNvPr id="20" name="AutoShape 22" descr="Elbow Connector 9">
              <a:extLst>
                <a:ext uri="{FF2B5EF4-FFF2-40B4-BE49-F238E27FC236}">
                  <a16:creationId xmlns:a16="http://schemas.microsoft.com/office/drawing/2014/main" id="{C82B9392-D81B-4B8E-9A22-BFD10DD51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2921000"/>
              <a:ext cx="933450" cy="361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15158"/>
                  </a:lnTo>
                  <a:lnTo>
                    <a:pt x="10800" y="15158"/>
                  </a:lnTo>
                  <a:lnTo>
                    <a:pt x="10800" y="6442"/>
                  </a:lnTo>
                  <a:lnTo>
                    <a:pt x="0" y="6442"/>
                  </a:ln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1" name="AutoShape 23" descr="Elbow Connector 10">
              <a:extLst>
                <a:ext uri="{FF2B5EF4-FFF2-40B4-BE49-F238E27FC236}">
                  <a16:creationId xmlns:a16="http://schemas.microsoft.com/office/drawing/2014/main" id="{BAFC24D0-5BC5-4DB9-9471-E9433F9A7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7300" y="2528888"/>
              <a:ext cx="635000" cy="12239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498" y="0"/>
                  </a:lnTo>
                  <a:lnTo>
                    <a:pt x="10498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2" name="AutoShape 24" descr="Straight Arrow Connector 11">
              <a:extLst>
                <a:ext uri="{FF2B5EF4-FFF2-40B4-BE49-F238E27FC236}">
                  <a16:creationId xmlns:a16="http://schemas.microsoft.com/office/drawing/2014/main" id="{E29C5568-8B01-4727-BD10-7054DA516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363" y="1711325"/>
              <a:ext cx="4762" cy="428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3" name="AutoShape 25" descr="Elbow Connector 12">
              <a:extLst>
                <a:ext uri="{FF2B5EF4-FFF2-40B4-BE49-F238E27FC236}">
                  <a16:creationId xmlns:a16="http://schemas.microsoft.com/office/drawing/2014/main" id="{CC1398CD-8865-4C7A-BD16-0BB265E36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900" y="4222750"/>
              <a:ext cx="1111250" cy="431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12706"/>
                  </a:lnTo>
                  <a:lnTo>
                    <a:pt x="10788" y="12706"/>
                  </a:lnTo>
                  <a:lnTo>
                    <a:pt x="10788" y="8894"/>
                  </a:lnTo>
                  <a:lnTo>
                    <a:pt x="0" y="8894"/>
                  </a:ln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4" name="AutoShape 26" descr="Elbow Connector 13">
              <a:extLst>
                <a:ext uri="{FF2B5EF4-FFF2-40B4-BE49-F238E27FC236}">
                  <a16:creationId xmlns:a16="http://schemas.microsoft.com/office/drawing/2014/main" id="{9482BAC2-D4C8-44F5-B14E-487ACC856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4222750"/>
              <a:ext cx="1403350" cy="431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12706"/>
                  </a:lnTo>
                  <a:lnTo>
                    <a:pt x="10790" y="12706"/>
                  </a:lnTo>
                  <a:lnTo>
                    <a:pt x="10790" y="8894"/>
                  </a:lnTo>
                  <a:lnTo>
                    <a:pt x="21600" y="8894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grpSp>
          <p:nvGrpSpPr>
            <p:cNvPr id="25" name="Group 4">
              <a:extLst>
                <a:ext uri="{FF2B5EF4-FFF2-40B4-BE49-F238E27FC236}">
                  <a16:creationId xmlns:a16="http://schemas.microsoft.com/office/drawing/2014/main" id="{182295FB-C1D0-4441-BB40-BDFAE38C3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3125" y="996950"/>
              <a:ext cx="1503362" cy="805848"/>
              <a:chOff x="-1" y="0"/>
              <a:chExt cx="1502412" cy="807307"/>
            </a:xfrm>
          </p:grpSpPr>
          <p:sp>
            <p:nvSpPr>
              <p:cNvPr id="26" name="AutoShape 5">
                <a:extLst>
                  <a:ext uri="{FF2B5EF4-FFF2-40B4-BE49-F238E27FC236}">
                    <a16:creationId xmlns:a16="http://schemas.microsoft.com/office/drawing/2014/main" id="{9E534066-7E4D-4D97-BF2B-1E994A398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6896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740" y="0"/>
                      <a:pt x="1652" y="0"/>
                    </a:cubicBezTo>
                    <a:lnTo>
                      <a:pt x="19948" y="0"/>
                    </a:lnTo>
                    <a:cubicBezTo>
                      <a:pt x="20860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860" y="21600"/>
                      <a:pt x="19948" y="21600"/>
                    </a:cubicBezTo>
                    <a:lnTo>
                      <a:pt x="1652" y="21600"/>
                    </a:lnTo>
                    <a:cubicBezTo>
                      <a:pt x="740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Text Box 6">
                <a:extLst>
                  <a:ext uri="{FF2B5EF4-FFF2-40B4-BE49-F238E27FC236}">
                    <a16:creationId xmlns:a16="http://schemas.microsoft.com/office/drawing/2014/main" id="{C37EE4E6-D2FD-4A3E-8CB5-9F87AEDA1D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467" y="344806"/>
                <a:ext cx="1387476" cy="462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Person</a:t>
                </a:r>
              </a:p>
            </p:txBody>
          </p:sp>
        </p:grp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DAE86B09-D1D1-4E0D-840A-D8BE91DED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14430"/>
              </p:ext>
            </p:extLst>
          </p:nvPr>
        </p:nvGraphicFramePr>
        <p:xfrm>
          <a:off x="861059" y="3369311"/>
          <a:ext cx="3143251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1">
                  <a:extLst>
                    <a:ext uri="{9D8B030D-6E8A-4147-A177-3AD203B41FA5}">
                      <a16:colId xmlns:a16="http://schemas.microsoft.com/office/drawing/2014/main" val="24530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BankPerson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2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u="sng" dirty="0"/>
                        <a:t>nextID</a:t>
                      </a:r>
                    </a:p>
                    <a:p>
                      <a:r>
                        <a:rPr lang="en-US" u="none" dirty="0"/>
                        <a:t>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3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i="1" dirty="0"/>
                        <a:t>isCustomer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+getID()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976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433B41-468A-4342-90C0-3DA1FD292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49650"/>
              </p:ext>
            </p:extLst>
          </p:nvPr>
        </p:nvGraphicFramePr>
        <p:xfrm>
          <a:off x="866775" y="463550"/>
          <a:ext cx="3143251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1">
                  <a:extLst>
                    <a:ext uri="{9D8B030D-6E8A-4147-A177-3AD203B41FA5}">
                      <a16:colId xmlns:a16="http://schemas.microsoft.com/office/drawing/2014/main" val="1543421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-name</a:t>
                      </a:r>
                    </a:p>
                    <a:p>
                      <a:r>
                        <a:rPr lang="en-US" dirty="0"/>
                        <a:t>-lastname</a:t>
                      </a:r>
                    </a:p>
                    <a:p>
                      <a:r>
                        <a:rPr lang="en-US" dirty="0"/>
                        <a:t>-birthdate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2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+getName()</a:t>
                      </a:r>
                    </a:p>
                    <a:p>
                      <a:r>
                        <a:rPr lang="en-US" dirty="0"/>
                        <a:t>+getAge()</a:t>
                      </a:r>
                    </a:p>
                    <a:p>
                      <a:r>
                        <a:rPr lang="en-US" dirty="0"/>
                        <a:t>+setBirthDate()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0015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EEE511-F4E5-4D39-AF34-08968E8EB8E8}"/>
              </a:ext>
            </a:extLst>
          </p:cNvPr>
          <p:cNvCxnSpPr>
            <a:cxnSpLocks/>
            <a:stCxn id="29" idx="0"/>
            <a:endCxn id="2" idx="2"/>
          </p:cNvCxnSpPr>
          <p:nvPr/>
        </p:nvCxnSpPr>
        <p:spPr>
          <a:xfrm flipV="1">
            <a:off x="2432684" y="2663190"/>
            <a:ext cx="5716" cy="706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C0D1065-7D69-41DB-BE7A-E062EE93BDBF}"/>
              </a:ext>
            </a:extLst>
          </p:cNvPr>
          <p:cNvSpPr/>
          <p:nvPr/>
        </p:nvSpPr>
        <p:spPr>
          <a:xfrm>
            <a:off x="2275840" y="2663190"/>
            <a:ext cx="304800" cy="2578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02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6CDBE6-9501-4BDA-A58F-2B8618EE49E6}"/>
              </a:ext>
            </a:extLst>
          </p:cNvPr>
          <p:cNvCxnSpPr>
            <a:cxnSpLocks/>
          </p:cNvCxnSpPr>
          <p:nvPr/>
        </p:nvCxnSpPr>
        <p:spPr>
          <a:xfrm flipV="1">
            <a:off x="2453004" y="4044950"/>
            <a:ext cx="5716" cy="706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30676D-ECF3-40E8-AD21-A42F3706A383}"/>
              </a:ext>
            </a:extLst>
          </p:cNvPr>
          <p:cNvGrpSpPr/>
          <p:nvPr/>
        </p:nvGrpSpPr>
        <p:grpSpPr>
          <a:xfrm>
            <a:off x="5180013" y="996950"/>
            <a:ext cx="6086475" cy="4624712"/>
            <a:chOff x="5180013" y="996950"/>
            <a:chExt cx="6086475" cy="4624712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0C4FDD2F-639E-454F-A462-ED7B18D6D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5013" y="2151063"/>
              <a:ext cx="1779587" cy="840283"/>
              <a:chOff x="-1" y="-1"/>
              <a:chExt cx="1778637" cy="839933"/>
            </a:xfrm>
          </p:grpSpPr>
          <p:sp>
            <p:nvSpPr>
              <p:cNvPr id="6" name="AutoShape 8">
                <a:extLst>
                  <a:ext uri="{FF2B5EF4-FFF2-40B4-BE49-F238E27FC236}">
                    <a16:creationId xmlns:a16="http://schemas.microsoft.com/office/drawing/2014/main" id="{449DE1F9-B116-484C-876A-59E4D722A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-1"/>
                <a:ext cx="1778637" cy="75692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686" y="0"/>
                      <a:pt x="1532" y="0"/>
                    </a:cubicBezTo>
                    <a:lnTo>
                      <a:pt x="20068" y="0"/>
                    </a:lnTo>
                    <a:cubicBezTo>
                      <a:pt x="2091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914" y="21600"/>
                      <a:pt x="20068" y="21600"/>
                    </a:cubicBezTo>
                    <a:lnTo>
                      <a:pt x="1532" y="21600"/>
                    </a:lnTo>
                    <a:cubicBezTo>
                      <a:pt x="68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06427ABF-18AF-4BBD-B269-CF22CC8D05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076" y="378459"/>
                <a:ext cx="1652483" cy="461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BankPerson</a:t>
                </a:r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38FE6CE2-3D87-45F9-BF66-05CDA1E3D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3295650"/>
              <a:ext cx="1741488" cy="918865"/>
              <a:chOff x="0" y="0"/>
              <a:chExt cx="1742440" cy="918865"/>
            </a:xfrm>
          </p:grpSpPr>
          <p:sp>
            <p:nvSpPr>
              <p:cNvPr id="9" name="AutoShape 11">
                <a:extLst>
                  <a:ext uri="{FF2B5EF4-FFF2-40B4-BE49-F238E27FC236}">
                    <a16:creationId xmlns:a16="http://schemas.microsoft.com/office/drawing/2014/main" id="{EACAF51F-5361-4ED6-B17D-233C6A0ED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42440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846" y="0"/>
                      <a:pt x="1889" y="0"/>
                    </a:cubicBezTo>
                    <a:lnTo>
                      <a:pt x="19711" y="0"/>
                    </a:lnTo>
                    <a:cubicBezTo>
                      <a:pt x="2075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754" y="21600"/>
                      <a:pt x="19711" y="21600"/>
                    </a:cubicBezTo>
                    <a:lnTo>
                      <a:pt x="1889" y="21600"/>
                    </a:lnTo>
                    <a:cubicBezTo>
                      <a:pt x="84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34E6C7E3-CB14-4E52-BEB6-2E5C72446F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457200"/>
                <a:ext cx="159004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53544608-88AC-4D7B-B7BF-283B651B9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0013" y="4667251"/>
              <a:ext cx="1503362" cy="944893"/>
              <a:chOff x="-1" y="0"/>
              <a:chExt cx="1502412" cy="945730"/>
            </a:xfrm>
          </p:grpSpPr>
          <p:sp>
            <p:nvSpPr>
              <p:cNvPr id="12" name="AutoShape 14">
                <a:extLst>
                  <a:ext uri="{FF2B5EF4-FFF2-40B4-BE49-F238E27FC236}">
                    <a16:creationId xmlns:a16="http://schemas.microsoft.com/office/drawing/2014/main" id="{854A5DEA-691C-420D-BF1B-3526DB22B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981" y="0"/>
                      <a:pt x="2191" y="0"/>
                    </a:cubicBezTo>
                    <a:lnTo>
                      <a:pt x="19409" y="0"/>
                    </a:lnTo>
                    <a:cubicBezTo>
                      <a:pt x="20619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619" y="21600"/>
                      <a:pt x="19409" y="21600"/>
                    </a:cubicBezTo>
                    <a:lnTo>
                      <a:pt x="2191" y="21600"/>
                    </a:lnTo>
                    <a:cubicBezTo>
                      <a:pt x="981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Text Box 15">
                <a:extLst>
                  <a:ext uri="{FF2B5EF4-FFF2-40B4-BE49-F238E27FC236}">
                    <a16:creationId xmlns:a16="http://schemas.microsoft.com/office/drawing/2014/main" id="{846EBEE0-84ED-4BBD-998D-3896623B15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113997"/>
                <a:ext cx="1350012" cy="831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Normal</a:t>
                </a:r>
              </a:p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5A14F032-FA8F-4577-A656-BAF1CF9B9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94613" y="4667250"/>
              <a:ext cx="1503362" cy="954412"/>
              <a:chOff x="-1" y="0"/>
              <a:chExt cx="1502412" cy="955261"/>
            </a:xfrm>
          </p:grpSpPr>
          <p:sp>
            <p:nvSpPr>
              <p:cNvPr id="15" name="AutoShape 17">
                <a:extLst>
                  <a:ext uri="{FF2B5EF4-FFF2-40B4-BE49-F238E27FC236}">
                    <a16:creationId xmlns:a16="http://schemas.microsoft.com/office/drawing/2014/main" id="{BAE1D1C3-AB3A-4968-B213-37827A6C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981" y="0"/>
                      <a:pt x="2191" y="0"/>
                    </a:cubicBezTo>
                    <a:lnTo>
                      <a:pt x="19409" y="0"/>
                    </a:lnTo>
                    <a:cubicBezTo>
                      <a:pt x="20619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619" y="21600"/>
                      <a:pt x="19409" y="21600"/>
                    </a:cubicBezTo>
                    <a:lnTo>
                      <a:pt x="2191" y="21600"/>
                    </a:lnTo>
                    <a:cubicBezTo>
                      <a:pt x="981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1418010D-1187-43A4-9638-5E324F24BEC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123530"/>
                <a:ext cx="1350012" cy="831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Premium</a:t>
                </a:r>
              </a:p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7" name="Group 19">
              <a:extLst>
                <a:ext uri="{FF2B5EF4-FFF2-40B4-BE49-F238E27FC236}">
                  <a16:creationId xmlns:a16="http://schemas.microsoft.com/office/drawing/2014/main" id="{6BA3CEED-B8F9-4CED-8086-058CFAC30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5000" y="3295650"/>
              <a:ext cx="1741488" cy="918865"/>
              <a:chOff x="0" y="0"/>
              <a:chExt cx="1742440" cy="918865"/>
            </a:xfrm>
          </p:grpSpPr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063FB506-4780-41FB-90F9-0E6AC5CC1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42440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846" y="0"/>
                      <a:pt x="1889" y="0"/>
                    </a:cubicBezTo>
                    <a:lnTo>
                      <a:pt x="19711" y="0"/>
                    </a:lnTo>
                    <a:cubicBezTo>
                      <a:pt x="2075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754" y="21600"/>
                      <a:pt x="19711" y="21600"/>
                    </a:cubicBezTo>
                    <a:lnTo>
                      <a:pt x="1889" y="21600"/>
                    </a:lnTo>
                    <a:cubicBezTo>
                      <a:pt x="84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Text Box 21">
                <a:extLst>
                  <a:ext uri="{FF2B5EF4-FFF2-40B4-BE49-F238E27FC236}">
                    <a16:creationId xmlns:a16="http://schemas.microsoft.com/office/drawing/2014/main" id="{9B3CBFD7-7513-4CCD-B7DD-05FE4429AE2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457200"/>
                <a:ext cx="159004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Employee</a:t>
                </a:r>
              </a:p>
            </p:txBody>
          </p:sp>
        </p:grpSp>
        <p:sp>
          <p:nvSpPr>
            <p:cNvPr id="20" name="AutoShape 22" descr="Elbow Connector 9">
              <a:extLst>
                <a:ext uri="{FF2B5EF4-FFF2-40B4-BE49-F238E27FC236}">
                  <a16:creationId xmlns:a16="http://schemas.microsoft.com/office/drawing/2014/main" id="{C82B9392-D81B-4B8E-9A22-BFD10DD51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2921000"/>
              <a:ext cx="933450" cy="361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15158"/>
                  </a:lnTo>
                  <a:lnTo>
                    <a:pt x="10800" y="15158"/>
                  </a:lnTo>
                  <a:lnTo>
                    <a:pt x="10800" y="6442"/>
                  </a:lnTo>
                  <a:lnTo>
                    <a:pt x="0" y="6442"/>
                  </a:ln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1" name="AutoShape 23" descr="Elbow Connector 10">
              <a:extLst>
                <a:ext uri="{FF2B5EF4-FFF2-40B4-BE49-F238E27FC236}">
                  <a16:creationId xmlns:a16="http://schemas.microsoft.com/office/drawing/2014/main" id="{BAFC24D0-5BC5-4DB9-9471-E9433F9A7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7300" y="2528888"/>
              <a:ext cx="635000" cy="12239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498" y="0"/>
                  </a:lnTo>
                  <a:lnTo>
                    <a:pt x="10498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2" name="AutoShape 24" descr="Straight Arrow Connector 11">
              <a:extLst>
                <a:ext uri="{FF2B5EF4-FFF2-40B4-BE49-F238E27FC236}">
                  <a16:creationId xmlns:a16="http://schemas.microsoft.com/office/drawing/2014/main" id="{E29C5568-8B01-4727-BD10-7054DA516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363" y="1711325"/>
              <a:ext cx="4762" cy="428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3" name="AutoShape 25" descr="Elbow Connector 12">
              <a:extLst>
                <a:ext uri="{FF2B5EF4-FFF2-40B4-BE49-F238E27FC236}">
                  <a16:creationId xmlns:a16="http://schemas.microsoft.com/office/drawing/2014/main" id="{CC1398CD-8865-4C7A-BD16-0BB265E36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900" y="4222750"/>
              <a:ext cx="1111250" cy="431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12706"/>
                  </a:lnTo>
                  <a:lnTo>
                    <a:pt x="10788" y="12706"/>
                  </a:lnTo>
                  <a:lnTo>
                    <a:pt x="10788" y="8894"/>
                  </a:lnTo>
                  <a:lnTo>
                    <a:pt x="0" y="8894"/>
                  </a:ln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4" name="AutoShape 26" descr="Elbow Connector 13">
              <a:extLst>
                <a:ext uri="{FF2B5EF4-FFF2-40B4-BE49-F238E27FC236}">
                  <a16:creationId xmlns:a16="http://schemas.microsoft.com/office/drawing/2014/main" id="{9482BAC2-D4C8-44F5-B14E-487ACC856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4222750"/>
              <a:ext cx="1403350" cy="431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12706"/>
                  </a:lnTo>
                  <a:lnTo>
                    <a:pt x="10790" y="12706"/>
                  </a:lnTo>
                  <a:lnTo>
                    <a:pt x="10790" y="8894"/>
                  </a:lnTo>
                  <a:lnTo>
                    <a:pt x="21600" y="8894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grpSp>
          <p:nvGrpSpPr>
            <p:cNvPr id="25" name="Group 4">
              <a:extLst>
                <a:ext uri="{FF2B5EF4-FFF2-40B4-BE49-F238E27FC236}">
                  <a16:creationId xmlns:a16="http://schemas.microsoft.com/office/drawing/2014/main" id="{182295FB-C1D0-4441-BB40-BDFAE38C3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3125" y="996950"/>
              <a:ext cx="1503362" cy="805848"/>
              <a:chOff x="-1" y="0"/>
              <a:chExt cx="1502412" cy="807307"/>
            </a:xfrm>
          </p:grpSpPr>
          <p:sp>
            <p:nvSpPr>
              <p:cNvPr id="26" name="AutoShape 5">
                <a:extLst>
                  <a:ext uri="{FF2B5EF4-FFF2-40B4-BE49-F238E27FC236}">
                    <a16:creationId xmlns:a16="http://schemas.microsoft.com/office/drawing/2014/main" id="{9E534066-7E4D-4D97-BF2B-1E994A398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6896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740" y="0"/>
                      <a:pt x="1652" y="0"/>
                    </a:cubicBezTo>
                    <a:lnTo>
                      <a:pt x="19948" y="0"/>
                    </a:lnTo>
                    <a:cubicBezTo>
                      <a:pt x="20860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860" y="21600"/>
                      <a:pt x="19948" y="21600"/>
                    </a:cubicBezTo>
                    <a:lnTo>
                      <a:pt x="1652" y="21600"/>
                    </a:lnTo>
                    <a:cubicBezTo>
                      <a:pt x="740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Text Box 6">
                <a:extLst>
                  <a:ext uri="{FF2B5EF4-FFF2-40B4-BE49-F238E27FC236}">
                    <a16:creationId xmlns:a16="http://schemas.microsoft.com/office/drawing/2014/main" id="{C37EE4E6-D2FD-4A3E-8CB5-9F87AEDA1D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467" y="344806"/>
                <a:ext cx="1387476" cy="462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Person</a:t>
                </a:r>
              </a:p>
            </p:txBody>
          </p:sp>
        </p:grp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DAE86B09-D1D1-4E0D-840A-D8BE91DED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29748"/>
              </p:ext>
            </p:extLst>
          </p:nvPr>
        </p:nvGraphicFramePr>
        <p:xfrm>
          <a:off x="861058" y="2332682"/>
          <a:ext cx="3143251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1">
                  <a:extLst>
                    <a:ext uri="{9D8B030D-6E8A-4147-A177-3AD203B41FA5}">
                      <a16:colId xmlns:a16="http://schemas.microsoft.com/office/drawing/2014/main" val="24530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BankPerson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2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u="sng" dirty="0"/>
                        <a:t>nextID</a:t>
                      </a:r>
                    </a:p>
                    <a:p>
                      <a:r>
                        <a:rPr lang="en-US" u="none" dirty="0"/>
                        <a:t>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3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i="1" dirty="0"/>
                        <a:t>isCustomer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+getID()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976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433B41-468A-4342-90C0-3DA1FD292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4685"/>
              </p:ext>
            </p:extLst>
          </p:nvPr>
        </p:nvGraphicFramePr>
        <p:xfrm>
          <a:off x="866775" y="463550"/>
          <a:ext cx="31432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1">
                  <a:extLst>
                    <a:ext uri="{9D8B030D-6E8A-4147-A177-3AD203B41FA5}">
                      <a16:colId xmlns:a16="http://schemas.microsoft.com/office/drawing/2014/main" val="1543421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2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0015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EEE511-F4E5-4D39-AF34-08968E8EB8E8}"/>
              </a:ext>
            </a:extLst>
          </p:cNvPr>
          <p:cNvCxnSpPr>
            <a:cxnSpLocks/>
            <a:stCxn id="29" idx="0"/>
            <a:endCxn id="2" idx="2"/>
          </p:cNvCxnSpPr>
          <p:nvPr/>
        </p:nvCxnSpPr>
        <p:spPr>
          <a:xfrm flipV="1">
            <a:off x="2432683" y="1576070"/>
            <a:ext cx="5717" cy="756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C0D1065-7D69-41DB-BE7A-E062EE93BDBF}"/>
              </a:ext>
            </a:extLst>
          </p:cNvPr>
          <p:cNvSpPr/>
          <p:nvPr/>
        </p:nvSpPr>
        <p:spPr>
          <a:xfrm>
            <a:off x="2280284" y="1590040"/>
            <a:ext cx="304800" cy="2578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A62E09F-232C-43D8-ADC3-7E3BCF861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66680"/>
              </p:ext>
            </p:extLst>
          </p:nvPr>
        </p:nvGraphicFramePr>
        <p:xfrm>
          <a:off x="881379" y="4740911"/>
          <a:ext cx="3143251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1">
                  <a:extLst>
                    <a:ext uri="{9D8B030D-6E8A-4147-A177-3AD203B41FA5}">
                      <a16:colId xmlns:a16="http://schemas.microsoft.com/office/drawing/2014/main" val="24530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2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u="none" dirty="0"/>
                        <a:t>-manager</a:t>
                      </a:r>
                    </a:p>
                    <a:p>
                      <a:endParaRPr lang="en-US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3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+isCustomer()</a:t>
                      </a:r>
                    </a:p>
                    <a:p>
                      <a:r>
                        <a:rPr lang="en-US" i="0" dirty="0"/>
                        <a:t>+getManager()</a:t>
                      </a:r>
                    </a:p>
                    <a:p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97693"/>
                  </a:ext>
                </a:extLst>
              </a:tr>
            </a:tbl>
          </a:graphicData>
        </a:graphic>
      </p:graphicFrame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4B2DEBC-2078-4150-8F46-210BD0B3708F}"/>
              </a:ext>
            </a:extLst>
          </p:cNvPr>
          <p:cNvSpPr/>
          <p:nvPr/>
        </p:nvSpPr>
        <p:spPr>
          <a:xfrm>
            <a:off x="2296160" y="4034790"/>
            <a:ext cx="304800" cy="2578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94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6CDBE6-9501-4BDA-A58F-2B8618EE49E6}"/>
              </a:ext>
            </a:extLst>
          </p:cNvPr>
          <p:cNvCxnSpPr>
            <a:cxnSpLocks/>
          </p:cNvCxnSpPr>
          <p:nvPr/>
        </p:nvCxnSpPr>
        <p:spPr>
          <a:xfrm flipV="1">
            <a:off x="2453004" y="2632710"/>
            <a:ext cx="5716" cy="706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30676D-ECF3-40E8-AD21-A42F3706A383}"/>
              </a:ext>
            </a:extLst>
          </p:cNvPr>
          <p:cNvGrpSpPr/>
          <p:nvPr/>
        </p:nvGrpSpPr>
        <p:grpSpPr>
          <a:xfrm>
            <a:off x="5180013" y="996950"/>
            <a:ext cx="6086475" cy="4624712"/>
            <a:chOff x="5180013" y="996950"/>
            <a:chExt cx="6086475" cy="4624712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0C4FDD2F-639E-454F-A462-ED7B18D6D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5013" y="2151063"/>
              <a:ext cx="1779587" cy="840283"/>
              <a:chOff x="-1" y="-1"/>
              <a:chExt cx="1778637" cy="839933"/>
            </a:xfrm>
          </p:grpSpPr>
          <p:sp>
            <p:nvSpPr>
              <p:cNvPr id="6" name="AutoShape 8">
                <a:extLst>
                  <a:ext uri="{FF2B5EF4-FFF2-40B4-BE49-F238E27FC236}">
                    <a16:creationId xmlns:a16="http://schemas.microsoft.com/office/drawing/2014/main" id="{449DE1F9-B116-484C-876A-59E4D722A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-1"/>
                <a:ext cx="1778637" cy="75692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686" y="0"/>
                      <a:pt x="1532" y="0"/>
                    </a:cubicBezTo>
                    <a:lnTo>
                      <a:pt x="20068" y="0"/>
                    </a:lnTo>
                    <a:cubicBezTo>
                      <a:pt x="2091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914" y="21600"/>
                      <a:pt x="20068" y="21600"/>
                    </a:cubicBezTo>
                    <a:lnTo>
                      <a:pt x="1532" y="21600"/>
                    </a:lnTo>
                    <a:cubicBezTo>
                      <a:pt x="68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06427ABF-18AF-4BBD-B269-CF22CC8D05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076" y="378459"/>
                <a:ext cx="1652483" cy="461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BankPerson</a:t>
                </a:r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38FE6CE2-3D87-45F9-BF66-05CDA1E3D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3295650"/>
              <a:ext cx="1741488" cy="918865"/>
              <a:chOff x="0" y="0"/>
              <a:chExt cx="1742440" cy="918865"/>
            </a:xfrm>
          </p:grpSpPr>
          <p:sp>
            <p:nvSpPr>
              <p:cNvPr id="9" name="AutoShape 11">
                <a:extLst>
                  <a:ext uri="{FF2B5EF4-FFF2-40B4-BE49-F238E27FC236}">
                    <a16:creationId xmlns:a16="http://schemas.microsoft.com/office/drawing/2014/main" id="{EACAF51F-5361-4ED6-B17D-233C6A0ED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42440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846" y="0"/>
                      <a:pt x="1889" y="0"/>
                    </a:cubicBezTo>
                    <a:lnTo>
                      <a:pt x="19711" y="0"/>
                    </a:lnTo>
                    <a:cubicBezTo>
                      <a:pt x="2075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754" y="21600"/>
                      <a:pt x="19711" y="21600"/>
                    </a:cubicBezTo>
                    <a:lnTo>
                      <a:pt x="1889" y="21600"/>
                    </a:lnTo>
                    <a:cubicBezTo>
                      <a:pt x="84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34E6C7E3-CB14-4E52-BEB6-2E5C72446F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457200"/>
                <a:ext cx="159004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53544608-88AC-4D7B-B7BF-283B651B9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0013" y="4667251"/>
              <a:ext cx="1503362" cy="944893"/>
              <a:chOff x="-1" y="0"/>
              <a:chExt cx="1502412" cy="945730"/>
            </a:xfrm>
          </p:grpSpPr>
          <p:sp>
            <p:nvSpPr>
              <p:cNvPr id="12" name="AutoShape 14">
                <a:extLst>
                  <a:ext uri="{FF2B5EF4-FFF2-40B4-BE49-F238E27FC236}">
                    <a16:creationId xmlns:a16="http://schemas.microsoft.com/office/drawing/2014/main" id="{854A5DEA-691C-420D-BF1B-3526DB22B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981" y="0"/>
                      <a:pt x="2191" y="0"/>
                    </a:cubicBezTo>
                    <a:lnTo>
                      <a:pt x="19409" y="0"/>
                    </a:lnTo>
                    <a:cubicBezTo>
                      <a:pt x="20619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619" y="21600"/>
                      <a:pt x="19409" y="21600"/>
                    </a:cubicBezTo>
                    <a:lnTo>
                      <a:pt x="2191" y="21600"/>
                    </a:lnTo>
                    <a:cubicBezTo>
                      <a:pt x="981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Text Box 15">
                <a:extLst>
                  <a:ext uri="{FF2B5EF4-FFF2-40B4-BE49-F238E27FC236}">
                    <a16:creationId xmlns:a16="http://schemas.microsoft.com/office/drawing/2014/main" id="{846EBEE0-84ED-4BBD-998D-3896623B15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113997"/>
                <a:ext cx="1350012" cy="831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Normal</a:t>
                </a:r>
              </a:p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5A14F032-FA8F-4577-A656-BAF1CF9B9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94613" y="4667250"/>
              <a:ext cx="1503362" cy="954412"/>
              <a:chOff x="-1" y="0"/>
              <a:chExt cx="1502412" cy="955261"/>
            </a:xfrm>
          </p:grpSpPr>
          <p:sp>
            <p:nvSpPr>
              <p:cNvPr id="15" name="AutoShape 17">
                <a:extLst>
                  <a:ext uri="{FF2B5EF4-FFF2-40B4-BE49-F238E27FC236}">
                    <a16:creationId xmlns:a16="http://schemas.microsoft.com/office/drawing/2014/main" id="{BAE1D1C3-AB3A-4968-B213-37827A6C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981" y="0"/>
                      <a:pt x="2191" y="0"/>
                    </a:cubicBezTo>
                    <a:lnTo>
                      <a:pt x="19409" y="0"/>
                    </a:lnTo>
                    <a:cubicBezTo>
                      <a:pt x="20619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619" y="21600"/>
                      <a:pt x="19409" y="21600"/>
                    </a:cubicBezTo>
                    <a:lnTo>
                      <a:pt x="2191" y="21600"/>
                    </a:lnTo>
                    <a:cubicBezTo>
                      <a:pt x="981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1418010D-1187-43A4-9638-5E324F24BEC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123530"/>
                <a:ext cx="1350012" cy="831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Premium</a:t>
                </a:r>
              </a:p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Customer</a:t>
                </a:r>
              </a:p>
            </p:txBody>
          </p:sp>
        </p:grpSp>
        <p:grpSp>
          <p:nvGrpSpPr>
            <p:cNvPr id="17" name="Group 19">
              <a:extLst>
                <a:ext uri="{FF2B5EF4-FFF2-40B4-BE49-F238E27FC236}">
                  <a16:creationId xmlns:a16="http://schemas.microsoft.com/office/drawing/2014/main" id="{6BA3CEED-B8F9-4CED-8086-058CFAC30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5000" y="3295650"/>
              <a:ext cx="1741488" cy="918865"/>
              <a:chOff x="0" y="0"/>
              <a:chExt cx="1742440" cy="918865"/>
            </a:xfrm>
          </p:grpSpPr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063FB506-4780-41FB-90F9-0E6AC5CC1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42440" cy="914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846" y="0"/>
                      <a:pt x="1889" y="0"/>
                    </a:cubicBezTo>
                    <a:lnTo>
                      <a:pt x="19711" y="0"/>
                    </a:lnTo>
                    <a:cubicBezTo>
                      <a:pt x="20754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754" y="21600"/>
                      <a:pt x="19711" y="21600"/>
                    </a:cubicBezTo>
                    <a:lnTo>
                      <a:pt x="1889" y="21600"/>
                    </a:lnTo>
                    <a:cubicBezTo>
                      <a:pt x="846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Text Box 21">
                <a:extLst>
                  <a:ext uri="{FF2B5EF4-FFF2-40B4-BE49-F238E27FC236}">
                    <a16:creationId xmlns:a16="http://schemas.microsoft.com/office/drawing/2014/main" id="{9B3CBFD7-7513-4CCD-B7DD-05FE4429AE2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199" y="457200"/>
                <a:ext cx="159004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Employee</a:t>
                </a:r>
              </a:p>
            </p:txBody>
          </p:sp>
        </p:grpSp>
        <p:sp>
          <p:nvSpPr>
            <p:cNvPr id="20" name="AutoShape 22" descr="Elbow Connector 9">
              <a:extLst>
                <a:ext uri="{FF2B5EF4-FFF2-40B4-BE49-F238E27FC236}">
                  <a16:creationId xmlns:a16="http://schemas.microsoft.com/office/drawing/2014/main" id="{C82B9392-D81B-4B8E-9A22-BFD10DD51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2921000"/>
              <a:ext cx="933450" cy="361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15158"/>
                  </a:lnTo>
                  <a:lnTo>
                    <a:pt x="10800" y="15158"/>
                  </a:lnTo>
                  <a:lnTo>
                    <a:pt x="10800" y="6442"/>
                  </a:lnTo>
                  <a:lnTo>
                    <a:pt x="0" y="6442"/>
                  </a:ln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1" name="AutoShape 23" descr="Elbow Connector 10">
              <a:extLst>
                <a:ext uri="{FF2B5EF4-FFF2-40B4-BE49-F238E27FC236}">
                  <a16:creationId xmlns:a16="http://schemas.microsoft.com/office/drawing/2014/main" id="{BAFC24D0-5BC5-4DB9-9471-E9433F9A7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7300" y="2528888"/>
              <a:ext cx="635000" cy="12239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498" y="0"/>
                  </a:lnTo>
                  <a:lnTo>
                    <a:pt x="10498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2" name="AutoShape 24" descr="Straight Arrow Connector 11">
              <a:extLst>
                <a:ext uri="{FF2B5EF4-FFF2-40B4-BE49-F238E27FC236}">
                  <a16:creationId xmlns:a16="http://schemas.microsoft.com/office/drawing/2014/main" id="{E29C5568-8B01-4727-BD10-7054DA516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363" y="1711325"/>
              <a:ext cx="4762" cy="428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3" name="AutoShape 25" descr="Elbow Connector 12">
              <a:extLst>
                <a:ext uri="{FF2B5EF4-FFF2-40B4-BE49-F238E27FC236}">
                  <a16:creationId xmlns:a16="http://schemas.microsoft.com/office/drawing/2014/main" id="{CC1398CD-8865-4C7A-BD16-0BB265E36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900" y="4222750"/>
              <a:ext cx="1111250" cy="431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12706"/>
                  </a:lnTo>
                  <a:lnTo>
                    <a:pt x="10788" y="12706"/>
                  </a:lnTo>
                  <a:lnTo>
                    <a:pt x="10788" y="8894"/>
                  </a:lnTo>
                  <a:lnTo>
                    <a:pt x="0" y="8894"/>
                  </a:ln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4" name="AutoShape 26" descr="Elbow Connector 13">
              <a:extLst>
                <a:ext uri="{FF2B5EF4-FFF2-40B4-BE49-F238E27FC236}">
                  <a16:creationId xmlns:a16="http://schemas.microsoft.com/office/drawing/2014/main" id="{9482BAC2-D4C8-44F5-B14E-487ACC856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4222750"/>
              <a:ext cx="1403350" cy="431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12706"/>
                  </a:lnTo>
                  <a:lnTo>
                    <a:pt x="10790" y="12706"/>
                  </a:lnTo>
                  <a:lnTo>
                    <a:pt x="10790" y="8894"/>
                  </a:lnTo>
                  <a:lnTo>
                    <a:pt x="21600" y="8894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A7EB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grpSp>
          <p:nvGrpSpPr>
            <p:cNvPr id="25" name="Group 4">
              <a:extLst>
                <a:ext uri="{FF2B5EF4-FFF2-40B4-BE49-F238E27FC236}">
                  <a16:creationId xmlns:a16="http://schemas.microsoft.com/office/drawing/2014/main" id="{182295FB-C1D0-4441-BB40-BDFAE38C3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3125" y="996950"/>
              <a:ext cx="1503362" cy="805848"/>
              <a:chOff x="-1" y="0"/>
              <a:chExt cx="1502412" cy="807307"/>
            </a:xfrm>
          </p:grpSpPr>
          <p:sp>
            <p:nvSpPr>
              <p:cNvPr id="26" name="AutoShape 5">
                <a:extLst>
                  <a:ext uri="{FF2B5EF4-FFF2-40B4-BE49-F238E27FC236}">
                    <a16:creationId xmlns:a16="http://schemas.microsoft.com/office/drawing/2014/main" id="{9E534066-7E4D-4D97-BF2B-1E994A398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1502412" cy="6896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cubicBezTo>
                      <a:pt x="0" y="1612"/>
                      <a:pt x="740" y="0"/>
                      <a:pt x="1652" y="0"/>
                    </a:cubicBezTo>
                    <a:lnTo>
                      <a:pt x="19948" y="0"/>
                    </a:lnTo>
                    <a:cubicBezTo>
                      <a:pt x="20860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860" y="21600"/>
                      <a:pt x="19948" y="21600"/>
                    </a:cubicBezTo>
                    <a:lnTo>
                      <a:pt x="1652" y="21600"/>
                    </a:lnTo>
                    <a:cubicBezTo>
                      <a:pt x="740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3A5E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Text Box 6">
                <a:extLst>
                  <a:ext uri="{FF2B5EF4-FFF2-40B4-BE49-F238E27FC236}">
                    <a16:creationId xmlns:a16="http://schemas.microsoft.com/office/drawing/2014/main" id="{C37EE4E6-D2FD-4A3E-8CB5-9F87AEDA1D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467" y="344806"/>
                <a:ext cx="1387476" cy="462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>
                <a:spAutoFit/>
              </a:bodyPr>
              <a:lstStyle/>
              <a:p>
                <a:r>
                  <a:rPr lang="en-US" altLang="en-US" sz="2400" dirty="0">
                    <a:solidFill>
                      <a:srgbClr val="FFFFFF"/>
                    </a:solidFill>
                  </a:rPr>
                  <a:t>Person</a:t>
                </a:r>
              </a:p>
            </p:txBody>
          </p:sp>
        </p:grp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DAE86B09-D1D1-4E0D-840A-D8BE91DED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90690"/>
              </p:ext>
            </p:extLst>
          </p:nvPr>
        </p:nvGraphicFramePr>
        <p:xfrm>
          <a:off x="861058" y="920442"/>
          <a:ext cx="3143251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1">
                  <a:extLst>
                    <a:ext uri="{9D8B030D-6E8A-4147-A177-3AD203B41FA5}">
                      <a16:colId xmlns:a16="http://schemas.microsoft.com/office/drawing/2014/main" val="24530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BankPerson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2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u="sng" dirty="0"/>
                        <a:t>nextID</a:t>
                      </a:r>
                    </a:p>
                    <a:p>
                      <a:r>
                        <a:rPr lang="en-US" u="none" dirty="0"/>
                        <a:t>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3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i="1" dirty="0"/>
                        <a:t>isCustomer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+getID()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9769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EEE511-F4E5-4D39-AF34-08968E8EB8E8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432683" y="163830"/>
            <a:ext cx="5717" cy="756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C0D1065-7D69-41DB-BE7A-E062EE93BDBF}"/>
              </a:ext>
            </a:extLst>
          </p:cNvPr>
          <p:cNvSpPr/>
          <p:nvPr/>
        </p:nvSpPr>
        <p:spPr>
          <a:xfrm>
            <a:off x="2280284" y="177800"/>
            <a:ext cx="304800" cy="2578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A62E09F-232C-43D8-ADC3-7E3BCF861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00286"/>
              </p:ext>
            </p:extLst>
          </p:nvPr>
        </p:nvGraphicFramePr>
        <p:xfrm>
          <a:off x="881379" y="3328671"/>
          <a:ext cx="3143251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1">
                  <a:extLst>
                    <a:ext uri="{9D8B030D-6E8A-4147-A177-3AD203B41FA5}">
                      <a16:colId xmlns:a16="http://schemas.microsoft.com/office/drawing/2014/main" val="24530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2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u="none" dirty="0"/>
                        <a:t>-savings</a:t>
                      </a:r>
                    </a:p>
                    <a:p>
                      <a:r>
                        <a:rPr lang="en-US" i="0" u="none" dirty="0"/>
                        <a:t>-FDs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3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+getSavings()</a:t>
                      </a:r>
                    </a:p>
                    <a:p>
                      <a:r>
                        <a:rPr lang="en-US" i="0" dirty="0"/>
                        <a:t>+getFDs()</a:t>
                      </a:r>
                    </a:p>
                    <a:p>
                      <a:r>
                        <a:rPr lang="en-US" i="0" dirty="0"/>
                        <a:t>+addSavings() </a:t>
                      </a:r>
                    </a:p>
                    <a:p>
                      <a:r>
                        <a:rPr lang="en-US" i="0" dirty="0"/>
                        <a:t>…</a:t>
                      </a:r>
                    </a:p>
                    <a:p>
                      <a:r>
                        <a:rPr lang="en-US" i="0" dirty="0"/>
                        <a:t>+isCustomer()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97693"/>
                  </a:ext>
                </a:extLst>
              </a:tr>
            </a:tbl>
          </a:graphicData>
        </a:graphic>
      </p:graphicFrame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4B2DEBC-2078-4150-8F46-210BD0B3708F}"/>
              </a:ext>
            </a:extLst>
          </p:cNvPr>
          <p:cNvSpPr/>
          <p:nvPr/>
        </p:nvSpPr>
        <p:spPr>
          <a:xfrm>
            <a:off x="2296160" y="2622550"/>
            <a:ext cx="304800" cy="2578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46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D728-45FC-4581-983D-E8AE1F86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409E-88CE-4186-9533-B80649DD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Customer </a:t>
            </a:r>
            <a:r>
              <a:rPr lang="en-US" i="1" dirty="0"/>
              <a:t>is</a:t>
            </a:r>
            <a:r>
              <a:rPr lang="en-US" dirty="0"/>
              <a:t> a BankPerson </a:t>
            </a:r>
          </a:p>
          <a:p>
            <a:r>
              <a:rPr lang="en-US" dirty="0"/>
              <a:t>An Employee </a:t>
            </a:r>
            <a:r>
              <a:rPr lang="en-US" i="1" dirty="0"/>
              <a:t>is</a:t>
            </a:r>
            <a:r>
              <a:rPr lang="en-US" dirty="0"/>
              <a:t> a BankPerson</a:t>
            </a:r>
          </a:p>
          <a:p>
            <a:r>
              <a:rPr lang="en-US" dirty="0"/>
              <a:t>A PremiumCustomer </a:t>
            </a:r>
            <a:r>
              <a:rPr lang="en-US" i="1" dirty="0"/>
              <a:t>is</a:t>
            </a:r>
            <a:r>
              <a:rPr lang="en-US" dirty="0"/>
              <a:t> a Customer</a:t>
            </a:r>
          </a:p>
          <a:p>
            <a:pPr lvl="1"/>
            <a:r>
              <a:rPr lang="en-US" i="1" dirty="0"/>
              <a:t>is </a:t>
            </a:r>
            <a:r>
              <a:rPr lang="en-US" dirty="0"/>
              <a:t>a BankPerson, </a:t>
            </a:r>
            <a:r>
              <a:rPr lang="en-US" i="1" dirty="0"/>
              <a:t>is</a:t>
            </a:r>
            <a:r>
              <a:rPr lang="en-US" dirty="0"/>
              <a:t> a Person </a:t>
            </a:r>
          </a:p>
          <a:p>
            <a:r>
              <a:rPr lang="en-US" dirty="0"/>
              <a:t>Various nomenclatures</a:t>
            </a:r>
          </a:p>
          <a:p>
            <a:pPr lvl="1"/>
            <a:r>
              <a:rPr lang="en-US" i="1" dirty="0"/>
              <a:t>Super class, Sub class</a:t>
            </a:r>
          </a:p>
          <a:p>
            <a:pPr lvl="1"/>
            <a:r>
              <a:rPr lang="en-US" i="1" dirty="0"/>
              <a:t>Base class, Derived Class</a:t>
            </a:r>
          </a:p>
          <a:p>
            <a:pPr lvl="1"/>
            <a:r>
              <a:rPr lang="en-US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8477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5A50-C1AF-4ED9-ADFC-E03539A9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F42-A9E6-4FE3-A0D3-BF7F1868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class can </a:t>
            </a:r>
            <a:r>
              <a:rPr lang="en-US" i="1" dirty="0"/>
              <a:t>override </a:t>
            </a:r>
            <a:r>
              <a:rPr lang="en-US" dirty="0"/>
              <a:t>functionality in its base class (or some class up in the hierarchy)</a:t>
            </a:r>
          </a:p>
          <a:p>
            <a:r>
              <a:rPr lang="en-US" dirty="0"/>
              <a:t>Base class can leave the functionality undefined (Virtual or Abstract function)</a:t>
            </a:r>
          </a:p>
          <a:p>
            <a:pPr lvl="1"/>
            <a:r>
              <a:rPr lang="en-US" dirty="0"/>
              <a:t>Such a class (having abstract function) is called Abstract class</a:t>
            </a:r>
          </a:p>
          <a:p>
            <a:pPr lvl="1"/>
            <a:r>
              <a:rPr lang="en-US" dirty="0"/>
              <a:t>Cannot be instantiated directly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21242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0BC0-8879-457A-BB5E-9149FA0A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E034-ABCB-4BFA-9CB5-1EEEFAFD7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483360"/>
            <a:ext cx="11155680" cy="5009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Inheritance naturally suggests subtype polymorphism</a:t>
            </a:r>
          </a:p>
          <a:p>
            <a:r>
              <a:rPr lang="en-US" dirty="0"/>
              <a:t>Since a PremiumCustomer is a Customer, any functionality applicable to Customer must also be applicable to PremiumCustomer</a:t>
            </a:r>
          </a:p>
          <a:p>
            <a:r>
              <a:rPr lang="en-US" dirty="0"/>
              <a:t>If Customers are subject to tax deductions, so are Premium Customers</a:t>
            </a:r>
          </a:p>
          <a:p>
            <a:pPr lvl="1"/>
            <a:r>
              <a:rPr lang="en-US" dirty="0"/>
              <a:t>Rates could be different though</a:t>
            </a:r>
          </a:p>
          <a:p>
            <a:r>
              <a:rPr lang="en-US" dirty="0"/>
              <a:t>Reverse is not necessarily true</a:t>
            </a:r>
          </a:p>
          <a:p>
            <a:pPr lvl="1"/>
            <a:r>
              <a:rPr lang="en-US" dirty="0"/>
              <a:t>Premium Customers may get a relationship manager, but not all Customers </a:t>
            </a:r>
          </a:p>
        </p:txBody>
      </p:sp>
    </p:spTree>
    <p:extLst>
      <p:ext uri="{BB962C8B-B14F-4D97-AF65-F5344CB8AC3E}">
        <p14:creationId xmlns:p14="http://schemas.microsoft.com/office/powerpoint/2010/main" val="2969767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78A4-EBAA-44B8-9E55-95F87A97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Reference/Pointer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0BB6-1491-45F5-9A7D-70869098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PremiumCustomer *p1, *p2;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Customer *c1, *c2;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 = new PremiumCustomer(); // OK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c1 = new Customer(); // OK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One of the following is NOT OK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p2 = c1;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c2 = p1;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A5E1F6-7419-4574-AAE7-A88C207F3B58}"/>
              </a:ext>
            </a:extLst>
          </p:cNvPr>
          <p:cNvSpPr/>
          <p:nvPr/>
        </p:nvSpPr>
        <p:spPr>
          <a:xfrm>
            <a:off x="3271520" y="5021580"/>
            <a:ext cx="4135120" cy="1026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OK</a:t>
            </a:r>
          </a:p>
          <a:p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22167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7008-822E-416E-9E01-95410301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44D2-E33F-4328-90C2-0BDD4C1B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processCustomer(Customer *c)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processCustomer(PremiumCustomer *p)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processCustomer(NormalCustomer *n)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vs.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c-&gt;process()   // c is Customer*</a:t>
            </a:r>
          </a:p>
        </p:txBody>
      </p:sp>
    </p:spTree>
    <p:extLst>
      <p:ext uri="{BB962C8B-B14F-4D97-AF65-F5344CB8AC3E}">
        <p14:creationId xmlns:p14="http://schemas.microsoft.com/office/powerpoint/2010/main" val="1189498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A360-84C7-4CBE-A2D4-A8549831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the Life of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C19D-E9C8-4226-860B-CA0745D5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Usage</a:t>
            </a:r>
          </a:p>
          <a:p>
            <a:r>
              <a:rPr lang="en-US" dirty="0"/>
              <a:t>Destruction</a:t>
            </a:r>
          </a:p>
          <a:p>
            <a:pPr lvl="1"/>
            <a:r>
              <a:rPr lang="en-US" dirty="0"/>
              <a:t>Java does not have a concept of </a:t>
            </a:r>
            <a:r>
              <a:rPr lang="en-US" i="1" dirty="0"/>
              <a:t>destructor</a:t>
            </a:r>
          </a:p>
          <a:p>
            <a:pPr lvl="1"/>
            <a:r>
              <a:rPr lang="en-US" dirty="0"/>
              <a:t>It uses a related concept called </a:t>
            </a:r>
            <a:r>
              <a:rPr lang="en-US" i="1" dirty="0"/>
              <a:t>Finalization </a:t>
            </a:r>
            <a:r>
              <a:rPr lang="en-US" dirty="0"/>
              <a:t>(similar purpose, but not quite the same as destruction)</a:t>
            </a:r>
          </a:p>
        </p:txBody>
      </p:sp>
    </p:spTree>
    <p:extLst>
      <p:ext uri="{BB962C8B-B14F-4D97-AF65-F5344CB8AC3E}">
        <p14:creationId xmlns:p14="http://schemas.microsoft.com/office/powerpoint/2010/main" val="2380451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C8B1-D78E-41C3-9864-E74FF9C1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DAD4-FCAD-4B12-8A9A-0522C468D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4" y="609599"/>
            <a:ext cx="7592291" cy="872835"/>
          </a:xfrm>
        </p:spPr>
        <p:txBody>
          <a:bodyPr>
            <a:normAutofit/>
          </a:bodyPr>
          <a:lstStyle/>
          <a:p>
            <a:r>
              <a:rPr lang="en-US" dirty="0"/>
              <a:t>Improve Geometry Package using OOP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82E0B2-CCCF-426A-A31F-540DEEBD2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1" y="1489151"/>
            <a:ext cx="11104418" cy="500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0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10CD-9F19-4391-A15C-F4562D45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9F7A-345B-465E-8EDF-84C9842C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Code 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Example: A Stack</a:t>
            </a:r>
          </a:p>
          <a:p>
            <a:r>
              <a:rPr lang="en-US" dirty="0"/>
              <a:t>Abstraction: push, pop, top, is_empty</a:t>
            </a:r>
          </a:p>
          <a:p>
            <a:r>
              <a:rPr lang="en-US" dirty="0"/>
              <a:t>Implementation: One possibility</a:t>
            </a:r>
          </a:p>
          <a:p>
            <a:pPr lvl="1"/>
            <a:r>
              <a:rPr lang="en-US" dirty="0"/>
              <a:t>Data: Array, pointer/index, counter</a:t>
            </a:r>
          </a:p>
          <a:p>
            <a:pPr lvl="1"/>
            <a:r>
              <a:rPr lang="en-US" dirty="0"/>
              <a:t>Functions: to implement the operations</a:t>
            </a:r>
          </a:p>
          <a:p>
            <a:pPr lvl="1"/>
            <a:r>
              <a:rPr lang="en-US" dirty="0"/>
              <a:t>Code: Array manipulation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3645E7-22BE-4A1D-B773-C59586F87AA4}"/>
              </a:ext>
            </a:extLst>
          </p:cNvPr>
          <p:cNvSpPr/>
          <p:nvPr/>
        </p:nvSpPr>
        <p:spPr>
          <a:xfrm>
            <a:off x="7553325" y="2266950"/>
            <a:ext cx="4381500" cy="16573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Loose Coupling</a:t>
            </a:r>
          </a:p>
        </p:txBody>
      </p:sp>
    </p:spTree>
    <p:extLst>
      <p:ext uri="{BB962C8B-B14F-4D97-AF65-F5344CB8AC3E}">
        <p14:creationId xmlns:p14="http://schemas.microsoft.com/office/powerpoint/2010/main" val="39446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3162-495D-4263-81D2-B0A44BA6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1" y="295850"/>
            <a:ext cx="2583873" cy="2475057"/>
          </a:xfrm>
        </p:spPr>
        <p:txBody>
          <a:bodyPr/>
          <a:lstStyle/>
          <a:p>
            <a:r>
              <a:rPr lang="en-US" dirty="0"/>
              <a:t>Haskell Type-class Hierarchy</a:t>
            </a:r>
          </a:p>
        </p:txBody>
      </p:sp>
      <p:pic>
        <p:nvPicPr>
          <p:cNvPr id="5" name="Content Placeholder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0F609E0-A14E-4F51-82EF-26D747795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34" y="593153"/>
            <a:ext cx="7033035" cy="5968997"/>
          </a:xfrm>
        </p:spPr>
      </p:pic>
    </p:spTree>
    <p:extLst>
      <p:ext uri="{BB962C8B-B14F-4D97-AF65-F5344CB8AC3E}">
        <p14:creationId xmlns:p14="http://schemas.microsoft.com/office/powerpoint/2010/main" val="557774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3162-495D-4263-81D2-B0A44BA6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1" y="295850"/>
            <a:ext cx="2583873" cy="2475057"/>
          </a:xfrm>
        </p:spPr>
        <p:txBody>
          <a:bodyPr/>
          <a:lstStyle/>
          <a:p>
            <a:r>
              <a:rPr lang="en-US" dirty="0"/>
              <a:t>Haskell Type-class Hierarchy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609E0-A14E-4F51-82EF-26D747795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3" b="15154"/>
          <a:stretch/>
        </p:blipFill>
        <p:spPr>
          <a:xfrm>
            <a:off x="3037719" y="10795"/>
            <a:ext cx="6273429" cy="67664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CE3112-682E-429A-A802-2A7C1443E2AB}"/>
              </a:ext>
            </a:extLst>
          </p:cNvPr>
          <p:cNvSpPr/>
          <p:nvPr/>
        </p:nvSpPr>
        <p:spPr>
          <a:xfrm>
            <a:off x="6597445" y="5594555"/>
            <a:ext cx="2703871" cy="1170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51DC0-D850-4B77-BCEE-06DC5758FC4D}"/>
              </a:ext>
            </a:extLst>
          </p:cNvPr>
          <p:cNvSpPr/>
          <p:nvPr/>
        </p:nvSpPr>
        <p:spPr>
          <a:xfrm>
            <a:off x="2443316" y="0"/>
            <a:ext cx="2703871" cy="1170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53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A5C0-0346-4799-9EF8-52FD04E3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you know OOP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7614D1-719C-4169-9B62-50749B26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80" y="2247563"/>
            <a:ext cx="7965440" cy="44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705B29E-C3C3-4E5B-BFAF-86F6B03F8CA0}"/>
              </a:ext>
            </a:extLst>
          </p:cNvPr>
          <p:cNvSpPr/>
          <p:nvPr/>
        </p:nvSpPr>
        <p:spPr>
          <a:xfrm>
            <a:off x="7904480" y="639445"/>
            <a:ext cx="4013200" cy="2126279"/>
          </a:xfrm>
          <a:prstGeom prst="wedgeRoundRectCallout">
            <a:avLst>
              <a:gd name="adj1" fmla="val -61086"/>
              <a:gd name="adj2" fmla="val 954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Mere pass struct hai, union hai, class hai, member functions hain. Tumhare pass kya hai? Hain…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0648EBE-9B19-4CBD-951D-F6CECD715430}"/>
              </a:ext>
            </a:extLst>
          </p:cNvPr>
          <p:cNvSpPr/>
          <p:nvPr/>
        </p:nvSpPr>
        <p:spPr>
          <a:xfrm>
            <a:off x="294640" y="1703686"/>
            <a:ext cx="4013200" cy="1575435"/>
          </a:xfrm>
          <a:prstGeom prst="wedgeRoundRectCallout">
            <a:avLst>
              <a:gd name="adj1" fmla="val 51572"/>
              <a:gd name="adj2" fmla="val 1140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Mere pass </a:t>
            </a:r>
          </a:p>
          <a:p>
            <a:pPr algn="ctr"/>
            <a:r>
              <a:rPr lang="en-US" sz="2800" dirty="0"/>
              <a:t>Object Oriented Paradigm hai!</a:t>
            </a:r>
          </a:p>
        </p:txBody>
      </p:sp>
    </p:spTree>
    <p:extLst>
      <p:ext uri="{BB962C8B-B14F-4D97-AF65-F5344CB8AC3E}">
        <p14:creationId xmlns:p14="http://schemas.microsoft.com/office/powerpoint/2010/main" val="426816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30B0B4BE-A5A6-4C9E-9385-857607B36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268" b="714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E58F63-537C-44CD-9037-28095E9A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Design 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F1EA6-09D5-4922-A87D-4541D7954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Coming up next…</a:t>
            </a:r>
          </a:p>
        </p:txBody>
      </p:sp>
    </p:spTree>
    <p:extLst>
      <p:ext uri="{BB962C8B-B14F-4D97-AF65-F5344CB8AC3E}">
        <p14:creationId xmlns:p14="http://schemas.microsoft.com/office/powerpoint/2010/main" val="87835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2276-E1F6-4F7C-82E4-0DE52670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3258-EB76-4376-A03A-BA3215A3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Think in terms of </a:t>
            </a:r>
            <a:r>
              <a:rPr lang="en-US" sz="3200" i="1" dirty="0"/>
              <a:t>Objects</a:t>
            </a:r>
          </a:p>
          <a:p>
            <a:r>
              <a:rPr lang="en-US" sz="3200" i="1" dirty="0"/>
              <a:t>Properties </a:t>
            </a:r>
            <a:r>
              <a:rPr lang="en-US" sz="3200" dirty="0"/>
              <a:t>of objects</a:t>
            </a:r>
          </a:p>
          <a:p>
            <a:pPr lvl="1"/>
            <a:r>
              <a:rPr lang="en-US" sz="2800" dirty="0"/>
              <a:t>“Snapshot” (values) at a given instance </a:t>
            </a:r>
          </a:p>
          <a:p>
            <a:pPr lvl="1"/>
            <a:r>
              <a:rPr lang="en-US" sz="2800" dirty="0"/>
              <a:t>How the values change over time, in response to the </a:t>
            </a:r>
            <a:r>
              <a:rPr lang="en-US" sz="2800" i="1" dirty="0"/>
              <a:t>activities </a:t>
            </a:r>
            <a:r>
              <a:rPr lang="en-US" sz="2800" dirty="0"/>
              <a:t>in the rest of the world</a:t>
            </a:r>
          </a:p>
        </p:txBody>
      </p:sp>
    </p:spTree>
    <p:extLst>
      <p:ext uri="{BB962C8B-B14F-4D97-AF65-F5344CB8AC3E}">
        <p14:creationId xmlns:p14="http://schemas.microsoft.com/office/powerpoint/2010/main" val="234065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F7A-B563-47E9-BBD2-7281DDB2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F8E5-D1E0-4A40-94C7-238D6E9C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Tangible? Visible?</a:t>
            </a:r>
          </a:p>
          <a:p>
            <a:r>
              <a:rPr lang="en-US" dirty="0"/>
              <a:t>Real? Abstract?</a:t>
            </a:r>
          </a:p>
          <a:p>
            <a:r>
              <a:rPr lang="en-US" dirty="0"/>
              <a:t>Well defined role. </a:t>
            </a:r>
          </a:p>
          <a:p>
            <a:r>
              <a:rPr lang="en-US" dirty="0"/>
              <a:t>Crisp conceptual boundaries.</a:t>
            </a:r>
          </a:p>
        </p:txBody>
      </p:sp>
    </p:spTree>
    <p:extLst>
      <p:ext uri="{BB962C8B-B14F-4D97-AF65-F5344CB8AC3E}">
        <p14:creationId xmlns:p14="http://schemas.microsoft.com/office/powerpoint/2010/main" val="150704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4CF8-9A6A-44AF-A0D7-24AD9A35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 in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801C-64E0-4F5D-9442-2E3556B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Has State</a:t>
            </a:r>
          </a:p>
          <a:p>
            <a:pPr>
              <a:lnSpc>
                <a:spcPct val="200000"/>
              </a:lnSpc>
            </a:pPr>
            <a:r>
              <a:rPr lang="en-US" dirty="0"/>
              <a:t>Exhibits well-defined Behavior</a:t>
            </a:r>
          </a:p>
          <a:p>
            <a:pPr>
              <a:lnSpc>
                <a:spcPct val="200000"/>
              </a:lnSpc>
            </a:pPr>
            <a:r>
              <a:rPr lang="en-US" dirty="0"/>
              <a:t>Has a Unique Identity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C15A48-9F3C-45D3-8594-0B2D77B5029B}"/>
              </a:ext>
            </a:extLst>
          </p:cNvPr>
          <p:cNvGrpSpPr/>
          <p:nvPr/>
        </p:nvGrpSpPr>
        <p:grpSpPr>
          <a:xfrm>
            <a:off x="3474225" y="1478001"/>
            <a:ext cx="6555600" cy="1805781"/>
            <a:chOff x="5636400" y="1525626"/>
            <a:chExt cx="6555600" cy="1805781"/>
          </a:xfrm>
        </p:grpSpPr>
        <p:pic>
          <p:nvPicPr>
            <p:cNvPr id="5" name="Picture 4" descr="A piece of wood&#10;&#10;Description automatically generated">
              <a:extLst>
                <a:ext uri="{FF2B5EF4-FFF2-40B4-BE49-F238E27FC236}">
                  <a16:creationId xmlns:a16="http://schemas.microsoft.com/office/drawing/2014/main" id="{F2A3928B-0EC3-4E7C-A34E-60ED2D801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636400" y="1724488"/>
              <a:ext cx="2999600" cy="1556043"/>
            </a:xfrm>
            <a:prstGeom prst="rect">
              <a:avLst/>
            </a:prstGeom>
          </p:spPr>
        </p:pic>
        <p:pic>
          <p:nvPicPr>
            <p:cNvPr id="7" name="Picture 6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CBD60789-24EA-48E3-B529-478655133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8636000" y="1525626"/>
              <a:ext cx="3556000" cy="1805781"/>
            </a:xfrm>
            <a:prstGeom prst="rect">
              <a:avLst/>
            </a:prstGeom>
          </p:spPr>
        </p:pic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B2845B0-3547-45E3-9CCF-5EAEDD1B4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70006" y="3418719"/>
            <a:ext cx="3556832" cy="2249620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A6108431-0DEA-4BF3-89B7-8837EE2E6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588000" y="4295775"/>
            <a:ext cx="1789578" cy="23833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A3C583-6E2A-47CF-A1D7-BC0271772401}"/>
              </a:ext>
            </a:extLst>
          </p:cNvPr>
          <p:cNvSpPr txBox="1"/>
          <p:nvPr/>
        </p:nvSpPr>
        <p:spPr>
          <a:xfrm>
            <a:off x="6226557" y="5118139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Brush Script MT" panose="020B0604020202020204" pitchFamily="66" charset="0"/>
              </a:rPr>
              <a:t>Amey’s Book</a:t>
            </a:r>
          </a:p>
        </p:txBody>
      </p:sp>
    </p:spTree>
    <p:extLst>
      <p:ext uri="{BB962C8B-B14F-4D97-AF65-F5344CB8AC3E}">
        <p14:creationId xmlns:p14="http://schemas.microsoft.com/office/powerpoint/2010/main" val="11031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294F-800C-49B6-B9AA-6B128F36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C793-77D1-470D-87B4-770F4F27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Property: An inherent or distinctive characteristic, trait, quality of feature </a:t>
            </a:r>
          </a:p>
          <a:p>
            <a:r>
              <a:rPr lang="en-US" dirty="0"/>
              <a:t>Properties have Value</a:t>
            </a:r>
          </a:p>
          <a:p>
            <a:r>
              <a:rPr lang="en-US" dirty="0"/>
              <a:t>State = The values of properties of an object at a given instant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8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1DD8-7FAD-4249-AD69-C811D330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CA3B-D03C-4F20-BD96-92A0E2E7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en-US" dirty="0"/>
              <a:t>A “River” Object</a:t>
            </a:r>
          </a:p>
          <a:p>
            <a:r>
              <a:rPr lang="en-US" dirty="0"/>
              <a:t>State: Discuss different properties that a river could have</a:t>
            </a:r>
          </a:p>
          <a:p>
            <a:pPr lvl="1"/>
            <a:r>
              <a:rPr lang="en-US" dirty="0"/>
              <a:t>Sets of possible values for these properties?</a:t>
            </a:r>
          </a:p>
        </p:txBody>
      </p:sp>
      <p:pic>
        <p:nvPicPr>
          <p:cNvPr id="5" name="Picture 4" descr="A body of water&#10;&#10;Description automatically generated">
            <a:extLst>
              <a:ext uri="{FF2B5EF4-FFF2-40B4-BE49-F238E27FC236}">
                <a16:creationId xmlns:a16="http://schemas.microsoft.com/office/drawing/2014/main" id="{15C3670B-79E9-4BE4-ADF3-206F3C52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790315"/>
            <a:ext cx="10287000" cy="27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0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6D41273CFBF641A13277A18AEE40E4" ma:contentTypeVersion="33" ma:contentTypeDescription="Create a new document." ma:contentTypeScope="" ma:versionID="551b66f71b5eb3dd7eb432193c460c3f">
  <xsd:schema xmlns:xsd="http://www.w3.org/2001/XMLSchema" xmlns:xs="http://www.w3.org/2001/XMLSchema" xmlns:p="http://schemas.microsoft.com/office/2006/metadata/properties" xmlns:ns3="bda3105b-e7b9-44ff-9c49-529e5c644c58" xmlns:ns4="de4de6fe-3cdb-4db0-b823-c43e9a14adf2" targetNamespace="http://schemas.microsoft.com/office/2006/metadata/properties" ma:root="true" ma:fieldsID="45d4cb5a025ce4c0ee39427e78d1a324" ns3:_="" ns4:_="">
    <xsd:import namespace="bda3105b-e7b9-44ff-9c49-529e5c644c58"/>
    <xsd:import namespace="de4de6fe-3cdb-4db0-b823-c43e9a14ad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3105b-e7b9-44ff-9c49-529e5c644c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6" nillable="true" ma:displayName="Notebook Type" ma:internalName="NotebookType">
      <xsd:simpleType>
        <xsd:restriction base="dms:Text"/>
      </xsd:simpleType>
    </xsd:element>
    <xsd:element name="FolderType" ma:index="17" nillable="true" ma:displayName="Folder Type" ma:internalName="FolderType">
      <xsd:simpleType>
        <xsd:restriction base="dms:Text"/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msChannelId" ma:index="20" nillable="true" ma:displayName="Teams Channel Id" ma:internalName="TeamsChannelId">
      <xsd:simpleType>
        <xsd:restriction base="dms:Text"/>
      </xsd:simpleType>
    </xsd:element>
    <xsd:element name="Owner" ma:index="21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2" nillable="true" ma:displayName="Math Settings" ma:internalName="Math_Settings">
      <xsd:simpleType>
        <xsd:restriction base="dms:Text"/>
      </xsd:simpleType>
    </xsd:element>
    <xsd:element name="DefaultSectionNames" ma:index="23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4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9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2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4" nillable="true" ma:displayName="Is Collaboration Space Locked" ma:internalName="Is_Collaboration_Space_Locked">
      <xsd:simpleType>
        <xsd:restriction base="dms:Boolean"/>
      </xsd:simpleType>
    </xsd:element>
    <xsd:element name="IsNotebookLocked" ma:index="35" nillable="true" ma:displayName="Is Notebook Locked" ma:internalName="IsNotebookLocked">
      <xsd:simpleType>
        <xsd:restriction base="dms:Boolean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4de6fe-3cdb-4db0-b823-c43e9a14adf2" elementFormDefault="qualified">
    <xsd:import namespace="http://schemas.microsoft.com/office/2006/documentManagement/types"/>
    <xsd:import namespace="http://schemas.microsoft.com/office/infopath/2007/PartnerControls"/>
    <xsd:element name="SharedWithUsers" ma:index="3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bda3105b-e7b9-44ff-9c49-529e5c644c58" xsi:nil="true"/>
    <Student_Groups xmlns="bda3105b-e7b9-44ff-9c49-529e5c644c58">
      <UserInfo>
        <DisplayName/>
        <AccountId xsi:nil="true"/>
        <AccountType/>
      </UserInfo>
    </Student_Groups>
    <TeamsChannelId xmlns="bda3105b-e7b9-44ff-9c49-529e5c644c58" xsi:nil="true"/>
    <Math_Settings xmlns="bda3105b-e7b9-44ff-9c49-529e5c644c58" xsi:nil="true"/>
    <NotebookType xmlns="bda3105b-e7b9-44ff-9c49-529e5c644c58" xsi:nil="true"/>
    <Students xmlns="bda3105b-e7b9-44ff-9c49-529e5c644c58">
      <UserInfo>
        <DisplayName/>
        <AccountId xsi:nil="true"/>
        <AccountType/>
      </UserInfo>
    </Students>
    <Has_Teacher_Only_SectionGroup xmlns="bda3105b-e7b9-44ff-9c49-529e5c644c58" xsi:nil="true"/>
    <FolderType xmlns="bda3105b-e7b9-44ff-9c49-529e5c644c58" xsi:nil="true"/>
    <Owner xmlns="bda3105b-e7b9-44ff-9c49-529e5c644c58">
      <UserInfo>
        <DisplayName/>
        <AccountId xsi:nil="true"/>
        <AccountType/>
      </UserInfo>
    </Owner>
    <Distribution_Groups xmlns="bda3105b-e7b9-44ff-9c49-529e5c644c58" xsi:nil="true"/>
    <AppVersion xmlns="bda3105b-e7b9-44ff-9c49-529e5c644c58" xsi:nil="true"/>
    <LMS_Mappings xmlns="bda3105b-e7b9-44ff-9c49-529e5c644c58" xsi:nil="true"/>
    <Invited_Teachers xmlns="bda3105b-e7b9-44ff-9c49-529e5c644c58" xsi:nil="true"/>
    <Invited_Students xmlns="bda3105b-e7b9-44ff-9c49-529e5c644c58" xsi:nil="true"/>
    <IsNotebookLocked xmlns="bda3105b-e7b9-44ff-9c49-529e5c644c58" xsi:nil="true"/>
    <DefaultSectionNames xmlns="bda3105b-e7b9-44ff-9c49-529e5c644c58" xsi:nil="true"/>
    <Teachers xmlns="bda3105b-e7b9-44ff-9c49-529e5c644c58">
      <UserInfo>
        <DisplayName/>
        <AccountId xsi:nil="true"/>
        <AccountType/>
      </UserInfo>
    </Teachers>
    <Is_Collaboration_Space_Locked xmlns="bda3105b-e7b9-44ff-9c49-529e5c644c58" xsi:nil="true"/>
    <Self_Registration_Enabled xmlns="bda3105b-e7b9-44ff-9c49-529e5c644c58" xsi:nil="true"/>
    <CultureName xmlns="bda3105b-e7b9-44ff-9c49-529e5c644c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A094CD-9C60-4D48-A959-1A8B98F182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3105b-e7b9-44ff-9c49-529e5c644c58"/>
    <ds:schemaRef ds:uri="de4de6fe-3cdb-4db0-b823-c43e9a14a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F2A1DE-C538-487A-A849-AAAF666D2C90}">
  <ds:schemaRefs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bda3105b-e7b9-44ff-9c49-529e5c644c58"/>
    <ds:schemaRef ds:uri="de4de6fe-3cdb-4db0-b823-c43e9a14adf2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A568AA-3712-4868-99EC-78589B55C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1163</Words>
  <Application>Microsoft Office PowerPoint</Application>
  <PresentationFormat>Widescreen</PresentationFormat>
  <Paragraphs>287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Brush Script MT</vt:lpstr>
      <vt:lpstr>Calibri</vt:lpstr>
      <vt:lpstr>Calibri Light</vt:lpstr>
      <vt:lpstr>Courier New</vt:lpstr>
      <vt:lpstr>Office Theme</vt:lpstr>
      <vt:lpstr>Object Oriented Programming</vt:lpstr>
      <vt:lpstr>Reference</vt:lpstr>
      <vt:lpstr>Abstractions</vt:lpstr>
      <vt:lpstr>Imperative Programming</vt:lpstr>
      <vt:lpstr>Object Oriented Paradigm</vt:lpstr>
      <vt:lpstr>Object?</vt:lpstr>
      <vt:lpstr>An Object in Programming</vt:lpstr>
      <vt:lpstr>State</vt:lpstr>
      <vt:lpstr>Exercise</vt:lpstr>
      <vt:lpstr>Behavior</vt:lpstr>
      <vt:lpstr>Exercise</vt:lpstr>
      <vt:lpstr>Identity</vt:lpstr>
      <vt:lpstr>Exercise</vt:lpstr>
      <vt:lpstr>Relationships among Objects</vt:lpstr>
      <vt:lpstr>Links</vt:lpstr>
      <vt:lpstr>Participants in Links</vt:lpstr>
      <vt:lpstr>Aggregation</vt:lpstr>
      <vt:lpstr>Link vs Aggregate trade-offs</vt:lpstr>
      <vt:lpstr>Class</vt:lpstr>
      <vt:lpstr>Class</vt:lpstr>
      <vt:lpstr>Interface and Implementation</vt:lpstr>
      <vt:lpstr>Interface</vt:lpstr>
      <vt:lpstr>Relationships among Classes</vt:lpstr>
      <vt:lpstr>Inheritance or “is” relationship</vt:lpstr>
      <vt:lpstr>Association or “has” relationship</vt:lpstr>
      <vt:lpstr>Polymorphism</vt:lpstr>
      <vt:lpstr>Metrics for Quality of Abstraction</vt:lpstr>
      <vt:lpstr>Practical Example: Bank Persons</vt:lpstr>
      <vt:lpstr>PowerPoint Presentation</vt:lpstr>
      <vt:lpstr>PowerPoint Presentation</vt:lpstr>
      <vt:lpstr>PowerPoint Presentation</vt:lpstr>
      <vt:lpstr>PowerPoint Presentation</vt:lpstr>
      <vt:lpstr>Inheritance</vt:lpstr>
      <vt:lpstr>Overriding Functionality</vt:lpstr>
      <vt:lpstr>Subtype Polymorphism </vt:lpstr>
      <vt:lpstr>Reference/Pointer Assignments</vt:lpstr>
      <vt:lpstr>Polymorphism</vt:lpstr>
      <vt:lpstr>Events in the Life of an Object</vt:lpstr>
      <vt:lpstr>Discussion</vt:lpstr>
      <vt:lpstr>Haskell Type-class Hierarchy</vt:lpstr>
      <vt:lpstr>Haskell Type-class Hierarchy</vt:lpstr>
      <vt:lpstr>Once you know OOP</vt:lpstr>
      <vt:lpstr>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Amey Karkare</dc:creator>
  <cp:lastModifiedBy>Amey Karkare</cp:lastModifiedBy>
  <cp:revision>1</cp:revision>
  <dcterms:created xsi:type="dcterms:W3CDTF">2020-02-11T17:43:32Z</dcterms:created>
  <dcterms:modified xsi:type="dcterms:W3CDTF">2020-02-13T16:54:14Z</dcterms:modified>
</cp:coreProperties>
</file>