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8456C"/>
    <a:srgbClr val="43464F"/>
    <a:srgbClr val="29374B"/>
    <a:srgbClr val="29789B"/>
    <a:srgbClr val="2B7DA3"/>
    <a:srgbClr val="3192BD"/>
    <a:srgbClr val="9CBF2B"/>
    <a:srgbClr val="81A7A0"/>
    <a:srgbClr val="F8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291" autoAdjust="0"/>
  </p:normalViewPr>
  <p:slideViewPr>
    <p:cSldViewPr snapToGrid="0" snapToObjects="1">
      <p:cViewPr varScale="1">
        <p:scale>
          <a:sx n="55" d="100"/>
          <a:sy n="55" d="100"/>
        </p:scale>
        <p:origin x="2606" y="48"/>
      </p:cViewPr>
      <p:guideLst>
        <p:guide orient="horz" pos="31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04-12-1442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/>
              <a:t>جميع الحقوق محفوظة لموقع </a:t>
            </a:r>
            <a:r>
              <a:rPr lang="fr-FR" dirty="0"/>
              <a:t> www.bestfreecv.com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1982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4BD015-F5D6-4665-98F7-6A1319500687}"/>
              </a:ext>
            </a:extLst>
          </p:cNvPr>
          <p:cNvGrpSpPr/>
          <p:nvPr/>
        </p:nvGrpSpPr>
        <p:grpSpPr>
          <a:xfrm flipH="1">
            <a:off x="2219175" y="5713377"/>
            <a:ext cx="3478530" cy="375285"/>
            <a:chOff x="0" y="0"/>
            <a:chExt cx="3478895" cy="375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10518A-82B8-4E87-9015-A6A4BA0BC354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F334D8-BFA7-4466-B2FE-D39B93D90191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98ACAD-BA21-4F86-A928-A0FFB122FABC}"/>
              </a:ext>
            </a:extLst>
          </p:cNvPr>
          <p:cNvGrpSpPr/>
          <p:nvPr/>
        </p:nvGrpSpPr>
        <p:grpSpPr>
          <a:xfrm flipH="1">
            <a:off x="2313750" y="2006333"/>
            <a:ext cx="3478530" cy="375285"/>
            <a:chOff x="0" y="0"/>
            <a:chExt cx="3478895" cy="37528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FF48F9-1261-4242-AAA1-22BC691CF62E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30F83E4-80DE-4A4C-85C2-023EAA7D06C0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AB354B-2005-4CAB-9131-E21905FE6F63}"/>
              </a:ext>
            </a:extLst>
          </p:cNvPr>
          <p:cNvGrpSpPr/>
          <p:nvPr/>
        </p:nvGrpSpPr>
        <p:grpSpPr>
          <a:xfrm flipH="1">
            <a:off x="2393901" y="1106747"/>
            <a:ext cx="3478530" cy="375285"/>
            <a:chOff x="0" y="0"/>
            <a:chExt cx="3478895" cy="37528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CF3825-876E-4ECF-AC28-CF366743EDDD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838491-E495-40B3-A7AB-4E701B0DF449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-40691" y="0"/>
            <a:ext cx="2388097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381287" y="2010647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424257" y="1138135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22270" y="8330001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>
              <a:lnSpc>
                <a:spcPct val="107000"/>
              </a:lnSpc>
              <a:spcAft>
                <a:spcPts val="684"/>
              </a:spcAft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4ABB13AA-1BD1-4E3F-A249-F12416CF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90274"/>
              </p:ext>
            </p:extLst>
          </p:nvPr>
        </p:nvGraphicFramePr>
        <p:xfrm>
          <a:off x="269448" y="8689678"/>
          <a:ext cx="1862084" cy="87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4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Cinéma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Music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Games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Books</a:t>
                      </a:r>
                      <a:endParaRPr lang="fr-FR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" r="322"/>
          <a:stretch/>
        </p:blipFill>
        <p:spPr>
          <a:xfrm>
            <a:off x="344259" y="194261"/>
            <a:ext cx="1597741" cy="1597741"/>
          </a:xfrm>
          <a:prstGeom prst="ellipse">
            <a:avLst/>
          </a:prstGeom>
          <a:noFill/>
          <a:ln w="31750" cmpd="sng">
            <a:solidFill>
              <a:schemeClr val="bg1"/>
            </a:solidFill>
            <a:prstDash val="solid"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2371029" y="206049"/>
            <a:ext cx="4474455" cy="533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JOSEPH</a:t>
            </a: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BAHLA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95" y="4055503"/>
            <a:ext cx="1825416" cy="2830381"/>
          </a:xfrm>
          <a:prstGeom prst="snip1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introduction……</a:t>
            </a:r>
            <a:endParaRPr lang="fr-FR" sz="1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501991" y="1580156"/>
            <a:ext cx="4343494" cy="20954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164108" algn="l"/>
              </a:tabLst>
            </a:pPr>
            <a:r>
              <a:rPr lang="en-US" sz="997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SCHOOL 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CEA0946-FA7D-45AE-9402-6FE38B1A8BF9}"/>
              </a:ext>
            </a:extLst>
          </p:cNvPr>
          <p:cNvSpPr/>
          <p:nvPr/>
        </p:nvSpPr>
        <p:spPr>
          <a:xfrm>
            <a:off x="2542604" y="4272247"/>
            <a:ext cx="4315396" cy="32587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>
              <a:buFont typeface="Wingdings" panose="05000000000000000000" pitchFamily="2" charset="2"/>
              <a:buChar char="§"/>
            </a:pP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6A7FF5-4BF6-4FBA-BAB2-2EE05008397B}"/>
              </a:ext>
            </a:extLst>
          </p:cNvPr>
          <p:cNvGrpSpPr/>
          <p:nvPr/>
        </p:nvGrpSpPr>
        <p:grpSpPr>
          <a:xfrm>
            <a:off x="190460" y="2034270"/>
            <a:ext cx="2475544" cy="1108335"/>
            <a:chOff x="4336109" y="2592929"/>
            <a:chExt cx="2475544" cy="110833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FF82DB-B153-43E9-AFCE-7E08C3133F82}"/>
                </a:ext>
              </a:extLst>
            </p:cNvPr>
            <p:cNvGrpSpPr/>
            <p:nvPr/>
          </p:nvGrpSpPr>
          <p:grpSpPr>
            <a:xfrm>
              <a:off x="4336109" y="2592929"/>
              <a:ext cx="1824982" cy="668275"/>
              <a:chOff x="1341479" y="891885"/>
              <a:chExt cx="1824982" cy="66827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380A9F-6BB8-4422-8F2F-50A05CEAC0AC}"/>
                  </a:ext>
                </a:extLst>
              </p:cNvPr>
              <p:cNvGrpSpPr/>
              <p:nvPr/>
            </p:nvGrpSpPr>
            <p:grpSpPr>
              <a:xfrm>
                <a:off x="1676466" y="926823"/>
                <a:ext cx="1489995" cy="633337"/>
                <a:chOff x="142660" y="929043"/>
                <a:chExt cx="1489995" cy="633337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0D8D3B-9996-4CFF-A486-7565D503CDF3}"/>
                    </a:ext>
                  </a:extLst>
                </p:cNvPr>
                <p:cNvSpPr/>
                <p:nvPr/>
              </p:nvSpPr>
              <p:spPr>
                <a:xfrm>
                  <a:off x="142660" y="929043"/>
                  <a:ext cx="958596" cy="153888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ar-EG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+201022820459</a:t>
                  </a:r>
                  <a:endParaRPr lang="en-US" sz="105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5112ABE-559A-4E4B-8FA1-BBB76FA37373}"/>
                    </a:ext>
                  </a:extLst>
                </p:cNvPr>
                <p:cNvSpPr/>
                <p:nvPr/>
              </p:nvSpPr>
              <p:spPr>
                <a:xfrm>
                  <a:off x="142660" y="1254603"/>
                  <a:ext cx="14899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menamena2005303@gmail.com</a:t>
                  </a:r>
                </a:p>
              </p:txBody>
            </p:sp>
          </p:grpSp>
          <p:sp>
            <p:nvSpPr>
              <p:cNvPr id="93" name="شكل حر 85">
                <a:extLst>
                  <a:ext uri="{FF2B5EF4-FFF2-40B4-BE49-F238E27FC236}">
                    <a16:creationId xmlns:a16="http://schemas.microsoft.com/office/drawing/2014/main" id="{D31312D1-BF1B-4A8F-9DD1-456442795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A233C98-BDBD-4CE8-A405-1D771D218C2C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BD8D0E-C7E9-43F9-BC81-7BF6C87019AD}"/>
                </a:ext>
              </a:extLst>
            </p:cNvPr>
            <p:cNvGrpSpPr/>
            <p:nvPr/>
          </p:nvGrpSpPr>
          <p:grpSpPr>
            <a:xfrm>
              <a:off x="4357309" y="3437415"/>
              <a:ext cx="2454344" cy="263849"/>
              <a:chOff x="4357309" y="3437415"/>
              <a:chExt cx="2454344" cy="2638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7FE09E-2212-46BC-A6B4-C3921F76610B}"/>
                  </a:ext>
                </a:extLst>
              </p:cNvPr>
              <p:cNvSpPr/>
              <p:nvPr/>
            </p:nvSpPr>
            <p:spPr>
              <a:xfrm>
                <a:off x="4536076" y="3437415"/>
                <a:ext cx="2275577" cy="263849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8226" tIns="39113" rIns="78226" bIns="391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84"/>
                  </a:spcAft>
                </a:pP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years</a:t>
                </a: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old</a:t>
                </a:r>
                <a:r>
                  <a:rPr lang="ar-EG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</a:t>
                </a:r>
                <a:endParaRPr lang="fr-FR" sz="1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Heart 87">
                <a:extLst>
                  <a:ext uri="{FF2B5EF4-FFF2-40B4-BE49-F238E27FC236}">
                    <a16:creationId xmlns:a16="http://schemas.microsoft.com/office/drawing/2014/main" id="{D0803422-899D-4195-ACD9-71B1372EB79F}"/>
                  </a:ext>
                </a:extLst>
              </p:cNvPr>
              <p:cNvSpPr/>
              <p:nvPr/>
            </p:nvSpPr>
            <p:spPr>
              <a:xfrm>
                <a:off x="4357309" y="3501464"/>
                <a:ext cx="124776" cy="124776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155591" y="3977913"/>
            <a:ext cx="1866160" cy="26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PROFILE</a:t>
            </a:r>
            <a:endParaRPr lang="ar-MA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460055" y="5754205"/>
            <a:ext cx="212432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181585" y="7080725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3F65FD3-273E-4A3C-8945-155A51B677D7}"/>
              </a:ext>
            </a:extLst>
          </p:cNvPr>
          <p:cNvSpPr/>
          <p:nvPr/>
        </p:nvSpPr>
        <p:spPr>
          <a:xfrm>
            <a:off x="2582469" y="733072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C67CBF2-A63F-4047-A4CC-C44EB31F221D}"/>
              </a:ext>
            </a:extLst>
          </p:cNvPr>
          <p:cNvSpPr/>
          <p:nvPr/>
        </p:nvSpPr>
        <p:spPr>
          <a:xfrm>
            <a:off x="2558193" y="7370702"/>
            <a:ext cx="1762547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WORD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911FBFF-BBD9-4C1D-936F-84BC1E20916E}"/>
              </a:ext>
            </a:extLst>
          </p:cNvPr>
          <p:cNvSpPr/>
          <p:nvPr/>
        </p:nvSpPr>
        <p:spPr>
          <a:xfrm>
            <a:off x="2565048" y="761263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20C8A3B-70EF-40F0-AD65-5E0E09E5E2AF}"/>
              </a:ext>
            </a:extLst>
          </p:cNvPr>
          <p:cNvSpPr/>
          <p:nvPr/>
        </p:nvSpPr>
        <p:spPr>
          <a:xfrm>
            <a:off x="2571151" y="7620418"/>
            <a:ext cx="1630752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POWERPOINT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A1D443E-0EE5-4209-AFE7-9C6CD5F2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41736"/>
              </p:ext>
            </p:extLst>
          </p:nvPr>
        </p:nvGraphicFramePr>
        <p:xfrm>
          <a:off x="346364" y="7422563"/>
          <a:ext cx="1805115" cy="82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15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USE ARABIC 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HAVE EXPREINCE AT ENGLISH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LEARN FREANCH </a:t>
                      </a:r>
                      <a:endParaRPr lang="fr-MA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993B9CD-46C0-4154-8324-C644857D1305}"/>
              </a:ext>
            </a:extLst>
          </p:cNvPr>
          <p:cNvSpPr/>
          <p:nvPr/>
        </p:nvSpPr>
        <p:spPr>
          <a:xfrm>
            <a:off x="2637038" y="8531228"/>
            <a:ext cx="1914334" cy="22055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075F7D2-C1C3-437B-A42B-5E1561D49999}"/>
              </a:ext>
            </a:extLst>
          </p:cNvPr>
          <p:cNvSpPr/>
          <p:nvPr/>
        </p:nvSpPr>
        <p:spPr>
          <a:xfrm>
            <a:off x="2612205" y="8549627"/>
            <a:ext cx="1488615" cy="22952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7CD3C20-B0E5-4EE9-98AF-B4B9253EE953}"/>
              </a:ext>
            </a:extLst>
          </p:cNvPr>
          <p:cNvSpPr/>
          <p:nvPr/>
        </p:nvSpPr>
        <p:spPr>
          <a:xfrm>
            <a:off x="2581403" y="7897902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1E7580B-C1AC-4BBD-88B0-EFBA883C4144}"/>
              </a:ext>
            </a:extLst>
          </p:cNvPr>
          <p:cNvSpPr/>
          <p:nvPr/>
        </p:nvSpPr>
        <p:spPr>
          <a:xfrm>
            <a:off x="2597882" y="7888221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EXCEL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1B503AB-00B4-4225-9DF5-E5FFB39BE174}"/>
              </a:ext>
            </a:extLst>
          </p:cNvPr>
          <p:cNvSpPr/>
          <p:nvPr/>
        </p:nvSpPr>
        <p:spPr>
          <a:xfrm rot="10800000" flipV="1">
            <a:off x="2625045" y="888789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647517C-4202-4D02-84E5-198345FE2288}"/>
              </a:ext>
            </a:extLst>
          </p:cNvPr>
          <p:cNvSpPr/>
          <p:nvPr/>
        </p:nvSpPr>
        <p:spPr>
          <a:xfrm rot="10800000" flipV="1">
            <a:off x="2620527" y="8873145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B612939-2F44-4B17-96EE-8CF999720F51}"/>
              </a:ext>
            </a:extLst>
          </p:cNvPr>
          <p:cNvSpPr txBox="1"/>
          <p:nvPr/>
        </p:nvSpPr>
        <p:spPr>
          <a:xfrm>
            <a:off x="2356869" y="2438228"/>
            <a:ext cx="3449782" cy="373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 </a:t>
            </a:r>
            <a:r>
              <a:rPr lang="en-US" dirty="0" err="1"/>
              <a:t>Hr</a:t>
            </a:r>
            <a:r>
              <a:rPr lang="en-US" dirty="0"/>
              <a:t> 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Digital social media  </a:t>
            </a:r>
            <a:r>
              <a:rPr lang="en-US" dirty="0" err="1"/>
              <a:t>markting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searcher   sci sys</a:t>
            </a:r>
          </a:p>
          <a:p>
            <a:endParaRPr lang="en-US" dirty="0"/>
          </a:p>
          <a:p>
            <a:r>
              <a:rPr lang="en-US" dirty="0"/>
              <a:t>Writer    </a:t>
            </a:r>
            <a:r>
              <a:rPr lang="en-US" dirty="0" err="1"/>
              <a:t>fya</a:t>
            </a:r>
            <a:endParaRPr lang="en-US" dirty="0"/>
          </a:p>
          <a:p>
            <a:endParaRPr lang="en-US" dirty="0"/>
          </a:p>
          <a:p>
            <a:r>
              <a:rPr lang="en-US" dirty="0"/>
              <a:t>Social media Zakat E3lm</a:t>
            </a:r>
          </a:p>
          <a:p>
            <a:endParaRPr lang="en-US" dirty="0"/>
          </a:p>
          <a:p>
            <a:r>
              <a:rPr lang="en-US" dirty="0"/>
              <a:t>Media  GA</a:t>
            </a:r>
          </a:p>
          <a:p>
            <a:endParaRPr lang="en-US" dirty="0"/>
          </a:p>
          <a:p>
            <a:r>
              <a:rPr lang="en-US" dirty="0" err="1"/>
              <a:t>Hr</a:t>
            </a:r>
            <a:r>
              <a:rPr lang="en-US" dirty="0"/>
              <a:t>  GIT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Rectangle: Rounded Corners 76">
            <a:extLst>
              <a:ext uri="{FF2B5EF4-FFF2-40B4-BE49-F238E27FC236}">
                <a16:creationId xmlns:a16="http://schemas.microsoft.com/office/drawing/2014/main" id="{B79C50A5-1218-446D-8B5E-634E682AEF70}"/>
              </a:ext>
            </a:extLst>
          </p:cNvPr>
          <p:cNvSpPr/>
          <p:nvPr/>
        </p:nvSpPr>
        <p:spPr>
          <a:xfrm rot="10800000" flipV="1">
            <a:off x="2642220" y="9211110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4" name="Rectangle: Rounded Corners 75">
            <a:extLst>
              <a:ext uri="{FF2B5EF4-FFF2-40B4-BE49-F238E27FC236}">
                <a16:creationId xmlns:a16="http://schemas.microsoft.com/office/drawing/2014/main" id="{0221322C-83AA-45FF-9EE2-159B97F3CBF3}"/>
              </a:ext>
            </a:extLst>
          </p:cNvPr>
          <p:cNvSpPr/>
          <p:nvPr/>
        </p:nvSpPr>
        <p:spPr>
          <a:xfrm rot="10800000" flipV="1">
            <a:off x="2641790" y="9194045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5" name="Rectangle: Rounded Corners 75">
            <a:extLst>
              <a:ext uri="{FF2B5EF4-FFF2-40B4-BE49-F238E27FC236}">
                <a16:creationId xmlns:a16="http://schemas.microsoft.com/office/drawing/2014/main" id="{1200320A-91E0-4FC5-8BB5-228FAB5A10AD}"/>
              </a:ext>
            </a:extLst>
          </p:cNvPr>
          <p:cNvSpPr/>
          <p:nvPr/>
        </p:nvSpPr>
        <p:spPr>
          <a:xfrm rot="10800000" flipV="1">
            <a:off x="2530931" y="6781649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7" name="Rectangle: Rounded Corners 75">
            <a:extLst>
              <a:ext uri="{FF2B5EF4-FFF2-40B4-BE49-F238E27FC236}">
                <a16:creationId xmlns:a16="http://schemas.microsoft.com/office/drawing/2014/main" id="{21A98C4A-36A3-4B26-B386-E76E314DC3A3}"/>
              </a:ext>
            </a:extLst>
          </p:cNvPr>
          <p:cNvSpPr/>
          <p:nvPr/>
        </p:nvSpPr>
        <p:spPr>
          <a:xfrm rot="10800000" flipV="1">
            <a:off x="2519333" y="646400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8" name="Rectangle: Rounded Corners 75">
            <a:extLst>
              <a:ext uri="{FF2B5EF4-FFF2-40B4-BE49-F238E27FC236}">
                <a16:creationId xmlns:a16="http://schemas.microsoft.com/office/drawing/2014/main" id="{67073EE7-66D0-4DD3-BB5F-E4902D187E6F}"/>
              </a:ext>
            </a:extLst>
          </p:cNvPr>
          <p:cNvSpPr/>
          <p:nvPr/>
        </p:nvSpPr>
        <p:spPr>
          <a:xfrm rot="10800000" flipV="1">
            <a:off x="2611995" y="8204860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9" name="Rectangle: Rounded Corners 75">
            <a:extLst>
              <a:ext uri="{FF2B5EF4-FFF2-40B4-BE49-F238E27FC236}">
                <a16:creationId xmlns:a16="http://schemas.microsoft.com/office/drawing/2014/main" id="{1AF25A7C-B0D2-4474-AB6A-2581B47BE994}"/>
              </a:ext>
            </a:extLst>
          </p:cNvPr>
          <p:cNvSpPr/>
          <p:nvPr/>
        </p:nvSpPr>
        <p:spPr>
          <a:xfrm rot="10800000" flipV="1">
            <a:off x="2579838" y="7084803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80" name="Rectangle: Rounded Corners 74">
            <a:extLst>
              <a:ext uri="{FF2B5EF4-FFF2-40B4-BE49-F238E27FC236}">
                <a16:creationId xmlns:a16="http://schemas.microsoft.com/office/drawing/2014/main" id="{DEB7456A-E81B-434F-BD39-03588A3EEC8D}"/>
              </a:ext>
            </a:extLst>
          </p:cNvPr>
          <p:cNvSpPr/>
          <p:nvPr/>
        </p:nvSpPr>
        <p:spPr>
          <a:xfrm>
            <a:off x="2543379" y="6789212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: Rounded Corners 74">
            <a:extLst>
              <a:ext uri="{FF2B5EF4-FFF2-40B4-BE49-F238E27FC236}">
                <a16:creationId xmlns:a16="http://schemas.microsoft.com/office/drawing/2014/main" id="{41167A98-9641-429C-9185-F549424F35D5}"/>
              </a:ext>
            </a:extLst>
          </p:cNvPr>
          <p:cNvSpPr/>
          <p:nvPr/>
        </p:nvSpPr>
        <p:spPr>
          <a:xfrm>
            <a:off x="2556012" y="7095359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: Rounded Corners 74">
            <a:extLst>
              <a:ext uri="{FF2B5EF4-FFF2-40B4-BE49-F238E27FC236}">
                <a16:creationId xmlns:a16="http://schemas.microsoft.com/office/drawing/2014/main" id="{359DF0C2-F2A3-4E65-B9EA-327AB2259D6B}"/>
              </a:ext>
            </a:extLst>
          </p:cNvPr>
          <p:cNvSpPr/>
          <p:nvPr/>
        </p:nvSpPr>
        <p:spPr>
          <a:xfrm>
            <a:off x="2545560" y="6497213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</a:t>
            </a:r>
          </a:p>
        </p:txBody>
      </p:sp>
      <p:sp>
        <p:nvSpPr>
          <p:cNvPr id="83" name="Rectangle: Rounded Corners 76">
            <a:extLst>
              <a:ext uri="{FF2B5EF4-FFF2-40B4-BE49-F238E27FC236}">
                <a16:creationId xmlns:a16="http://schemas.microsoft.com/office/drawing/2014/main" id="{A31DE033-8720-418F-8BF4-057CDF66CA31}"/>
              </a:ext>
            </a:extLst>
          </p:cNvPr>
          <p:cNvSpPr/>
          <p:nvPr/>
        </p:nvSpPr>
        <p:spPr>
          <a:xfrm rot="10800000" flipV="1">
            <a:off x="2624920" y="8218448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</p:spTree>
    <p:extLst>
      <p:ext uri="{BB962C8B-B14F-4D97-AF65-F5344CB8AC3E}">
        <p14:creationId xmlns:p14="http://schemas.microsoft.com/office/powerpoint/2010/main" val="4097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170</Words>
  <Application>Microsoft Office PowerPoint</Application>
  <PresentationFormat>A4 Paper (210x297 mm)‎</PresentationFormat>
  <Paragraphs>44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Wingdings</vt:lpstr>
      <vt:lpstr>Thème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جميع الحقوق محفوظة لموقع  www.bestfreecv.com</dc:title>
  <dc:creator>YOUSSEFF BAHLA</dc:creator>
  <cp:lastModifiedBy>B0DE</cp:lastModifiedBy>
  <cp:revision>238</cp:revision>
  <dcterms:created xsi:type="dcterms:W3CDTF">2015-07-03T12:55:42Z</dcterms:created>
  <dcterms:modified xsi:type="dcterms:W3CDTF">2021-07-13T11:23:17Z</dcterms:modified>
</cp:coreProperties>
</file>