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6858000" cy="9906000" type="A4"/>
  <p:notesSz cx="6858000" cy="9144000"/>
  <p:defaultTextStyle>
    <a:defPPr>
      <a:defRPr lang="fr-FR"/>
    </a:defPPr>
    <a:lvl1pPr marL="0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8456C"/>
    <a:srgbClr val="43464F"/>
    <a:srgbClr val="29374B"/>
    <a:srgbClr val="29789B"/>
    <a:srgbClr val="2B7DA3"/>
    <a:srgbClr val="3192BD"/>
    <a:srgbClr val="9CBF2B"/>
    <a:srgbClr val="81A7A0"/>
    <a:srgbClr val="F8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291" autoAdjust="0"/>
  </p:normalViewPr>
  <p:slideViewPr>
    <p:cSldViewPr snapToGrid="0" snapToObjects="1">
      <p:cViewPr varScale="1">
        <p:scale>
          <a:sx n="55" d="100"/>
          <a:sy n="55" d="100"/>
        </p:scale>
        <p:origin x="2606" y="48"/>
      </p:cViewPr>
      <p:guideLst>
        <p:guide orient="horz" pos="314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04-12-1442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/>
              <a:t>جميع الحقوق محفوظة لموقع </a:t>
            </a:r>
            <a:r>
              <a:rPr lang="fr-FR" dirty="0"/>
              <a:t> www.bestfreecv.com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1982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84BD015-F5D6-4665-98F7-6A1319500687}"/>
              </a:ext>
            </a:extLst>
          </p:cNvPr>
          <p:cNvGrpSpPr/>
          <p:nvPr/>
        </p:nvGrpSpPr>
        <p:grpSpPr>
          <a:xfrm flipH="1">
            <a:off x="2219175" y="5713377"/>
            <a:ext cx="3478530" cy="375285"/>
            <a:chOff x="0" y="0"/>
            <a:chExt cx="3478895" cy="37528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110518A-82B8-4E87-9015-A6A4BA0BC354}"/>
                </a:ext>
              </a:extLst>
            </p:cNvPr>
            <p:cNvSpPr/>
            <p:nvPr/>
          </p:nvSpPr>
          <p:spPr>
            <a:xfrm>
              <a:off x="0" y="0"/>
              <a:ext cx="3316767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208316 w 3316767"/>
                <a:gd name="connsiteY6" fmla="*/ 223466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6767" h="375286">
                  <a:moveTo>
                    <a:pt x="884285" y="0"/>
                  </a:moveTo>
                  <a:lnTo>
                    <a:pt x="3316767" y="5010"/>
                  </a:lnTo>
                  <a:lnTo>
                    <a:pt x="3316767" y="375285"/>
                  </a:lnTo>
                  <a:lnTo>
                    <a:pt x="1380482" y="375285"/>
                  </a:lnTo>
                  <a:lnTo>
                    <a:pt x="1380481" y="375286"/>
                  </a:lnTo>
                  <a:lnTo>
                    <a:pt x="0" y="375286"/>
                  </a:lnTo>
                  <a:cubicBezTo>
                    <a:pt x="44418" y="324679"/>
                    <a:pt x="119543" y="267249"/>
                    <a:pt x="163961" y="216642"/>
                  </a:cubicBezTo>
                  <a:cubicBezTo>
                    <a:pt x="291955" y="114752"/>
                    <a:pt x="443704" y="1"/>
                    <a:pt x="727771" y="1"/>
                  </a:cubicBezTo>
                  <a:cubicBezTo>
                    <a:pt x="775116" y="1"/>
                    <a:pt x="821340" y="2120"/>
                    <a:pt x="865984" y="6155"/>
                  </a:cubicBezTo>
                  <a:lnTo>
                    <a:pt x="872339" y="7026"/>
                  </a:lnTo>
                  <a:lnTo>
                    <a:pt x="8842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2F334D8-BFA7-4466-B2FE-D39B93D90191}"/>
                </a:ext>
              </a:extLst>
            </p:cNvPr>
            <p:cNvSpPr/>
            <p:nvPr/>
          </p:nvSpPr>
          <p:spPr>
            <a:xfrm>
              <a:off x="237190" y="0"/>
              <a:ext cx="3241705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1705" h="375286">
                  <a:moveTo>
                    <a:pt x="809223" y="0"/>
                  </a:moveTo>
                  <a:lnTo>
                    <a:pt x="3241705" y="5010"/>
                  </a:lnTo>
                  <a:lnTo>
                    <a:pt x="3241705" y="375285"/>
                  </a:lnTo>
                  <a:lnTo>
                    <a:pt x="1305420" y="375285"/>
                  </a:lnTo>
                  <a:lnTo>
                    <a:pt x="1305419" y="375286"/>
                  </a:lnTo>
                  <a:lnTo>
                    <a:pt x="0" y="375286"/>
                  </a:lnTo>
                  <a:lnTo>
                    <a:pt x="133254" y="223466"/>
                  </a:lnTo>
                  <a:cubicBezTo>
                    <a:pt x="237364" y="114752"/>
                    <a:pt x="368642" y="1"/>
                    <a:pt x="652709" y="1"/>
                  </a:cubicBezTo>
                  <a:cubicBezTo>
                    <a:pt x="700054" y="1"/>
                    <a:pt x="746278" y="2120"/>
                    <a:pt x="790922" y="6155"/>
                  </a:cubicBezTo>
                  <a:lnTo>
                    <a:pt x="797277" y="70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98ACAD-BA21-4F86-A928-A0FFB122FABC}"/>
              </a:ext>
            </a:extLst>
          </p:cNvPr>
          <p:cNvGrpSpPr/>
          <p:nvPr/>
        </p:nvGrpSpPr>
        <p:grpSpPr>
          <a:xfrm flipH="1">
            <a:off x="2313750" y="2006333"/>
            <a:ext cx="3478530" cy="375285"/>
            <a:chOff x="0" y="0"/>
            <a:chExt cx="3478895" cy="375286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3FF48F9-1261-4242-AAA1-22BC691CF62E}"/>
                </a:ext>
              </a:extLst>
            </p:cNvPr>
            <p:cNvSpPr/>
            <p:nvPr/>
          </p:nvSpPr>
          <p:spPr>
            <a:xfrm>
              <a:off x="0" y="0"/>
              <a:ext cx="3316767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208316 w 3316767"/>
                <a:gd name="connsiteY6" fmla="*/ 223466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6767" h="375286">
                  <a:moveTo>
                    <a:pt x="884285" y="0"/>
                  </a:moveTo>
                  <a:lnTo>
                    <a:pt x="3316767" y="5010"/>
                  </a:lnTo>
                  <a:lnTo>
                    <a:pt x="3316767" y="375285"/>
                  </a:lnTo>
                  <a:lnTo>
                    <a:pt x="1380482" y="375285"/>
                  </a:lnTo>
                  <a:lnTo>
                    <a:pt x="1380481" y="375286"/>
                  </a:lnTo>
                  <a:lnTo>
                    <a:pt x="0" y="375286"/>
                  </a:lnTo>
                  <a:cubicBezTo>
                    <a:pt x="44418" y="324679"/>
                    <a:pt x="119543" y="267249"/>
                    <a:pt x="163961" y="216642"/>
                  </a:cubicBezTo>
                  <a:cubicBezTo>
                    <a:pt x="291955" y="114752"/>
                    <a:pt x="443704" y="1"/>
                    <a:pt x="727771" y="1"/>
                  </a:cubicBezTo>
                  <a:cubicBezTo>
                    <a:pt x="775116" y="1"/>
                    <a:pt x="821340" y="2120"/>
                    <a:pt x="865984" y="6155"/>
                  </a:cubicBezTo>
                  <a:lnTo>
                    <a:pt x="872339" y="7026"/>
                  </a:lnTo>
                  <a:lnTo>
                    <a:pt x="8842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30F83E4-80DE-4A4C-85C2-023EAA7D06C0}"/>
                </a:ext>
              </a:extLst>
            </p:cNvPr>
            <p:cNvSpPr/>
            <p:nvPr/>
          </p:nvSpPr>
          <p:spPr>
            <a:xfrm>
              <a:off x="237190" y="0"/>
              <a:ext cx="3241705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1705" h="375286">
                  <a:moveTo>
                    <a:pt x="809223" y="0"/>
                  </a:moveTo>
                  <a:lnTo>
                    <a:pt x="3241705" y="5010"/>
                  </a:lnTo>
                  <a:lnTo>
                    <a:pt x="3241705" y="375285"/>
                  </a:lnTo>
                  <a:lnTo>
                    <a:pt x="1305420" y="375285"/>
                  </a:lnTo>
                  <a:lnTo>
                    <a:pt x="1305419" y="375286"/>
                  </a:lnTo>
                  <a:lnTo>
                    <a:pt x="0" y="375286"/>
                  </a:lnTo>
                  <a:lnTo>
                    <a:pt x="133254" y="223466"/>
                  </a:lnTo>
                  <a:cubicBezTo>
                    <a:pt x="237364" y="114752"/>
                    <a:pt x="368642" y="1"/>
                    <a:pt x="652709" y="1"/>
                  </a:cubicBezTo>
                  <a:cubicBezTo>
                    <a:pt x="700054" y="1"/>
                    <a:pt x="746278" y="2120"/>
                    <a:pt x="790922" y="6155"/>
                  </a:cubicBezTo>
                  <a:lnTo>
                    <a:pt x="797277" y="70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AB354B-2005-4CAB-9131-E21905FE6F63}"/>
              </a:ext>
            </a:extLst>
          </p:cNvPr>
          <p:cNvGrpSpPr/>
          <p:nvPr/>
        </p:nvGrpSpPr>
        <p:grpSpPr>
          <a:xfrm flipH="1">
            <a:off x="2393901" y="1106747"/>
            <a:ext cx="3478530" cy="375285"/>
            <a:chOff x="0" y="0"/>
            <a:chExt cx="3478895" cy="37528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9CF3825-876E-4ECF-AC28-CF366743EDDD}"/>
                </a:ext>
              </a:extLst>
            </p:cNvPr>
            <p:cNvSpPr/>
            <p:nvPr/>
          </p:nvSpPr>
          <p:spPr>
            <a:xfrm>
              <a:off x="0" y="0"/>
              <a:ext cx="3316767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208316 w 3316767"/>
                <a:gd name="connsiteY6" fmla="*/ 223466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  <a:gd name="connsiteX0" fmla="*/ 884285 w 3316767"/>
                <a:gd name="connsiteY0" fmla="*/ 0 h 375286"/>
                <a:gd name="connsiteX1" fmla="*/ 3316767 w 3316767"/>
                <a:gd name="connsiteY1" fmla="*/ 5010 h 375286"/>
                <a:gd name="connsiteX2" fmla="*/ 3316767 w 3316767"/>
                <a:gd name="connsiteY2" fmla="*/ 375285 h 375286"/>
                <a:gd name="connsiteX3" fmla="*/ 1380482 w 3316767"/>
                <a:gd name="connsiteY3" fmla="*/ 375285 h 375286"/>
                <a:gd name="connsiteX4" fmla="*/ 1380481 w 3316767"/>
                <a:gd name="connsiteY4" fmla="*/ 375286 h 375286"/>
                <a:gd name="connsiteX5" fmla="*/ 0 w 3316767"/>
                <a:gd name="connsiteY5" fmla="*/ 375286 h 375286"/>
                <a:gd name="connsiteX6" fmla="*/ 163961 w 3316767"/>
                <a:gd name="connsiteY6" fmla="*/ 216642 h 375286"/>
                <a:gd name="connsiteX7" fmla="*/ 727771 w 3316767"/>
                <a:gd name="connsiteY7" fmla="*/ 1 h 375286"/>
                <a:gd name="connsiteX8" fmla="*/ 865984 w 3316767"/>
                <a:gd name="connsiteY8" fmla="*/ 6155 h 375286"/>
                <a:gd name="connsiteX9" fmla="*/ 872339 w 3316767"/>
                <a:gd name="connsiteY9" fmla="*/ 7026 h 375286"/>
                <a:gd name="connsiteX10" fmla="*/ 884285 w 3316767"/>
                <a:gd name="connsiteY10" fmla="*/ 0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6767" h="375286">
                  <a:moveTo>
                    <a:pt x="884285" y="0"/>
                  </a:moveTo>
                  <a:lnTo>
                    <a:pt x="3316767" y="5010"/>
                  </a:lnTo>
                  <a:lnTo>
                    <a:pt x="3316767" y="375285"/>
                  </a:lnTo>
                  <a:lnTo>
                    <a:pt x="1380482" y="375285"/>
                  </a:lnTo>
                  <a:lnTo>
                    <a:pt x="1380481" y="375286"/>
                  </a:lnTo>
                  <a:lnTo>
                    <a:pt x="0" y="375286"/>
                  </a:lnTo>
                  <a:cubicBezTo>
                    <a:pt x="44418" y="324679"/>
                    <a:pt x="119543" y="267249"/>
                    <a:pt x="163961" y="216642"/>
                  </a:cubicBezTo>
                  <a:cubicBezTo>
                    <a:pt x="291955" y="114752"/>
                    <a:pt x="443704" y="1"/>
                    <a:pt x="727771" y="1"/>
                  </a:cubicBezTo>
                  <a:cubicBezTo>
                    <a:pt x="775116" y="1"/>
                    <a:pt x="821340" y="2120"/>
                    <a:pt x="865984" y="6155"/>
                  </a:cubicBezTo>
                  <a:lnTo>
                    <a:pt x="872339" y="7026"/>
                  </a:lnTo>
                  <a:lnTo>
                    <a:pt x="8842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E838491-E495-40B3-A7AB-4E701B0DF449}"/>
                </a:ext>
              </a:extLst>
            </p:cNvPr>
            <p:cNvSpPr/>
            <p:nvPr/>
          </p:nvSpPr>
          <p:spPr>
            <a:xfrm>
              <a:off x="237190" y="0"/>
              <a:ext cx="3241705" cy="375286"/>
            </a:xfrm>
            <a:custGeom>
              <a:avLst/>
              <a:gdLst>
                <a:gd name="connsiteX0" fmla="*/ 809223 w 3241705"/>
                <a:gd name="connsiteY0" fmla="*/ 0 h 375286"/>
                <a:gd name="connsiteX1" fmla="*/ 3241705 w 3241705"/>
                <a:gd name="connsiteY1" fmla="*/ 5010 h 375286"/>
                <a:gd name="connsiteX2" fmla="*/ 3241705 w 3241705"/>
                <a:gd name="connsiteY2" fmla="*/ 375285 h 375286"/>
                <a:gd name="connsiteX3" fmla="*/ 1305420 w 3241705"/>
                <a:gd name="connsiteY3" fmla="*/ 375285 h 375286"/>
                <a:gd name="connsiteX4" fmla="*/ 1305419 w 3241705"/>
                <a:gd name="connsiteY4" fmla="*/ 375286 h 375286"/>
                <a:gd name="connsiteX5" fmla="*/ 0 w 3241705"/>
                <a:gd name="connsiteY5" fmla="*/ 375286 h 375286"/>
                <a:gd name="connsiteX6" fmla="*/ 133254 w 3241705"/>
                <a:gd name="connsiteY6" fmla="*/ 223466 h 375286"/>
                <a:gd name="connsiteX7" fmla="*/ 652709 w 3241705"/>
                <a:gd name="connsiteY7" fmla="*/ 1 h 375286"/>
                <a:gd name="connsiteX8" fmla="*/ 790922 w 3241705"/>
                <a:gd name="connsiteY8" fmla="*/ 6155 h 375286"/>
                <a:gd name="connsiteX9" fmla="*/ 797277 w 3241705"/>
                <a:gd name="connsiteY9" fmla="*/ 7026 h 375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1705" h="375286">
                  <a:moveTo>
                    <a:pt x="809223" y="0"/>
                  </a:moveTo>
                  <a:lnTo>
                    <a:pt x="3241705" y="5010"/>
                  </a:lnTo>
                  <a:lnTo>
                    <a:pt x="3241705" y="375285"/>
                  </a:lnTo>
                  <a:lnTo>
                    <a:pt x="1305420" y="375285"/>
                  </a:lnTo>
                  <a:lnTo>
                    <a:pt x="1305419" y="375286"/>
                  </a:lnTo>
                  <a:lnTo>
                    <a:pt x="0" y="375286"/>
                  </a:lnTo>
                  <a:lnTo>
                    <a:pt x="133254" y="223466"/>
                  </a:lnTo>
                  <a:cubicBezTo>
                    <a:pt x="237364" y="114752"/>
                    <a:pt x="368642" y="1"/>
                    <a:pt x="652709" y="1"/>
                  </a:cubicBezTo>
                  <a:cubicBezTo>
                    <a:pt x="700054" y="1"/>
                    <a:pt x="746278" y="2120"/>
                    <a:pt x="790922" y="6155"/>
                  </a:cubicBezTo>
                  <a:lnTo>
                    <a:pt x="797277" y="70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475E02C-BAB1-4393-B506-0D467B84661F}"/>
              </a:ext>
            </a:extLst>
          </p:cNvPr>
          <p:cNvSpPr/>
          <p:nvPr/>
        </p:nvSpPr>
        <p:spPr>
          <a:xfrm>
            <a:off x="-98483" y="0"/>
            <a:ext cx="2388097" cy="990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381287" y="2010647"/>
            <a:ext cx="2914394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fr-MA" sz="136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ar-MA" sz="1369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2424257" y="1138135"/>
            <a:ext cx="2914394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369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135099" y="6649741"/>
            <a:ext cx="199254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854">
              <a:lnSpc>
                <a:spcPct val="107000"/>
              </a:lnSpc>
              <a:spcAft>
                <a:spcPts val="684"/>
              </a:spcAft>
            </a:pPr>
            <a:r>
              <a:rPr lang="fr-MA" sz="136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4ABB13AA-1BD1-4E3F-A249-F12416CF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79464"/>
              </p:ext>
            </p:extLst>
          </p:nvPr>
        </p:nvGraphicFramePr>
        <p:xfrm>
          <a:off x="186523" y="6963619"/>
          <a:ext cx="1862084" cy="111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84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1117955">
                <a:tc>
                  <a:txBody>
                    <a:bodyPr/>
                    <a:lstStyle/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Cinéma</a:t>
                      </a:r>
                    </a:p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Music</a:t>
                      </a:r>
                    </a:p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Games</a:t>
                      </a:r>
                    </a:p>
                    <a:p>
                      <a:pPr marL="171450" indent="-17145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MA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Books</a:t>
                      </a:r>
                      <a:endParaRPr lang="fr-FR" sz="1000" b="0" i="1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Mothanna" panose="02000503000000000000" pitchFamily="2" charset="-78"/>
                      </a:endParaRPr>
                    </a:p>
                  </a:txBody>
                  <a:tcPr marL="78226" marR="78226" marT="39113" marB="391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2D3907-A2B9-4358-9122-0DE82E72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" r="322"/>
          <a:stretch/>
        </p:blipFill>
        <p:spPr>
          <a:xfrm>
            <a:off x="344259" y="194261"/>
            <a:ext cx="1597741" cy="1597741"/>
          </a:xfrm>
          <a:prstGeom prst="ellipse">
            <a:avLst/>
          </a:prstGeom>
          <a:noFill/>
          <a:ln w="31750" cmpd="sng">
            <a:solidFill>
              <a:schemeClr val="bg1"/>
            </a:solidFill>
            <a:prstDash val="solid"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2371029" y="206049"/>
            <a:ext cx="4474455" cy="533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JOSEPH</a:t>
            </a:r>
            <a:r>
              <a:rPr lang="fr-FR" sz="3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BAHLA</a:t>
            </a: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63FC28B8-52E7-4A21-97A6-8E900843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98" y="3639743"/>
            <a:ext cx="1825416" cy="1261995"/>
          </a:xfrm>
          <a:prstGeom prst="snip1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student in the second year of secondary </a:t>
            </a:r>
            <a:r>
              <a:rPr lang="en-US" sz="1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schoolHe</a:t>
            </a:r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many skills, </a:t>
            </a:r>
            <a:r>
              <a:rPr lang="en-US" sz="1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including:Leadership</a:t>
            </a:r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organization and </a:t>
            </a:r>
            <a:r>
              <a:rPr lang="en-US" sz="1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managementWorking</a:t>
            </a:r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 </a:t>
            </a:r>
            <a:r>
              <a:rPr lang="en-US" sz="1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teamand</a:t>
            </a:r>
            <a:r>
              <a:rPr 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HR skills</a:t>
            </a:r>
            <a:endParaRPr lang="fr-FR" sz="1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599C32E2-D5A1-4812-A9D2-A224007171B6}"/>
              </a:ext>
            </a:extLst>
          </p:cNvPr>
          <p:cNvSpPr/>
          <p:nvPr/>
        </p:nvSpPr>
        <p:spPr>
          <a:xfrm>
            <a:off x="2501991" y="1580156"/>
            <a:ext cx="4343494" cy="20954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18" tIns="41459" rIns="82918" bIns="41459" anchor="t" anchorCtr="0" compatLnSpc="0">
            <a:noAutofit/>
          </a:bodyPr>
          <a:lstStyle/>
          <a:p>
            <a:pPr marL="164108" indent="-164108" fontAlgn="base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164108" algn="l"/>
              </a:tabLst>
            </a:pPr>
            <a:r>
              <a:rPr lang="en-US" sz="997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SCHOOL 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0CEA0946-FA7D-45AE-9402-6FE38B1A8BF9}"/>
              </a:ext>
            </a:extLst>
          </p:cNvPr>
          <p:cNvSpPr/>
          <p:nvPr/>
        </p:nvSpPr>
        <p:spPr>
          <a:xfrm>
            <a:off x="2542604" y="4272247"/>
            <a:ext cx="4315396" cy="32587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18" tIns="41459" rIns="82918" bIns="41459" anchor="t" anchorCtr="0" compatLnSpc="0">
            <a:noAutofit/>
          </a:bodyPr>
          <a:lstStyle/>
          <a:p>
            <a:pPr marL="164108" indent="-164108">
              <a:buFont typeface="Wingdings" panose="05000000000000000000" pitchFamily="2" charset="2"/>
              <a:buChar char="§"/>
            </a:pPr>
            <a:endParaRPr lang="en-US" sz="1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86A7FF5-4BF6-4FBA-BAB2-2EE05008397B}"/>
              </a:ext>
            </a:extLst>
          </p:cNvPr>
          <p:cNvGrpSpPr/>
          <p:nvPr/>
        </p:nvGrpSpPr>
        <p:grpSpPr>
          <a:xfrm>
            <a:off x="190460" y="2034270"/>
            <a:ext cx="2475544" cy="1108335"/>
            <a:chOff x="4336109" y="2592929"/>
            <a:chExt cx="2475544" cy="110833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FF82DB-B153-43E9-AFCE-7E08C3133F82}"/>
                </a:ext>
              </a:extLst>
            </p:cNvPr>
            <p:cNvGrpSpPr/>
            <p:nvPr/>
          </p:nvGrpSpPr>
          <p:grpSpPr>
            <a:xfrm>
              <a:off x="4336109" y="2592929"/>
              <a:ext cx="1824982" cy="668275"/>
              <a:chOff x="1341479" y="891885"/>
              <a:chExt cx="1824982" cy="668275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7380A9F-6BB8-4422-8F2F-50A05CEAC0AC}"/>
                  </a:ext>
                </a:extLst>
              </p:cNvPr>
              <p:cNvGrpSpPr/>
              <p:nvPr/>
            </p:nvGrpSpPr>
            <p:grpSpPr>
              <a:xfrm>
                <a:off x="1676466" y="926823"/>
                <a:ext cx="1489995" cy="633337"/>
                <a:chOff x="142660" y="929043"/>
                <a:chExt cx="1489995" cy="633337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0D8D3B-9996-4CFF-A486-7565D503CDF3}"/>
                    </a:ext>
                  </a:extLst>
                </p:cNvPr>
                <p:cNvSpPr/>
                <p:nvPr/>
              </p:nvSpPr>
              <p:spPr>
                <a:xfrm>
                  <a:off x="142660" y="929043"/>
                  <a:ext cx="958596" cy="153888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ar-EG" sz="1000" i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+201022820459</a:t>
                  </a:r>
                  <a:endParaRPr lang="en-US" sz="105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5112ABE-559A-4E4B-8FA1-BBB76FA37373}"/>
                    </a:ext>
                  </a:extLst>
                </p:cNvPr>
                <p:cNvSpPr/>
                <p:nvPr/>
              </p:nvSpPr>
              <p:spPr>
                <a:xfrm>
                  <a:off x="142660" y="1254603"/>
                  <a:ext cx="14899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FR" sz="1000" i="1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menamena2005303@gmail.com</a:t>
                  </a:r>
                </a:p>
              </p:txBody>
            </p:sp>
          </p:grpSp>
          <p:sp>
            <p:nvSpPr>
              <p:cNvPr id="93" name="شكل حر 85">
                <a:extLst>
                  <a:ext uri="{FF2B5EF4-FFF2-40B4-BE49-F238E27FC236}">
                    <a16:creationId xmlns:a16="http://schemas.microsoft.com/office/drawing/2014/main" id="{D31312D1-BF1B-4A8F-9DD1-456442795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1479" y="1256455"/>
                <a:ext cx="185933" cy="132573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A233C98-BDBD-4CE8-A405-1D771D218C2C}"/>
                  </a:ext>
                </a:extLst>
              </p:cNvPr>
              <p:cNvSpPr/>
              <p:nvPr/>
            </p:nvSpPr>
            <p:spPr>
              <a:xfrm>
                <a:off x="1342588" y="891885"/>
                <a:ext cx="198858" cy="198858"/>
              </a:xfrm>
              <a:custGeom>
                <a:avLst/>
                <a:gdLst>
                  <a:gd name="connsiteX0" fmla="*/ 67377 w 108660"/>
                  <a:gd name="connsiteY0" fmla="*/ 71902 h 115365"/>
                  <a:gd name="connsiteX1" fmla="*/ 70853 w 108660"/>
                  <a:gd name="connsiteY1" fmla="*/ 73629 h 115365"/>
                  <a:gd name="connsiteX2" fmla="*/ 86114 w 108660"/>
                  <a:gd name="connsiteY2" fmla="*/ 100034 h 115365"/>
                  <a:gd name="connsiteX3" fmla="*/ 84836 w 108660"/>
                  <a:gd name="connsiteY3" fmla="*/ 104841 h 115365"/>
                  <a:gd name="connsiteX4" fmla="*/ 76774 w 108660"/>
                  <a:gd name="connsiteY4" fmla="*/ 109523 h 115365"/>
                  <a:gd name="connsiteX5" fmla="*/ 71978 w 108660"/>
                  <a:gd name="connsiteY5" fmla="*/ 108243 h 115365"/>
                  <a:gd name="connsiteX6" fmla="*/ 56717 w 108660"/>
                  <a:gd name="connsiteY6" fmla="*/ 81838 h 115365"/>
                  <a:gd name="connsiteX7" fmla="*/ 57995 w 108660"/>
                  <a:gd name="connsiteY7" fmla="*/ 77031 h 115365"/>
                  <a:gd name="connsiteX8" fmla="*/ 66057 w 108660"/>
                  <a:gd name="connsiteY8" fmla="*/ 72349 h 115365"/>
                  <a:gd name="connsiteX9" fmla="*/ 67377 w 108660"/>
                  <a:gd name="connsiteY9" fmla="*/ 71902 h 115365"/>
                  <a:gd name="connsiteX10" fmla="*/ 90660 w 108660"/>
                  <a:gd name="connsiteY10" fmla="*/ 11963 h 115365"/>
                  <a:gd name="connsiteX11" fmla="*/ 108660 w 108660"/>
                  <a:gd name="connsiteY11" fmla="*/ 29963 h 115365"/>
                  <a:gd name="connsiteX12" fmla="*/ 90660 w 108660"/>
                  <a:gd name="connsiteY12" fmla="*/ 47963 h 115365"/>
                  <a:gd name="connsiteX13" fmla="*/ 72660 w 108660"/>
                  <a:gd name="connsiteY13" fmla="*/ 29963 h 115365"/>
                  <a:gd name="connsiteX14" fmla="*/ 90660 w 108660"/>
                  <a:gd name="connsiteY14" fmla="*/ 11963 h 115365"/>
                  <a:gd name="connsiteX15" fmla="*/ 12883 w 108660"/>
                  <a:gd name="connsiteY15" fmla="*/ 10583 h 115365"/>
                  <a:gd name="connsiteX16" fmla="*/ 28856 w 108660"/>
                  <a:gd name="connsiteY16" fmla="*/ 38492 h 115365"/>
                  <a:gd name="connsiteX17" fmla="*/ 29670 w 108660"/>
                  <a:gd name="connsiteY17" fmla="*/ 68633 h 115365"/>
                  <a:gd name="connsiteX18" fmla="*/ 54537 w 108660"/>
                  <a:gd name="connsiteY18" fmla="*/ 82872 h 115365"/>
                  <a:gd name="connsiteX19" fmla="*/ 70535 w 108660"/>
                  <a:gd name="connsiteY19" fmla="*/ 110710 h 115365"/>
                  <a:gd name="connsiteX20" fmla="*/ 56894 w 108660"/>
                  <a:gd name="connsiteY20" fmla="*/ 115365 h 115365"/>
                  <a:gd name="connsiteX21" fmla="*/ 45294 w 108660"/>
                  <a:gd name="connsiteY21" fmla="*/ 110850 h 115365"/>
                  <a:gd name="connsiteX22" fmla="*/ 20 w 108660"/>
                  <a:gd name="connsiteY22" fmla="*/ 26785 h 115365"/>
                  <a:gd name="connsiteX23" fmla="*/ 3356 w 108660"/>
                  <a:gd name="connsiteY23" fmla="*/ 17711 h 115365"/>
                  <a:gd name="connsiteX24" fmla="*/ 12883 w 108660"/>
                  <a:gd name="connsiteY24" fmla="*/ 10583 h 115365"/>
                  <a:gd name="connsiteX25" fmla="*/ 26146 w 108660"/>
                  <a:gd name="connsiteY25" fmla="*/ 27 h 115365"/>
                  <a:gd name="connsiteX26" fmla="*/ 29622 w 108660"/>
                  <a:gd name="connsiteY26" fmla="*/ 1755 h 115365"/>
                  <a:gd name="connsiteX27" fmla="*/ 44882 w 108660"/>
                  <a:gd name="connsiteY27" fmla="*/ 28160 h 115365"/>
                  <a:gd name="connsiteX28" fmla="*/ 43605 w 108660"/>
                  <a:gd name="connsiteY28" fmla="*/ 32967 h 115365"/>
                  <a:gd name="connsiteX29" fmla="*/ 35542 w 108660"/>
                  <a:gd name="connsiteY29" fmla="*/ 37649 h 115365"/>
                  <a:gd name="connsiteX30" fmla="*/ 30747 w 108660"/>
                  <a:gd name="connsiteY30" fmla="*/ 36368 h 115365"/>
                  <a:gd name="connsiteX31" fmla="*/ 15486 w 108660"/>
                  <a:gd name="connsiteY31" fmla="*/ 9963 h 115365"/>
                  <a:gd name="connsiteX32" fmla="*/ 16764 w 108660"/>
                  <a:gd name="connsiteY32" fmla="*/ 5156 h 115365"/>
                  <a:gd name="connsiteX33" fmla="*/ 24826 w 108660"/>
                  <a:gd name="connsiteY33" fmla="*/ 474 h 115365"/>
                  <a:gd name="connsiteX34" fmla="*/ 26146 w 108660"/>
                  <a:gd name="connsiteY34" fmla="*/ 27 h 1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660" h="115365">
                    <a:moveTo>
                      <a:pt x="67377" y="71902"/>
                    </a:moveTo>
                    <a:cubicBezTo>
                      <a:pt x="68734" y="71731"/>
                      <a:pt x="70124" y="72369"/>
                      <a:pt x="70853" y="73629"/>
                    </a:cubicBezTo>
                    <a:lnTo>
                      <a:pt x="86114" y="100034"/>
                    </a:lnTo>
                    <a:cubicBezTo>
                      <a:pt x="87085" y="101715"/>
                      <a:pt x="86513" y="103867"/>
                      <a:pt x="84836" y="104841"/>
                    </a:cubicBezTo>
                    <a:lnTo>
                      <a:pt x="76774" y="109523"/>
                    </a:lnTo>
                    <a:cubicBezTo>
                      <a:pt x="75097" y="110497"/>
                      <a:pt x="72950" y="109924"/>
                      <a:pt x="71978" y="108243"/>
                    </a:cubicBezTo>
                    <a:lnTo>
                      <a:pt x="56717" y="81838"/>
                    </a:lnTo>
                    <a:cubicBezTo>
                      <a:pt x="55746" y="80157"/>
                      <a:pt x="56318" y="78005"/>
                      <a:pt x="57995" y="77031"/>
                    </a:cubicBezTo>
                    <a:lnTo>
                      <a:pt x="66057" y="72349"/>
                    </a:lnTo>
                    <a:cubicBezTo>
                      <a:pt x="66477" y="72106"/>
                      <a:pt x="66925" y="71959"/>
                      <a:pt x="67377" y="71902"/>
                    </a:cubicBezTo>
                    <a:close/>
                    <a:moveTo>
                      <a:pt x="90660" y="11963"/>
                    </a:moveTo>
                    <a:cubicBezTo>
                      <a:pt x="100601" y="11963"/>
                      <a:pt x="108660" y="20022"/>
                      <a:pt x="108660" y="29963"/>
                    </a:cubicBezTo>
                    <a:cubicBezTo>
                      <a:pt x="108660" y="39904"/>
                      <a:pt x="100601" y="47963"/>
                      <a:pt x="90660" y="47963"/>
                    </a:cubicBezTo>
                    <a:cubicBezTo>
                      <a:pt x="80719" y="47963"/>
                      <a:pt x="72660" y="39904"/>
                      <a:pt x="72660" y="29963"/>
                    </a:cubicBezTo>
                    <a:cubicBezTo>
                      <a:pt x="72660" y="20022"/>
                      <a:pt x="80719" y="11963"/>
                      <a:pt x="90660" y="11963"/>
                    </a:cubicBezTo>
                    <a:close/>
                    <a:moveTo>
                      <a:pt x="12883" y="10583"/>
                    </a:moveTo>
                    <a:lnTo>
                      <a:pt x="28856" y="38492"/>
                    </a:lnTo>
                    <a:cubicBezTo>
                      <a:pt x="19525" y="44628"/>
                      <a:pt x="25413" y="61107"/>
                      <a:pt x="29670" y="68633"/>
                    </a:cubicBezTo>
                    <a:cubicBezTo>
                      <a:pt x="34137" y="76158"/>
                      <a:pt x="44638" y="88577"/>
                      <a:pt x="54537" y="82872"/>
                    </a:cubicBezTo>
                    <a:lnTo>
                      <a:pt x="70535" y="110710"/>
                    </a:lnTo>
                    <a:cubicBezTo>
                      <a:pt x="62330" y="115705"/>
                      <a:pt x="59819" y="115213"/>
                      <a:pt x="56894" y="115365"/>
                    </a:cubicBezTo>
                    <a:cubicBezTo>
                      <a:pt x="52780" y="115307"/>
                      <a:pt x="47969" y="112616"/>
                      <a:pt x="45294" y="110850"/>
                    </a:cubicBezTo>
                    <a:cubicBezTo>
                      <a:pt x="32483" y="102989"/>
                      <a:pt x="-936" y="61099"/>
                      <a:pt x="20" y="26785"/>
                    </a:cubicBezTo>
                    <a:cubicBezTo>
                      <a:pt x="137" y="22672"/>
                      <a:pt x="1794" y="19675"/>
                      <a:pt x="3356" y="17711"/>
                    </a:cubicBezTo>
                    <a:cubicBezTo>
                      <a:pt x="5476" y="15116"/>
                      <a:pt x="9518" y="12492"/>
                      <a:pt x="12883" y="10583"/>
                    </a:cubicBezTo>
                    <a:close/>
                    <a:moveTo>
                      <a:pt x="26146" y="27"/>
                    </a:moveTo>
                    <a:cubicBezTo>
                      <a:pt x="27503" y="-144"/>
                      <a:pt x="28893" y="494"/>
                      <a:pt x="29622" y="1755"/>
                    </a:cubicBezTo>
                    <a:lnTo>
                      <a:pt x="44882" y="28160"/>
                    </a:lnTo>
                    <a:cubicBezTo>
                      <a:pt x="45854" y="29841"/>
                      <a:pt x="45282" y="31993"/>
                      <a:pt x="43605" y="32967"/>
                    </a:cubicBezTo>
                    <a:lnTo>
                      <a:pt x="35542" y="37649"/>
                    </a:lnTo>
                    <a:cubicBezTo>
                      <a:pt x="33866" y="38622"/>
                      <a:pt x="31719" y="38049"/>
                      <a:pt x="30747" y="36368"/>
                    </a:cubicBezTo>
                    <a:lnTo>
                      <a:pt x="15486" y="9963"/>
                    </a:lnTo>
                    <a:cubicBezTo>
                      <a:pt x="14515" y="8282"/>
                      <a:pt x="15087" y="6130"/>
                      <a:pt x="16764" y="5156"/>
                    </a:cubicBezTo>
                    <a:lnTo>
                      <a:pt x="24826" y="474"/>
                    </a:lnTo>
                    <a:cubicBezTo>
                      <a:pt x="25245" y="231"/>
                      <a:pt x="25694" y="84"/>
                      <a:pt x="26146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MA" sz="2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BD8D0E-C7E9-43F9-BC81-7BF6C87019AD}"/>
                </a:ext>
              </a:extLst>
            </p:cNvPr>
            <p:cNvGrpSpPr/>
            <p:nvPr/>
          </p:nvGrpSpPr>
          <p:grpSpPr>
            <a:xfrm>
              <a:off x="4357309" y="3437415"/>
              <a:ext cx="2454344" cy="263849"/>
              <a:chOff x="4357309" y="3437415"/>
              <a:chExt cx="2454344" cy="26384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E7FE09E-2212-46BC-A6B4-C3921F76610B}"/>
                  </a:ext>
                </a:extLst>
              </p:cNvPr>
              <p:cNvSpPr/>
              <p:nvPr/>
            </p:nvSpPr>
            <p:spPr>
              <a:xfrm>
                <a:off x="4536076" y="3437415"/>
                <a:ext cx="2275577" cy="263849"/>
              </a:xfrm>
              <a:prstGeom prst="rect">
                <a:avLst/>
              </a:prstGeom>
              <a:solidFill>
                <a:schemeClr val="bg1">
                  <a:lumMod val="7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8226" tIns="39113" rIns="78226" bIns="391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684"/>
                  </a:spcAft>
                </a:pPr>
                <a:r>
                  <a:rPr lang="fr-MA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MA" sz="1000" i="1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years</a:t>
                </a:r>
                <a:r>
                  <a:rPr lang="fr-MA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MA" sz="1000" i="1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old</a:t>
                </a:r>
                <a:r>
                  <a:rPr lang="ar-EG" sz="1000" i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16</a:t>
                </a:r>
                <a:endParaRPr lang="fr-FR" sz="1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Heart 87">
                <a:extLst>
                  <a:ext uri="{FF2B5EF4-FFF2-40B4-BE49-F238E27FC236}">
                    <a16:creationId xmlns:a16="http://schemas.microsoft.com/office/drawing/2014/main" id="{D0803422-899D-4195-ACD9-71B1372EB79F}"/>
                  </a:ext>
                </a:extLst>
              </p:cNvPr>
              <p:cNvSpPr/>
              <p:nvPr/>
            </p:nvSpPr>
            <p:spPr>
              <a:xfrm>
                <a:off x="4357309" y="3501464"/>
                <a:ext cx="124776" cy="124776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A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211660" y="3341091"/>
            <a:ext cx="1866160" cy="26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fr-MA" sz="136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PROFILE</a:t>
            </a:r>
            <a:endParaRPr lang="ar-MA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2460055" y="5754205"/>
            <a:ext cx="212432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369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sz="1369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DB1A263-4539-469D-A653-02B25702121A}"/>
              </a:ext>
            </a:extLst>
          </p:cNvPr>
          <p:cNvSpPr/>
          <p:nvPr/>
        </p:nvSpPr>
        <p:spPr>
          <a:xfrm>
            <a:off x="181585" y="5098514"/>
            <a:ext cx="1992541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369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fr-FR" sz="1369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3F65FD3-273E-4A3C-8945-155A51B677D7}"/>
              </a:ext>
            </a:extLst>
          </p:cNvPr>
          <p:cNvSpPr/>
          <p:nvPr/>
        </p:nvSpPr>
        <p:spPr>
          <a:xfrm>
            <a:off x="2582469" y="7330727"/>
            <a:ext cx="1914334" cy="183672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C67CBF2-A63F-4047-A4CC-C44EB31F221D}"/>
              </a:ext>
            </a:extLst>
          </p:cNvPr>
          <p:cNvSpPr/>
          <p:nvPr/>
        </p:nvSpPr>
        <p:spPr>
          <a:xfrm>
            <a:off x="2558193" y="7370702"/>
            <a:ext cx="1762547" cy="183672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WORD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911FBFF-BBD9-4C1D-936F-84BC1E20916E}"/>
              </a:ext>
            </a:extLst>
          </p:cNvPr>
          <p:cNvSpPr/>
          <p:nvPr/>
        </p:nvSpPr>
        <p:spPr>
          <a:xfrm>
            <a:off x="2565048" y="7612637"/>
            <a:ext cx="1914334" cy="183672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20C8A3B-70EF-40F0-AD65-5E0E09E5E2AF}"/>
              </a:ext>
            </a:extLst>
          </p:cNvPr>
          <p:cNvSpPr/>
          <p:nvPr/>
        </p:nvSpPr>
        <p:spPr>
          <a:xfrm>
            <a:off x="2571151" y="7620418"/>
            <a:ext cx="1630752" cy="183672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POWERPOINT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A1D443E-0EE5-4209-AFE7-9C6CD5F2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85382"/>
              </p:ext>
            </p:extLst>
          </p:nvPr>
        </p:nvGraphicFramePr>
        <p:xfrm>
          <a:off x="191569" y="5501062"/>
          <a:ext cx="1805115" cy="82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115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265687">
                <a:tc>
                  <a:txBody>
                    <a:bodyPr/>
                    <a:lstStyle/>
                    <a:p>
                      <a:pPr marL="0" indent="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USE ARABIC </a:t>
                      </a:r>
                    </a:p>
                    <a:p>
                      <a:pPr marL="0" indent="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HAVE EXPREINCE AT ENGLISH</a:t>
                      </a:r>
                    </a:p>
                    <a:p>
                      <a:pPr marL="0" indent="0" algn="l" defTabSz="400827" rtl="0" eaLnBrk="1" latinLnBrk="0" hangingPunct="1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000" b="0" i="1" kern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thanna" panose="02000503000000000000" pitchFamily="2" charset="-78"/>
                        </a:rPr>
                        <a:t>LEARN FREANCH </a:t>
                      </a:r>
                      <a:endParaRPr lang="fr-MA" sz="1000" b="0" i="1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Mothanna" panose="02000503000000000000" pitchFamily="2" charset="-78"/>
                      </a:endParaRPr>
                    </a:p>
                  </a:txBody>
                  <a:tcPr marL="78226" marR="78226" marT="39113" marB="391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993B9CD-46C0-4154-8324-C644857D1305}"/>
              </a:ext>
            </a:extLst>
          </p:cNvPr>
          <p:cNvSpPr/>
          <p:nvPr/>
        </p:nvSpPr>
        <p:spPr>
          <a:xfrm>
            <a:off x="2637038" y="8531228"/>
            <a:ext cx="1914334" cy="22055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075F7D2-C1C3-437B-A42B-5E1561D49999}"/>
              </a:ext>
            </a:extLst>
          </p:cNvPr>
          <p:cNvSpPr/>
          <p:nvPr/>
        </p:nvSpPr>
        <p:spPr>
          <a:xfrm>
            <a:off x="2612205" y="8549627"/>
            <a:ext cx="1488615" cy="229522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phone design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7CD3C20-B0E5-4EE9-98AF-B4B9253EE953}"/>
              </a:ext>
            </a:extLst>
          </p:cNvPr>
          <p:cNvSpPr/>
          <p:nvPr/>
        </p:nvSpPr>
        <p:spPr>
          <a:xfrm>
            <a:off x="2581403" y="7897902"/>
            <a:ext cx="1914334" cy="183672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1E7580B-C1AC-4BBD-88B0-EFBA883C4144}"/>
              </a:ext>
            </a:extLst>
          </p:cNvPr>
          <p:cNvSpPr/>
          <p:nvPr/>
        </p:nvSpPr>
        <p:spPr>
          <a:xfrm>
            <a:off x="2597882" y="7888221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EXCEL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1B503AB-00B4-4225-9DF5-E5FFB39BE174}"/>
              </a:ext>
            </a:extLst>
          </p:cNvPr>
          <p:cNvSpPr/>
          <p:nvPr/>
        </p:nvSpPr>
        <p:spPr>
          <a:xfrm rot="10800000" flipV="1">
            <a:off x="2625045" y="8887898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647517C-4202-4D02-84E5-198345FE2288}"/>
              </a:ext>
            </a:extLst>
          </p:cNvPr>
          <p:cNvSpPr/>
          <p:nvPr/>
        </p:nvSpPr>
        <p:spPr>
          <a:xfrm rot="10800000" flipV="1">
            <a:off x="2620527" y="8873145"/>
            <a:ext cx="1488615" cy="21465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ACCESS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7B612939-2F44-4B17-96EE-8CF999720F51}"/>
              </a:ext>
            </a:extLst>
          </p:cNvPr>
          <p:cNvSpPr txBox="1"/>
          <p:nvPr/>
        </p:nvSpPr>
        <p:spPr>
          <a:xfrm>
            <a:off x="2356869" y="2438228"/>
            <a:ext cx="3449782" cy="3734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 </a:t>
            </a:r>
            <a:r>
              <a:rPr lang="en-US" dirty="0" err="1"/>
              <a:t>Hr</a:t>
            </a:r>
            <a:r>
              <a:rPr lang="en-US" dirty="0"/>
              <a:t>  </a:t>
            </a:r>
            <a:r>
              <a:rPr lang="en-US" dirty="0" err="1"/>
              <a:t>prt</a:t>
            </a:r>
            <a:endParaRPr lang="en-US" dirty="0"/>
          </a:p>
          <a:p>
            <a:endParaRPr lang="en-US" dirty="0"/>
          </a:p>
          <a:p>
            <a:r>
              <a:rPr lang="en-US" dirty="0"/>
              <a:t>Digital social media  </a:t>
            </a:r>
            <a:r>
              <a:rPr lang="en-US" dirty="0" err="1"/>
              <a:t>markting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searcher   sci sys</a:t>
            </a:r>
          </a:p>
          <a:p>
            <a:endParaRPr lang="en-US" dirty="0"/>
          </a:p>
          <a:p>
            <a:r>
              <a:rPr lang="en-US" dirty="0"/>
              <a:t>Writer    </a:t>
            </a:r>
            <a:r>
              <a:rPr lang="en-US" dirty="0" err="1"/>
              <a:t>fya</a:t>
            </a:r>
            <a:endParaRPr lang="en-US" dirty="0"/>
          </a:p>
          <a:p>
            <a:endParaRPr lang="en-US" dirty="0"/>
          </a:p>
          <a:p>
            <a:r>
              <a:rPr lang="en-US" dirty="0"/>
              <a:t>Social media Zakat E3lm</a:t>
            </a:r>
          </a:p>
          <a:p>
            <a:endParaRPr lang="en-US" dirty="0"/>
          </a:p>
          <a:p>
            <a:r>
              <a:rPr lang="en-US" dirty="0"/>
              <a:t>Media  GA</a:t>
            </a:r>
          </a:p>
          <a:p>
            <a:endParaRPr lang="en-US" dirty="0"/>
          </a:p>
          <a:p>
            <a:r>
              <a:rPr lang="en-US" dirty="0" err="1"/>
              <a:t>Hr</a:t>
            </a:r>
            <a:r>
              <a:rPr lang="en-US" dirty="0"/>
              <a:t>  GIT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Rectangle: Rounded Corners 76">
            <a:extLst>
              <a:ext uri="{FF2B5EF4-FFF2-40B4-BE49-F238E27FC236}">
                <a16:creationId xmlns:a16="http://schemas.microsoft.com/office/drawing/2014/main" id="{B79C50A5-1218-446D-8B5E-634E682AEF70}"/>
              </a:ext>
            </a:extLst>
          </p:cNvPr>
          <p:cNvSpPr/>
          <p:nvPr/>
        </p:nvSpPr>
        <p:spPr>
          <a:xfrm rot="10800000" flipV="1">
            <a:off x="2642220" y="9211110"/>
            <a:ext cx="1488615" cy="21465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ACCESS</a:t>
            </a:r>
          </a:p>
        </p:txBody>
      </p:sp>
      <p:sp>
        <p:nvSpPr>
          <p:cNvPr id="54" name="Rectangle: Rounded Corners 75">
            <a:extLst>
              <a:ext uri="{FF2B5EF4-FFF2-40B4-BE49-F238E27FC236}">
                <a16:creationId xmlns:a16="http://schemas.microsoft.com/office/drawing/2014/main" id="{0221322C-83AA-45FF-9EE2-159B97F3CBF3}"/>
              </a:ext>
            </a:extLst>
          </p:cNvPr>
          <p:cNvSpPr/>
          <p:nvPr/>
        </p:nvSpPr>
        <p:spPr>
          <a:xfrm rot="10800000" flipV="1">
            <a:off x="2641790" y="9194045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55" name="Rectangle: Rounded Corners 75">
            <a:extLst>
              <a:ext uri="{FF2B5EF4-FFF2-40B4-BE49-F238E27FC236}">
                <a16:creationId xmlns:a16="http://schemas.microsoft.com/office/drawing/2014/main" id="{1200320A-91E0-4FC5-8BB5-228FAB5A10AD}"/>
              </a:ext>
            </a:extLst>
          </p:cNvPr>
          <p:cNvSpPr/>
          <p:nvPr/>
        </p:nvSpPr>
        <p:spPr>
          <a:xfrm rot="10800000" flipV="1">
            <a:off x="2530931" y="6781649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57" name="Rectangle: Rounded Corners 75">
            <a:extLst>
              <a:ext uri="{FF2B5EF4-FFF2-40B4-BE49-F238E27FC236}">
                <a16:creationId xmlns:a16="http://schemas.microsoft.com/office/drawing/2014/main" id="{21A98C4A-36A3-4B26-B386-E76E314DC3A3}"/>
              </a:ext>
            </a:extLst>
          </p:cNvPr>
          <p:cNvSpPr/>
          <p:nvPr/>
        </p:nvSpPr>
        <p:spPr>
          <a:xfrm rot="10800000" flipV="1">
            <a:off x="2519333" y="6464008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8" name="Rectangle: Rounded Corners 75">
            <a:extLst>
              <a:ext uri="{FF2B5EF4-FFF2-40B4-BE49-F238E27FC236}">
                <a16:creationId xmlns:a16="http://schemas.microsoft.com/office/drawing/2014/main" id="{67073EE7-66D0-4DD3-BB5F-E4902D187E6F}"/>
              </a:ext>
            </a:extLst>
          </p:cNvPr>
          <p:cNvSpPr/>
          <p:nvPr/>
        </p:nvSpPr>
        <p:spPr>
          <a:xfrm rot="10800000" flipV="1">
            <a:off x="2611995" y="8204860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79" name="Rectangle: Rounded Corners 75">
            <a:extLst>
              <a:ext uri="{FF2B5EF4-FFF2-40B4-BE49-F238E27FC236}">
                <a16:creationId xmlns:a16="http://schemas.microsoft.com/office/drawing/2014/main" id="{1AF25A7C-B0D2-4474-AB6A-2581B47BE994}"/>
              </a:ext>
            </a:extLst>
          </p:cNvPr>
          <p:cNvSpPr/>
          <p:nvPr/>
        </p:nvSpPr>
        <p:spPr>
          <a:xfrm rot="10800000" flipV="1">
            <a:off x="2579838" y="7084803"/>
            <a:ext cx="2058512" cy="214463"/>
          </a:xfrm>
          <a:prstGeom prst="roundRect">
            <a:avLst/>
          </a:prstGeom>
          <a:noFill/>
          <a:ln w="12700">
            <a:solidFill>
              <a:srgbClr val="4346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4" i="1"/>
          </a:p>
        </p:txBody>
      </p:sp>
      <p:sp>
        <p:nvSpPr>
          <p:cNvPr id="80" name="Rectangle: Rounded Corners 74">
            <a:extLst>
              <a:ext uri="{FF2B5EF4-FFF2-40B4-BE49-F238E27FC236}">
                <a16:creationId xmlns:a16="http://schemas.microsoft.com/office/drawing/2014/main" id="{DEB7456A-E81B-434F-BD39-03588A3EEC8D}"/>
              </a:ext>
            </a:extLst>
          </p:cNvPr>
          <p:cNvSpPr/>
          <p:nvPr/>
        </p:nvSpPr>
        <p:spPr>
          <a:xfrm>
            <a:off x="2543379" y="6789212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Markting</a:t>
            </a:r>
            <a:endParaRPr lang="fr-FR" sz="94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: Rounded Corners 74">
            <a:extLst>
              <a:ext uri="{FF2B5EF4-FFF2-40B4-BE49-F238E27FC236}">
                <a16:creationId xmlns:a16="http://schemas.microsoft.com/office/drawing/2014/main" id="{41167A98-9641-429C-9185-F549424F35D5}"/>
              </a:ext>
            </a:extLst>
          </p:cNvPr>
          <p:cNvSpPr/>
          <p:nvPr/>
        </p:nvSpPr>
        <p:spPr>
          <a:xfrm>
            <a:off x="2556012" y="7095359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endParaRPr lang="fr-FR" sz="94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Rectangle: Rounded Corners 74">
            <a:extLst>
              <a:ext uri="{FF2B5EF4-FFF2-40B4-BE49-F238E27FC236}">
                <a16:creationId xmlns:a16="http://schemas.microsoft.com/office/drawing/2014/main" id="{359DF0C2-F2A3-4E65-B9EA-327AB2259D6B}"/>
              </a:ext>
            </a:extLst>
          </p:cNvPr>
          <p:cNvSpPr/>
          <p:nvPr/>
        </p:nvSpPr>
        <p:spPr>
          <a:xfrm>
            <a:off x="2545560" y="6497213"/>
            <a:ext cx="1488615" cy="21446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</a:t>
            </a:r>
          </a:p>
        </p:txBody>
      </p:sp>
      <p:sp>
        <p:nvSpPr>
          <p:cNvPr id="83" name="Rectangle: Rounded Corners 76">
            <a:extLst>
              <a:ext uri="{FF2B5EF4-FFF2-40B4-BE49-F238E27FC236}">
                <a16:creationId xmlns:a16="http://schemas.microsoft.com/office/drawing/2014/main" id="{A31DE033-8720-418F-8BF4-057CDF66CA31}"/>
              </a:ext>
            </a:extLst>
          </p:cNvPr>
          <p:cNvSpPr/>
          <p:nvPr/>
        </p:nvSpPr>
        <p:spPr>
          <a:xfrm rot="10800000" flipV="1">
            <a:off x="2624920" y="8218448"/>
            <a:ext cx="1488615" cy="214653"/>
          </a:xfrm>
          <a:prstGeom prst="round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4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phone design</a:t>
            </a:r>
          </a:p>
        </p:txBody>
      </p:sp>
    </p:spTree>
    <p:extLst>
      <p:ext uri="{BB962C8B-B14F-4D97-AF65-F5344CB8AC3E}">
        <p14:creationId xmlns:p14="http://schemas.microsoft.com/office/powerpoint/2010/main" val="4097289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109</Words>
  <Application>Microsoft Office PowerPoint</Application>
  <PresentationFormat>A4 Paper (210x297 mm)‎</PresentationFormat>
  <Paragraphs>44</Paragraphs>
  <Slides>1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Wingdings</vt:lpstr>
      <vt:lpstr>Thème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جميع الحقوق محفوظة لموقع  www.bestfreecv.com</dc:title>
  <dc:creator>YOUSSEFF BAHLA</dc:creator>
  <cp:lastModifiedBy>B0DE</cp:lastModifiedBy>
  <cp:revision>239</cp:revision>
  <dcterms:created xsi:type="dcterms:W3CDTF">2015-07-03T12:55:42Z</dcterms:created>
  <dcterms:modified xsi:type="dcterms:W3CDTF">2021-07-13T14:17:51Z</dcterms:modified>
</cp:coreProperties>
</file>