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7502-B6D7-F847-B7A7-E4373881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36C65-AFDD-CD45-B455-965C6FEF1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E996-4E7A-3F45-96E2-8ED2EAB6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898-949A-8A44-8609-6A68CC10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0401C-A8F2-624A-99BE-82C6D3C2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2DB-D38E-1D40-B475-ECC8E88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A24C-FFA4-0245-8B8F-DC5CF68C3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B4E4-C4DB-5745-8781-4B43A4F6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2CA8-5F05-7840-820F-DA1FFFBC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861B-B4D0-E64B-A4F4-E18BF5EE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3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B6BCA-A7D0-C849-8444-F8765A2D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D0FC0-A87E-1B43-AEEE-E770B4353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E651-7F91-DE4F-BD8E-444DBA95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3000-5F14-904B-96E9-E0C33924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AFA0-ACFF-784F-8626-FB0104E4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51D4-9B37-7D4C-B461-A70D3B8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C50E-5578-0C4A-92CC-58E240EC6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91CF-7928-E14C-AA46-5463F19E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1C037-4AC9-2A49-BA24-A8ECAC0C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99BF-941A-EC4D-A02E-0D678052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2628-CC76-8E4F-A0DC-5CAB7296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B3FA-41E8-E84E-88E7-AFEEA7B32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8409-3D73-7149-854B-B5DA22C0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DB13-DE8E-CD4D-9FAF-C25EB8E4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99D0-616E-FE4A-B827-F0B18577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159C-9C15-D04B-A23E-F0B07B7C5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6BB9-0973-6646-A666-F84322BC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97F58-F825-B94F-A0E7-6FD8EB9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1CF01-79EA-5A4F-B704-8B65D23C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A976D-7D5C-6F43-B882-A8222F37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F26A5-B3EA-E441-BB7A-57AC5304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1B56-B64B-7F48-A1E3-8219C027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E6757-E9AA-CD4F-8FB0-0A11A0948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6105-3F0A-B842-959A-BCC8153D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339F5-BB07-9D44-864C-A63975CAB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0B265-EF63-B240-939F-58F27F657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65E1-8D28-C544-9EDC-48ECCEAF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96E33-3B3F-0341-AF36-930450F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6B7DB-EF17-B54B-AF3C-5E152909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600C-D438-FC4A-AAA4-8D132309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22812-4838-4745-B4A3-B651D3E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174FC-C3FB-B547-B535-3F7819E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E383E-D86A-344E-9078-B7858CBC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11A19-C9DC-3640-A358-3A0ED4F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28CA-E953-204A-93E0-248F7948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AA0E-7F46-9846-B5F3-D8CAD0FF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A271-A0E0-884C-A6AF-1A0B2AE4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117B-32C9-D344-9981-8B1F280E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D66F0-557B-4C45-9BC0-56EA5F92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F87-99E4-374E-AA26-264F6BA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B02A-6233-4B42-8FF4-544DB0F1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F3C7-9E6F-4A4D-97D3-D9D944A6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5CB7-04BD-6E43-BFBA-5E36191F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519D6-458C-A840-AA96-C64129E63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ADB5A-9114-3A4A-8AEC-9F627FE6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D4032-09A6-264D-8270-3129D78C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701C2-9927-1542-A8C8-3F2CDD95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8788-8E47-6B4A-9031-86FDCAB8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45D34-63F6-B345-8CED-ACB7BAA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FB52-6840-B941-9600-EE53BCB0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15C4C-D2B5-9548-ACD9-A3DFC65D3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07E65-2247-B44A-82CC-CF09A9E7A4E6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7579-B27B-4D4C-8C36-33719D697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D078-22DB-7A4D-A18E-DCAFBBBA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09D8-497A-884A-BFC2-91C6C70A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0F58-406B-694C-BFCF-0FE6BD848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SageMaker MLOPs – Pipeline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E0A2-E012-5F46-B618-9E8A7D4A9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2C7FDB-7E6A-424B-BC33-6B41FDE501A9}"/>
              </a:ext>
            </a:extLst>
          </p:cNvPr>
          <p:cNvSpPr txBox="1"/>
          <p:nvPr/>
        </p:nvSpPr>
        <p:spPr>
          <a:xfrm>
            <a:off x="584200" y="406400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Architecture</a:t>
            </a:r>
          </a:p>
          <a:p>
            <a:endParaRPr lang="en-US" dirty="0"/>
          </a:p>
          <a:p>
            <a:r>
              <a:rPr lang="en-US" dirty="0"/>
              <a:t>Orchestration:  AWS Step Functions / Data Science SDK / Code Pipeline</a:t>
            </a:r>
          </a:p>
          <a:p>
            <a:r>
              <a:rPr lang="en-US" dirty="0"/>
              <a:t>Governance:  Service Catalog (CI/</a:t>
            </a:r>
            <a:r>
              <a:rPr lang="en-US"/>
              <a:t>CD CloudFormation </a:t>
            </a:r>
            <a:r>
              <a:rPr lang="en-US" dirty="0"/>
              <a:t>template management and resource management)</a:t>
            </a:r>
          </a:p>
          <a:p>
            <a:r>
              <a:rPr lang="en-US" dirty="0"/>
              <a:t>Dataset: Customer Churn dataset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Build Artifacts. (AWS Codebuild, AWS CodeCommit, ECR)</a:t>
            </a:r>
          </a:p>
          <a:p>
            <a:pPr marL="342900" indent="-342900">
              <a:buAutoNum type="arabicPeriod"/>
            </a:pPr>
            <a:r>
              <a:rPr lang="en-US" dirty="0"/>
              <a:t>ETL Step (AWS Glue Job)</a:t>
            </a:r>
          </a:p>
          <a:p>
            <a:pPr marL="342900" indent="-342900">
              <a:buAutoNum type="arabicPeriod"/>
            </a:pPr>
            <a:r>
              <a:rPr lang="en-US" dirty="0"/>
              <a:t>Data Preparation / Feature Engineering – SageMaker Processing  to S3 (Train, Test, Validation)</a:t>
            </a:r>
          </a:p>
          <a:p>
            <a:pPr marL="342900" indent="-342900">
              <a:buAutoNum type="arabicPeriod"/>
            </a:pPr>
            <a:r>
              <a:rPr lang="en-US" dirty="0"/>
              <a:t>Trains an Amazon SageMaker Model and Baseline Processing Job for Monitoring</a:t>
            </a:r>
          </a:p>
          <a:p>
            <a:pPr marL="342900" indent="-342900">
              <a:buAutoNum type="arabicPeriod"/>
            </a:pPr>
            <a:r>
              <a:rPr lang="en-US" dirty="0"/>
              <a:t>Deploy to Dev (Standard SageMaker endpoint)</a:t>
            </a:r>
          </a:p>
          <a:p>
            <a:pPr marL="342900" indent="-342900">
              <a:buAutoNum type="arabicPeriod"/>
            </a:pPr>
            <a:r>
              <a:rPr lang="en-US" dirty="0"/>
              <a:t>Deploy to Prod (API Gateway – Lambda – SageMaker endpoint, CodeDeploy for blue green deployment)</a:t>
            </a:r>
          </a:p>
          <a:p>
            <a:pPr marL="342900" indent="-342900">
              <a:buAutoNum type="arabicPeriod"/>
            </a:pPr>
            <a:r>
              <a:rPr lang="en-US" dirty="0"/>
              <a:t>Data Collection and Continuous monitoring (SageMaker monitoring), Model Retraining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SageMaker MLOPs – Pipeline Design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SageMaker MLOPs - Design</dc:title>
  <dc:creator>Microsoft Office User</dc:creator>
  <cp:lastModifiedBy>Microsoft Office User</cp:lastModifiedBy>
  <cp:revision>44</cp:revision>
  <dcterms:created xsi:type="dcterms:W3CDTF">2020-08-18T17:09:55Z</dcterms:created>
  <dcterms:modified xsi:type="dcterms:W3CDTF">2020-08-18T17:31:24Z</dcterms:modified>
</cp:coreProperties>
</file>