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56" autoAdjust="0"/>
  </p:normalViewPr>
  <p:slideViewPr>
    <p:cSldViewPr snapToGrid="0">
      <p:cViewPr>
        <p:scale>
          <a:sx n="40" d="100"/>
          <a:sy n="40" d="100"/>
        </p:scale>
        <p:origin x="187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4E17C-594F-4D19-B730-DFB428F835EB}"/>
              </a:ext>
            </a:extLst>
          </p:cNvPr>
          <p:cNvSpPr/>
          <p:nvPr/>
        </p:nvSpPr>
        <p:spPr>
          <a:xfrm>
            <a:off x="0" y="-13803"/>
            <a:ext cx="12311743" cy="7361659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26E9C-A057-405F-8BBD-E9FD3D96D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115A89-E9C5-4B10-869D-FF759CDC0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8D5B9F6A-D8FD-4863-ABFD-892B129C981A}"/>
              </a:ext>
            </a:extLst>
          </p:cNvPr>
          <p:cNvSpPr txBox="1"/>
          <p:nvPr/>
        </p:nvSpPr>
        <p:spPr>
          <a:xfrm>
            <a:off x="371473" y="1051738"/>
            <a:ext cx="5724527" cy="6590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EBE8D2-2357-4A77-A07B-4478C93F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40488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ABAC40-F00D-4AE5-8C2D-B82004AE459E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F1FB9-BF93-4271-BDE4-A5D5625A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32" y="0"/>
            <a:ext cx="1043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0D4BB-3D31-4819-AFC2-0EEF3C517CF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7677F-5E61-43A4-B5E9-3CB64862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3" y="0"/>
            <a:ext cx="10983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ECD71-5F33-4263-9D06-8DF5EDA6BD4B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3BD3B-68C0-4EC7-8DC2-6AC3F5AEECAE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1914CF7-4326-4C89-AE13-E3A44B79B4F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F0723E-D306-49A3-A22E-471133D1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30" y="188129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DD065BB9-BAA3-4AC8-B5EB-B9BF5C54B825}"/>
              </a:ext>
            </a:extLst>
          </p:cNvPr>
          <p:cNvSpPr txBox="1"/>
          <p:nvPr/>
        </p:nvSpPr>
        <p:spPr>
          <a:xfrm>
            <a:off x="485774" y="1095073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3D484-00D1-469F-9D1F-A689AA618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41" y="-942088"/>
            <a:ext cx="2931320" cy="293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623574-7F16-4885-B504-2EA72173F802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197D2-E7D4-4BAD-A5B0-1AB36C5E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1791894E-EEAE-4EA6-A0F8-602D77FF2EC0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8D0A5-8F3C-4941-B536-6741C565E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BFC3CFF6-790B-4A76-8FDB-A52480A43C97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B07EC-0E5D-47A7-9DBF-7FA0B19D66F3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90574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F2590E-F8D1-4599-829A-B5B8DFDEBE4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2115C-855D-4B09-8F24-7B7503334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5ED48CD0-16D0-4043-8394-A0C75DB551D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C1EC9-45BC-4B7A-8AE9-08CA1EC96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58BEB06-AAB1-458E-BAC7-49BDE1670E3D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B7C76-2109-43FF-869A-06E8F66A6E45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20026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392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user</cp:lastModifiedBy>
  <cp:revision>19</cp:revision>
  <dcterms:created xsi:type="dcterms:W3CDTF">2025-02-24T07:50:09Z</dcterms:created>
  <dcterms:modified xsi:type="dcterms:W3CDTF">2025-04-18T15:58:17Z</dcterms:modified>
</cp:coreProperties>
</file>