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C01F1-B546-4D16-8D2C-00C8FDBEBB09}" v="224" dt="2023-11-13T21:02:2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11/13/23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64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912" y="2568938"/>
            <a:ext cx="5730777" cy="4186369"/>
          </a:xfrm>
        </p:spPr>
        <p:txBody>
          <a:bodyPr>
            <a:normAutofit/>
          </a:bodyPr>
          <a:lstStyle/>
          <a:p>
            <a:r>
              <a:rPr lang="en-US" sz="3200" b="1" i="0" dirty="0"/>
              <a:t>Advance Data Challenge Project. </a:t>
            </a:r>
            <a:br>
              <a:rPr lang="en-US" sz="3200" b="1" i="0" dirty="0"/>
            </a:br>
            <a:r>
              <a:rPr lang="en-US" sz="3200" b="1" i="0" dirty="0"/>
              <a:t>Presented By: </a:t>
            </a:r>
            <a:br>
              <a:rPr lang="en-US" sz="3200" b="1" i="0" dirty="0"/>
            </a:br>
            <a:r>
              <a:rPr lang="en-US" sz="3200" i="0" dirty="0">
                <a:ea typeface="+mj-lt"/>
                <a:cs typeface="+mj-lt"/>
              </a:rPr>
              <a:t>1)</a:t>
            </a:r>
            <a:r>
              <a:rPr lang="en-US" sz="3200" i="0" err="1">
                <a:ea typeface="+mj-lt"/>
                <a:cs typeface="+mj-lt"/>
              </a:rPr>
              <a:t>Partow</a:t>
            </a:r>
            <a:r>
              <a:rPr lang="en-US" sz="3200" i="0" dirty="0">
                <a:ea typeface="+mj-lt"/>
                <a:cs typeface="+mj-lt"/>
              </a:rPr>
              <a:t> </a:t>
            </a:r>
            <a:r>
              <a:rPr lang="en-US" sz="3200" i="0" err="1">
                <a:ea typeface="+mj-lt"/>
                <a:cs typeface="+mj-lt"/>
              </a:rPr>
              <a:t>Khushkanab</a:t>
            </a:r>
            <a:r>
              <a:rPr lang="en-US" sz="3200" i="0" dirty="0">
                <a:ea typeface="+mj-lt"/>
                <a:cs typeface="+mj-lt"/>
              </a:rPr>
              <a:t> Moradi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2) Ankitha Kakade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646" y="480741"/>
            <a:ext cx="5730777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ea typeface="+mn-lt"/>
                <a:cs typeface="+mn-lt"/>
              </a:rPr>
              <a:t>Child Mind Institute - Detect Sleep States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 descr="Abstract background of mesh">
            <a:extLst>
              <a:ext uri="{FF2B5EF4-FFF2-40B4-BE49-F238E27FC236}">
                <a16:creationId xmlns:a16="http://schemas.microsoft.com/office/drawing/2014/main" id="{E05C6159-8160-3DAE-29B8-21D8D9F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-220318" y="367227"/>
            <a:ext cx="6857980" cy="684882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79BE-0DA8-6F15-5102-ED94D6B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817-5493-C0A3-5CFC-A31AE4F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3200" dirty="0"/>
              <a:t>Overview </a:t>
            </a:r>
          </a:p>
          <a:p>
            <a:pPr marL="269875" indent="-269875"/>
            <a:r>
              <a:rPr lang="en-US" sz="3200" dirty="0"/>
              <a:t>Data Understanding</a:t>
            </a:r>
          </a:p>
          <a:p>
            <a:pPr marL="269875" indent="-269875"/>
            <a:r>
              <a:rPr lang="en-US" sz="3200" dirty="0"/>
              <a:t>Difficulty faced</a:t>
            </a:r>
          </a:p>
          <a:p>
            <a:pPr marL="269875" indent="-269875"/>
            <a:r>
              <a:rPr lang="en-US" sz="3200" dirty="0"/>
              <a:t>What is done so far!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0CD4F5-9FCA-7627-390A-9C04C844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4" r="14704" b="-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23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3F5-F4BD-B2E3-A66D-605664C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 </a:t>
            </a:r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C36C-9321-70BA-F04C-01AAA5E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671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Bell MT</vt:lpstr>
      <vt:lpstr>GlowVTI</vt:lpstr>
      <vt:lpstr>Advance Data Challenge Project.  Presented By:  1)Partow Khushkanab Moradi 2) Ankitha Kakade</vt:lpstr>
      <vt:lpstr>Contents:</vt:lpstr>
      <vt:lpstr>Overview/ Description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Kakade Ankitha</cp:lastModifiedBy>
  <cp:revision>86</cp:revision>
  <dcterms:created xsi:type="dcterms:W3CDTF">2023-11-13T20:42:04Z</dcterms:created>
  <dcterms:modified xsi:type="dcterms:W3CDTF">2023-11-13T21:07:01Z</dcterms:modified>
</cp:coreProperties>
</file>