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EB000-3B4B-BDC7-61BD-746B3C784C90}" v="284" dt="2023-11-19T19:42:4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164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child-mind-institute-detect-sleep-states/overview/evalu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662" y="2147586"/>
            <a:ext cx="4766388" cy="2246060"/>
          </a:xfrm>
        </p:spPr>
        <p:txBody>
          <a:bodyPr>
            <a:normAutofit fontScale="90000"/>
          </a:bodyPr>
          <a:lstStyle/>
          <a:p>
            <a:r>
              <a:rPr lang="en-US" sz="3200" b="1" i="0" dirty="0"/>
              <a:t>Advance Data Challenge Project. </a:t>
            </a:r>
            <a:br>
              <a:rPr lang="en-US" sz="3200" b="1" i="0" dirty="0"/>
            </a:br>
            <a:r>
              <a:rPr lang="en-US" sz="3200" b="1" i="0" dirty="0"/>
              <a:t>Presented By: </a:t>
            </a:r>
            <a:br>
              <a:rPr lang="en-US" sz="3200" b="1" i="0" dirty="0"/>
            </a:br>
            <a:r>
              <a:rPr lang="en-US" sz="3200" i="0" dirty="0">
                <a:ea typeface="+mj-lt"/>
                <a:cs typeface="+mj-lt"/>
              </a:rPr>
              <a:t>1)Partow Khushkanab Moradi</a:t>
            </a:r>
            <a:br>
              <a:rPr lang="en-US" sz="3200" i="0" dirty="0">
                <a:ea typeface="+mj-lt"/>
                <a:cs typeface="+mj-lt"/>
              </a:rPr>
            </a:br>
            <a:r>
              <a:rPr lang="en-US" sz="3200" i="0" dirty="0">
                <a:ea typeface="+mj-lt"/>
                <a:cs typeface="+mj-lt"/>
              </a:rPr>
              <a:t>2) Ankitha Kakade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272" y="597282"/>
            <a:ext cx="5730777" cy="1320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ea typeface="+mn-lt"/>
                <a:cs typeface="+mn-lt"/>
              </a:rPr>
              <a:t>Child Mind Institute - Detect Sleep States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sz="3200" dirty="0">
              <a:ea typeface="+mn-lt"/>
              <a:cs typeface="+mn-lt"/>
            </a:endParaRPr>
          </a:p>
          <a:p>
            <a:endParaRPr lang="en-US" sz="3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47" descr="Abstract background of mesh">
            <a:extLst>
              <a:ext uri="{FF2B5EF4-FFF2-40B4-BE49-F238E27FC236}">
                <a16:creationId xmlns:a16="http://schemas.microsoft.com/office/drawing/2014/main" id="{E05C6159-8160-3DAE-29B8-21D8D9F9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-220318" y="367227"/>
            <a:ext cx="6857980" cy="684882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98A-15A3-2DDF-5854-59727D96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Difficulty Faced: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2AFD-6C36-92B0-5ED1-4A5F79C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81829"/>
            <a:ext cx="11101136" cy="4317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The files we downloaded from Kaggle was in the format of ".parquet", we could access the file in </a:t>
            </a:r>
            <a:r>
              <a:rPr lang="en-US" dirty="0" err="1"/>
              <a:t>DBeaver</a:t>
            </a:r>
            <a:r>
              <a:rPr lang="en-US" dirty="0"/>
              <a:t>. </a:t>
            </a:r>
          </a:p>
          <a:p>
            <a:pPr marL="269875" indent="-269875"/>
            <a:r>
              <a:rPr lang="en-US" dirty="0"/>
              <a:t>Changes were made for the attributes from String to Timestamp (Date). </a:t>
            </a:r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379BE-0DA8-6F15-5102-ED94D6BB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817-5493-C0A3-5CFC-A31AE4F6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3" y="2225314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3200" dirty="0"/>
              <a:t>Overview </a:t>
            </a:r>
          </a:p>
          <a:p>
            <a:pPr marL="269875" indent="-269875"/>
            <a:r>
              <a:rPr lang="en-US" sz="3200" dirty="0"/>
              <a:t>Data Understanding</a:t>
            </a:r>
          </a:p>
          <a:p>
            <a:pPr marL="269875" indent="-269875"/>
            <a:r>
              <a:rPr lang="en-US" sz="3200" dirty="0"/>
              <a:t>Difficulty faced</a:t>
            </a:r>
          </a:p>
          <a:p>
            <a:pPr marL="269875" indent="-269875"/>
            <a:r>
              <a:rPr lang="en-US" sz="3200" dirty="0"/>
              <a:t>What is done so far!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00CD4F5-9FCA-7627-390A-9C04C844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4" r="14704" b="-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423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3F5-F4BD-B2E3-A66D-605664C2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 </a:t>
            </a:r>
            <a:r>
              <a:rPr lang="en-US" b="1" dirty="0"/>
              <a:t>Description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C36C-9321-70BA-F04C-01AAA5E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n-US" dirty="0"/>
          </a:p>
          <a:p>
            <a:pPr marL="269875" indent="-269875"/>
            <a:r>
              <a:rPr lang="en-US" sz="2000" dirty="0">
                <a:latin typeface="Arial"/>
                <a:cs typeface="Arial"/>
              </a:rPr>
              <a:t>AIM:  To detect the occurrence of these two events in the accelerometer series. </a:t>
            </a:r>
            <a:br>
              <a:rPr lang="en-US" dirty="0"/>
            </a:br>
            <a:endParaRPr lang="en-US"/>
          </a:p>
          <a:p>
            <a:pPr marL="269875" indent="-269875"/>
            <a:r>
              <a:rPr lang="en-US" sz="2000" dirty="0">
                <a:ea typeface="+mn-lt"/>
                <a:cs typeface="+mn-lt"/>
              </a:rPr>
              <a:t>The dataset comprises about 500 multi-day recordings of wrist-worn accelerometer data annotated with two event types: </a:t>
            </a:r>
            <a:r>
              <a:rPr lang="en-US" sz="2000" i="1" dirty="0">
                <a:ea typeface="+mn-lt"/>
                <a:cs typeface="+mn-lt"/>
              </a:rPr>
              <a:t>onset</a:t>
            </a:r>
            <a:r>
              <a:rPr lang="en-US" sz="2000" dirty="0">
                <a:ea typeface="+mn-lt"/>
                <a:cs typeface="+mn-lt"/>
              </a:rPr>
              <a:t>, the beginning of sleep, and </a:t>
            </a:r>
            <a:r>
              <a:rPr lang="en-US" sz="2000" i="1" dirty="0">
                <a:ea typeface="+mn-lt"/>
                <a:cs typeface="+mn-lt"/>
              </a:rPr>
              <a:t>wakeup</a:t>
            </a:r>
            <a:r>
              <a:rPr lang="en-US" sz="2000" dirty="0">
                <a:ea typeface="+mn-lt"/>
                <a:cs typeface="+mn-lt"/>
              </a:rPr>
              <a:t>, the end of sleep.</a:t>
            </a:r>
            <a:endParaRPr lang="en-US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5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C020-2AF6-A354-10C9-1CC90CC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1478-0AAC-1AFF-A7F6-B97A5FD1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9535"/>
            <a:ext cx="11101136" cy="45791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69875" indent="-269875"/>
            <a:r>
              <a:rPr lang="en-US" sz="2600" b="1" dirty="0"/>
              <a:t>Files and Field Descriptions: </a:t>
            </a:r>
            <a:endParaRPr lang="en-US" sz="2600" dirty="0"/>
          </a:p>
          <a:p>
            <a:pPr marL="719455" lvl="1" indent="-269875"/>
            <a:r>
              <a:rPr lang="en-US" sz="1600" b="1" err="1">
                <a:latin typeface="Verdana"/>
                <a:ea typeface="+mn-lt"/>
                <a:cs typeface="+mn-lt"/>
              </a:rPr>
              <a:t>train_series.parquet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training data. Each series is a continuous recording of accelerometer data for a single subject spanning many days.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err="1">
                <a:latin typeface="Verdana"/>
                <a:ea typeface="+mn-lt"/>
                <a:cs typeface="+mn-lt"/>
              </a:rPr>
              <a:t>test_series.parquet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the test data, containing the same fields as above. You will predict event occurrences for series in this file.</a:t>
            </a:r>
            <a:endParaRPr lang="en-US" sz="1600">
              <a:latin typeface="Verdana"/>
              <a:ea typeface="Verdana"/>
            </a:endParaRPr>
          </a:p>
          <a:p>
            <a:pPr marL="719455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lvl="1" indent="-269875"/>
            <a:r>
              <a:rPr lang="en-US" sz="1600" b="1" dirty="0">
                <a:latin typeface="Verdana"/>
                <a:ea typeface="+mn-lt"/>
                <a:cs typeface="+mn-lt"/>
              </a:rPr>
              <a:t>train_events.csv</a:t>
            </a:r>
            <a:r>
              <a:rPr lang="en-US" sz="1600" dirty="0">
                <a:latin typeface="Verdana"/>
                <a:ea typeface="+mn-lt"/>
                <a:cs typeface="+mn-lt"/>
              </a:rPr>
              <a:t> - Sleep logs for series in the training set recording onset and wake events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dirty="0">
                <a:latin typeface="Verdana"/>
                <a:ea typeface="+mn-lt"/>
                <a:cs typeface="+mn-lt"/>
              </a:rPr>
              <a:t>sample_submission.csv</a:t>
            </a:r>
            <a:r>
              <a:rPr lang="en-US" sz="1600" dirty="0">
                <a:latin typeface="Verdana"/>
                <a:ea typeface="+mn-lt"/>
                <a:cs typeface="+mn-lt"/>
              </a:rPr>
              <a:t> - A sample submission file in the correct format. See the </a:t>
            </a:r>
            <a:r>
              <a:rPr lang="en-US" sz="1600" b="1" dirty="0">
                <a:latin typeface="Verdana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r>
              <a:rPr lang="en-US" sz="1600" dirty="0">
                <a:latin typeface="Verdana"/>
                <a:ea typeface="+mn-lt"/>
                <a:cs typeface="+mn-lt"/>
              </a:rPr>
              <a:t> page for more details.</a:t>
            </a:r>
            <a:endParaRPr lang="en-US" sz="1600">
              <a:latin typeface="Verdana"/>
              <a:ea typeface="Verdana"/>
            </a:endParaRPr>
          </a:p>
          <a:p>
            <a:pPr marL="719455" lvl="1" indent="-269875"/>
            <a:endParaRPr lang="en-US" sz="1100" dirty="0">
              <a:solidFill>
                <a:srgbClr val="3C4043"/>
              </a:solidFill>
            </a:endParaRPr>
          </a:p>
          <a:p>
            <a:pPr marL="269875" indent="-269875"/>
            <a:br>
              <a:rPr lang="en-US" dirty="0"/>
            </a:br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3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FC7F7-CAFA-40BB-852A-7D9EFC5E3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923F4B-C29A-4282-9487-E3F24533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450CDD-550A-490C-A481-1ADB6F8F8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2B96CA-1A36-4632-AB34-AB21755DD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59A9FC60-2C1A-3F8F-C168-8E9AEC20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" y="1523083"/>
            <a:ext cx="5458061" cy="4114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FD2664-A45B-7780-8C7C-D112C93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4" y="1527483"/>
            <a:ext cx="5692049" cy="40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A524-0FE2-844C-487F-EEB1E977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69C5-DC17-3703-6407-13B804E6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cleaned the data by changing the String format to Date. </a:t>
            </a:r>
          </a:p>
        </p:txBody>
      </p:sp>
    </p:spTree>
    <p:extLst>
      <p:ext uri="{BB962C8B-B14F-4D97-AF65-F5344CB8AC3E}">
        <p14:creationId xmlns:p14="http://schemas.microsoft.com/office/powerpoint/2010/main" val="340102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C108-F9C5-5449-1321-509F2F38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16CF-2CA0-C416-9D04-EA3117BE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3866-9FC7-0A94-5E07-580F1E9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AA87-F696-539B-0E45-AFA715B8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5425-1C48-65C7-C642-489AEB6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9B7A-D76E-05FF-3432-82A7D117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27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270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Bell MT</vt:lpstr>
      <vt:lpstr>Verdana</vt:lpstr>
      <vt:lpstr>GlowVTI</vt:lpstr>
      <vt:lpstr>Advance Data Challenge Project.  Presented By:  1)Partow Khushkanab Moradi 2) Ankitha Kakade</vt:lpstr>
      <vt:lpstr>Contents:</vt:lpstr>
      <vt:lpstr>Overview/ Description </vt:lpstr>
      <vt:lpstr>Data Understanding</vt:lpstr>
      <vt:lpstr>PowerPoint Presentation</vt:lpstr>
      <vt:lpstr>Data Cleaning:</vt:lpstr>
      <vt:lpstr>Data description:</vt:lpstr>
      <vt:lpstr>Null values</vt:lpstr>
      <vt:lpstr>Correlation matrix</vt:lpstr>
      <vt:lpstr>Data Cleaning and Difficulty Faced: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Kakade Ankitha</cp:lastModifiedBy>
  <cp:revision>172</cp:revision>
  <dcterms:created xsi:type="dcterms:W3CDTF">2023-11-13T20:42:04Z</dcterms:created>
  <dcterms:modified xsi:type="dcterms:W3CDTF">2023-11-28T11:33:02Z</dcterms:modified>
</cp:coreProperties>
</file>