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Nuni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Nunito-regular.fntdata"/><Relationship Id="rId21" Type="http://schemas.openxmlformats.org/officeDocument/2006/relationships/slide" Target="slides/slide16.xml"/><Relationship Id="rId24" Type="http://schemas.openxmlformats.org/officeDocument/2006/relationships/font" Target="fonts/Nunito-italic.fntdata"/><Relationship Id="rId23" Type="http://schemas.openxmlformats.org/officeDocument/2006/relationships/font" Target="fonts/Nuni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87bde6730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87bde6730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861678612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861678612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861678612c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861678612c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861678612c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861678612c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61678612c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61678612c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861678612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861678612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861678612c_3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861678612c_3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5b2b9e5dc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5b2b9e5dc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87c6fde68a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87c6fde68a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87c6fde68a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87c6fde68a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87c6fde68a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87c6fde68a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87c6fde68a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87c6fde68a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87c6fde7cd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87c6fde7cd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87c6fde7cd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87c6fde7cd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87bde6730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87bde6730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hyperlink" Target="http://drive.google.com/file/d/1zJ-dwOTm4RuAy_ozI8pJWynPungDrUaf/view" TargetMode="External"/><Relationship Id="rId5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Relationship Id="rId4" Type="http://schemas.openxmlformats.org/officeDocument/2006/relationships/hyperlink" Target="http://drive.google.com/file/d/17BU8H3AVvvfR4oAhcKAR3SW-8JAYPcC9/view" TargetMode="External"/><Relationship Id="rId5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jpg"/><Relationship Id="rId4" Type="http://schemas.openxmlformats.org/officeDocument/2006/relationships/hyperlink" Target="http://drive.google.com/file/d/1VTimt1nZQw-9DWl7Uph0XRP1dRVEMcg7/view" TargetMode="External"/><Relationship Id="rId5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jpg"/><Relationship Id="rId4" Type="http://schemas.openxmlformats.org/officeDocument/2006/relationships/hyperlink" Target="http://drive.google.com/file/d/1VgZnV449Qvujp_70GfYeyAt-uhXQZPII/view" TargetMode="External"/><Relationship Id="rId5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drive.google.com/file/d/16X0QqBXzNmCEuVjf133jMcShRJ5TORvR/view" TargetMode="External"/><Relationship Id="rId4" Type="http://schemas.openxmlformats.org/officeDocument/2006/relationships/image" Target="../media/image8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drive.google.com/file/d/16YftcV08aBeUrGiaEtTGfnHXl5P1Oe8J/view" TargetMode="External"/><Relationship Id="rId4" Type="http://schemas.openxmlformats.org/officeDocument/2006/relationships/image" Target="../media/image6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drive.google.com/file/d/1uOW6HhwhXMC1GTuXnMKfz1D7YxRTvK5Z/view" TargetMode="External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drive.google.com/file/d/1qgE0xIWU786TqmF0RNx2rgjBExAK9nmi/view" TargetMode="External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drive.google.com/file/d/1Axit9D7L43Q98SPa3RX-O8vClA3AXbh3/view" TargetMode="External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drive.google.com/file/d/1OvwgoX-znvx6LcpzaP5hQZzN4osDUtOc/view" TargetMode="External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drive.google.com/file/d/1ZWOeNtJbK9j5OybRvE-1wuLiSxK_v1vz/view" TargetMode="External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drive.google.com/file/d/1D_OU8CYZJ0iQkx2tShnCkqaxuBX6RNyc/view" TargetMode="External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drive.google.com/file/d/1LUZbQHyjtbfNA3u4f5m8B--M632rQJDp/view" TargetMode="External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598100" y="922452"/>
            <a:ext cx="8222100" cy="139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 </a:t>
            </a:r>
            <a:r>
              <a:rPr b="1" lang="en"/>
              <a:t>FOOD ORDERING SYSTEM IN MINI/MAIN CANTEEN</a:t>
            </a:r>
            <a:endParaRPr b="1"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598100" y="2319249"/>
            <a:ext cx="8222100" cy="30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Submitted B</a:t>
            </a:r>
            <a:r>
              <a:rPr lang="en" u="sng"/>
              <a:t>y:</a:t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 PRUDHVI SAIRAM - B160555CS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 VISHNU VARDHAN SAI - B160733CS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 HEMANTHNATH CHOWDARY - B160747CS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LAM TEJA - B160745CS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152400"/>
            <a:ext cx="7090635" cy="4838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2" title="slide11.mp3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95435" y="152400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"/>
          <p:cNvSpPr txBox="1"/>
          <p:nvPr>
            <p:ph type="title"/>
          </p:nvPr>
        </p:nvSpPr>
        <p:spPr>
          <a:xfrm>
            <a:off x="819150" y="493875"/>
            <a:ext cx="7505700" cy="6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flow Diagram</a:t>
            </a:r>
            <a:endParaRPr/>
          </a:p>
        </p:txBody>
      </p:sp>
      <p:sp>
        <p:nvSpPr>
          <p:cNvPr id="199" name="Google Shape;199;p23"/>
          <p:cNvSpPr txBox="1"/>
          <p:nvPr>
            <p:ph idx="1" type="body"/>
          </p:nvPr>
        </p:nvSpPr>
        <p:spPr>
          <a:xfrm>
            <a:off x="819150" y="1445600"/>
            <a:ext cx="7505700" cy="29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0" name="Google Shape;20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50" y="1108275"/>
            <a:ext cx="7282652" cy="3661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3" title="slide12.mp3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96200" y="533400"/>
            <a:ext cx="519675" cy="51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4"/>
          <p:cNvSpPr txBox="1"/>
          <p:nvPr>
            <p:ph type="title"/>
          </p:nvPr>
        </p:nvSpPr>
        <p:spPr>
          <a:xfrm>
            <a:off x="879375" y="674550"/>
            <a:ext cx="75057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</p:txBody>
      </p:sp>
      <p:sp>
        <p:nvSpPr>
          <p:cNvPr id="207" name="Google Shape;207;p24"/>
          <p:cNvSpPr txBox="1"/>
          <p:nvPr>
            <p:ph idx="1" type="body"/>
          </p:nvPr>
        </p:nvSpPr>
        <p:spPr>
          <a:xfrm>
            <a:off x="568700" y="1457525"/>
            <a:ext cx="7755900" cy="29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 </a:t>
            </a:r>
            <a:endParaRPr/>
          </a:p>
        </p:txBody>
      </p:sp>
      <p:pic>
        <p:nvPicPr>
          <p:cNvPr id="208" name="Google Shape;20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8200" y="590225"/>
            <a:ext cx="6116899" cy="4264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4" title="slide13.mp3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29600" y="381000"/>
            <a:ext cx="483650" cy="48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5"/>
          <p:cNvSpPr txBox="1"/>
          <p:nvPr>
            <p:ph type="title"/>
          </p:nvPr>
        </p:nvSpPr>
        <p:spPr>
          <a:xfrm>
            <a:off x="819150" y="845600"/>
            <a:ext cx="7505700" cy="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5"/>
          <p:cNvSpPr txBox="1"/>
          <p:nvPr>
            <p:ph idx="1" type="body"/>
          </p:nvPr>
        </p:nvSpPr>
        <p:spPr>
          <a:xfrm>
            <a:off x="819150" y="590250"/>
            <a:ext cx="7505700" cy="38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6" name="Google Shape;21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950" y="493875"/>
            <a:ext cx="7971451" cy="4161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5" title="slide14.mp3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29600" y="533400"/>
            <a:ext cx="497525" cy="49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6"/>
          <p:cNvSpPr txBox="1"/>
          <p:nvPr>
            <p:ph type="title"/>
          </p:nvPr>
        </p:nvSpPr>
        <p:spPr>
          <a:xfrm>
            <a:off x="780575" y="390300"/>
            <a:ext cx="7164600" cy="5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End App Demonstration</a:t>
            </a:r>
            <a:endParaRPr/>
          </a:p>
        </p:txBody>
      </p:sp>
      <p:pic>
        <p:nvPicPr>
          <p:cNvPr id="223" name="Google Shape;223;p26" title="User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72500" y="961800"/>
            <a:ext cx="2180756" cy="3876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7"/>
          <p:cNvSpPr txBox="1"/>
          <p:nvPr>
            <p:ph type="title"/>
          </p:nvPr>
        </p:nvSpPr>
        <p:spPr>
          <a:xfrm>
            <a:off x="819150" y="376350"/>
            <a:ext cx="73074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Admin End App Demonstration</a:t>
            </a:r>
            <a:endParaRPr/>
          </a:p>
        </p:txBody>
      </p:sp>
      <p:pic>
        <p:nvPicPr>
          <p:cNvPr id="229" name="Google Shape;229;p27" title="Admin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82025" y="1003650"/>
            <a:ext cx="2157215" cy="383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6600"/>
              <a:t>THANK YOU</a:t>
            </a:r>
            <a:endParaRPr b="1" i="1" sz="6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604500"/>
            <a:ext cx="7505700" cy="6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</a:t>
            </a:r>
            <a:endParaRPr b="1"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699650" y="1487825"/>
            <a:ext cx="7505700" cy="28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The purpose of this project is to develop a food ordering system.It is a system that enable customers to place their order at mini/main canteen.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The reason to develop this system is a long waiting time for students at counters of mini/main canteens for ordering food.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Therefore,this system increases the speed of taking the order and displays it to the mini/main canteen staff accordingly.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It save the time of students and also make things organized for the canteen staff.</a:t>
            </a:r>
            <a:endParaRPr sz="1800"/>
          </a:p>
        </p:txBody>
      </p:sp>
      <p:pic>
        <p:nvPicPr>
          <p:cNvPr id="136" name="Google Shape;136;p14" title="abstract.mp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01000" y="651725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778950" y="443775"/>
            <a:ext cx="7505700" cy="8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MODULES</a:t>
            </a:r>
            <a:endParaRPr/>
          </a:p>
        </p:txBody>
      </p:sp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819150" y="1215550"/>
            <a:ext cx="7505700" cy="34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This project involves modules like: </a:t>
            </a:r>
            <a:endParaRPr sz="1800"/>
          </a:p>
          <a:p>
            <a:pPr indent="0" lvl="0" marL="0" rtl="0" algn="l">
              <a:lnSpc>
                <a:spcPct val="7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/>
              <a:t>1.User registration </a:t>
            </a:r>
            <a:r>
              <a:rPr lang="en" sz="1800"/>
              <a:t>: This is a form with a list of fields that a user will input data into which enables a new user to register. </a:t>
            </a:r>
            <a:endParaRPr sz="1800"/>
          </a:p>
          <a:p>
            <a:pPr indent="0" lvl="0" marL="0" rtl="0" algn="l">
              <a:lnSpc>
                <a:spcPct val="7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/>
              <a:t>2.User Login </a:t>
            </a:r>
            <a:r>
              <a:rPr lang="en" sz="1800"/>
              <a:t>: This module makes users login with their details to view the menu and order the food. </a:t>
            </a:r>
            <a:endParaRPr sz="1800"/>
          </a:p>
          <a:p>
            <a:pPr indent="0" lvl="0" marL="0" rtl="0" algn="l">
              <a:lnSpc>
                <a:spcPct val="7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/>
              <a:t>3.Menu </a:t>
            </a:r>
            <a:r>
              <a:rPr lang="en" sz="1800"/>
              <a:t>: This contains the food details along with their prices and quantity. </a:t>
            </a:r>
            <a:endParaRPr sz="1800"/>
          </a:p>
          <a:p>
            <a:pPr indent="0" lvl="0" marL="0" rtl="0" algn="l">
              <a:lnSpc>
                <a:spcPct val="7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/>
              <a:t>4.Cart </a:t>
            </a:r>
            <a:r>
              <a:rPr lang="en" sz="1800"/>
              <a:t>: This module contains details of the food that customer has ordered along with its quantity and the total price of the food ordered.</a:t>
            </a:r>
            <a:endParaRPr sz="1800"/>
          </a:p>
          <a:p>
            <a:pPr indent="0" lvl="0" marL="0" rtl="0" algn="l">
              <a:lnSpc>
                <a:spcPct val="7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 </a:t>
            </a:r>
            <a:r>
              <a:rPr b="1" lang="en" sz="1800"/>
              <a:t>5.My Orders </a:t>
            </a:r>
            <a:r>
              <a:rPr lang="en" sz="1800"/>
              <a:t>: This module shows details about the current and previous orders of the customer. It shows the status and details of present order .</a:t>
            </a:r>
            <a:endParaRPr sz="1800"/>
          </a:p>
        </p:txBody>
      </p:sp>
      <p:pic>
        <p:nvPicPr>
          <p:cNvPr id="143" name="Google Shape;143;p15" title="modules.mp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91900" y="527100"/>
            <a:ext cx="492750" cy="49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/>
          <p:nvPr>
            <p:ph type="title"/>
          </p:nvPr>
        </p:nvSpPr>
        <p:spPr>
          <a:xfrm>
            <a:off x="819150" y="564300"/>
            <a:ext cx="7505700" cy="7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149" name="Google Shape;149;p16"/>
          <p:cNvSpPr txBox="1"/>
          <p:nvPr>
            <p:ph idx="1" type="body"/>
          </p:nvPr>
        </p:nvSpPr>
        <p:spPr>
          <a:xfrm>
            <a:off x="819150" y="1627425"/>
            <a:ext cx="7505700" cy="2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 To develop a system that will surely satisfy the customer service.</a:t>
            </a:r>
            <a:endParaRPr sz="1900"/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To design a system able to accommodate a huge number of orders at a time by.</a:t>
            </a:r>
            <a:endParaRPr sz="1900"/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To evaluate its performance and acceptability in terms of security, user-friendliness,   accuracy   and reliability.</a:t>
            </a:r>
            <a:endParaRPr sz="1900"/>
          </a:p>
        </p:txBody>
      </p:sp>
      <p:pic>
        <p:nvPicPr>
          <p:cNvPr id="150" name="Google Shape;150;p16" title="objectives.mp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2400" y="781125"/>
            <a:ext cx="399975" cy="39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/>
          <p:nvPr>
            <p:ph type="title"/>
          </p:nvPr>
        </p:nvSpPr>
        <p:spPr>
          <a:xfrm>
            <a:off x="819150" y="845600"/>
            <a:ext cx="7938600" cy="954600"/>
          </a:xfrm>
          <a:prstGeom prst="rect">
            <a:avLst/>
          </a:prstGeom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Hardware Requirements           Software Requirements</a:t>
            </a:r>
            <a:endParaRPr sz="2500"/>
          </a:p>
        </p:txBody>
      </p:sp>
      <p:sp>
        <p:nvSpPr>
          <p:cNvPr id="156" name="Google Shape;156;p17"/>
          <p:cNvSpPr txBox="1"/>
          <p:nvPr>
            <p:ph idx="1" type="body"/>
          </p:nvPr>
        </p:nvSpPr>
        <p:spPr>
          <a:xfrm>
            <a:off x="819150" y="1718725"/>
            <a:ext cx="4349700" cy="27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An android phone with minimum following requirements</a:t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900"/>
              <a:t>● </a:t>
            </a:r>
            <a:r>
              <a:rPr b="1" lang="en" sz="1900"/>
              <a:t>Processor </a:t>
            </a:r>
            <a:r>
              <a:rPr lang="en" sz="1900"/>
              <a:t>: 1.2GHz or faster</a:t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900"/>
              <a:t>● </a:t>
            </a:r>
            <a:r>
              <a:rPr b="1" lang="en" sz="1900"/>
              <a:t>Ram</a:t>
            </a:r>
            <a:r>
              <a:rPr lang="en" sz="1900"/>
              <a:t> : Minimum of 512 MB , 2GB is recommended </a:t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900"/>
              <a:t>● </a:t>
            </a:r>
            <a:r>
              <a:rPr b="1" lang="en" sz="1900"/>
              <a:t>Space </a:t>
            </a:r>
            <a:r>
              <a:rPr lang="en" sz="1900"/>
              <a:t>: Minimum of 20 MB or more</a:t>
            </a:r>
            <a:endParaRPr sz="1900"/>
          </a:p>
        </p:txBody>
      </p:sp>
      <p:cxnSp>
        <p:nvCxnSpPr>
          <p:cNvPr id="157" name="Google Shape;157;p17"/>
          <p:cNvCxnSpPr/>
          <p:nvPr/>
        </p:nvCxnSpPr>
        <p:spPr>
          <a:xfrm>
            <a:off x="4789650" y="1099475"/>
            <a:ext cx="11400" cy="3339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8" name="Google Shape;158;p17"/>
          <p:cNvSpPr txBox="1"/>
          <p:nvPr>
            <p:ph idx="1" type="body"/>
          </p:nvPr>
        </p:nvSpPr>
        <p:spPr>
          <a:xfrm>
            <a:off x="5244600" y="1984100"/>
            <a:ext cx="3307800" cy="24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OS : </a:t>
            </a:r>
            <a:r>
              <a:rPr lang="en" sz="1900"/>
              <a:t>Android Kitkat(version 4.4) or Higher</a:t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900"/>
              <a:t>Proper Internet connection</a:t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900"/>
          </a:p>
        </p:txBody>
      </p:sp>
      <p:pic>
        <p:nvPicPr>
          <p:cNvPr id="159" name="Google Shape;159;p17" title="hardsoft.mp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29600" y="381000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819150" y="444475"/>
            <a:ext cx="7505700" cy="70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 Requirements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819150" y="1430450"/>
            <a:ext cx="7505700" cy="33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This section presents the identified functional requirements for the app.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The following are the identified functional requirements for the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USER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side: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Font typeface="Arial"/>
              <a:buAutoNum type="arabicParenR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User will be able to register and then login to enter the menu page.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AutoNum type="arabicParenR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Every User need to use unique email address for registration.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AutoNum type="arabicParenR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If a User forgets the password, they can change it using forgot password option.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AutoNum type="arabicParenR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User will be able to view the menu and categories of food items.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AutoNum type="arabicParenR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User will be able to add or remove items from cart.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AutoNum type="arabicParenR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On clicking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cart_icon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button in the menu page, user will be navigated to cart page.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AutoNum type="arabicParenR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User will be able to navigate between menu page and cart page and can add items to the cart.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6" name="Google Shape;166;p18" title="func_1.mp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00825" y="569125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 flipH="1" rot="10800000">
            <a:off x="819150" y="181700"/>
            <a:ext cx="7505700" cy="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</p:txBody>
      </p:sp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819150" y="378725"/>
            <a:ext cx="7505700" cy="41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8) On clicking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place_order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button in the cart page, user will be navigated to              order_confirmation page which will display the order details.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9) After placing the order, user will be able to navigate back to the menu page by clicking re-order  button.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10) To view the details of an order, users should go to Myorders page in the dropdown menu which will display all the orders.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The following are the identified functional requirements for the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ADMIN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side: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Font typeface="Arial"/>
              <a:buAutoNum type="arabicParenR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Admin will be able to add or remove items.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AutoNum type="arabicParenR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Admin will be able to update the details of the items.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AutoNum type="arabicParenR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Admin will be able to manage the orders from the users.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" name="Google Shape;173;p19" title="func_2.mp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7200" y="514025"/>
            <a:ext cx="381450" cy="38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>
            <p:ph type="title"/>
          </p:nvPr>
        </p:nvSpPr>
        <p:spPr>
          <a:xfrm>
            <a:off x="819150" y="313000"/>
            <a:ext cx="7505700" cy="7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 functional requirements</a:t>
            </a:r>
            <a:endParaRPr/>
          </a:p>
        </p:txBody>
      </p:sp>
      <p:sp>
        <p:nvSpPr>
          <p:cNvPr id="179" name="Google Shape;179;p20"/>
          <p:cNvSpPr txBox="1"/>
          <p:nvPr>
            <p:ph idx="1" type="body"/>
          </p:nvPr>
        </p:nvSpPr>
        <p:spPr>
          <a:xfrm>
            <a:off x="657600" y="1052500"/>
            <a:ext cx="7207200" cy="35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The following are the identified non-functional</a:t>
            </a:r>
            <a:r>
              <a:rPr b="1" lang="en" sz="1500">
                <a:latin typeface="Arial"/>
                <a:ea typeface="Arial"/>
                <a:cs typeface="Arial"/>
                <a:sym typeface="Arial"/>
              </a:rPr>
              <a:t> Compatibility and Security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 requirements: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Font typeface="Arial"/>
              <a:buAutoNum type="arabicParenR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The user will able to use the app in different platforms like different versions of OS/Mobiles.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AutoNum type="arabicParenR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The app contains authentication process for login.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AutoNum type="arabicParenR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The app performs encryption and decryption of data for password which is given by user for login.        </a:t>
            </a:r>
            <a:endParaRPr b="1" sz="2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The following are the identified non-functional </a:t>
            </a:r>
            <a:r>
              <a:rPr b="1" lang="en" sz="1600">
                <a:latin typeface="Arial"/>
                <a:ea typeface="Arial"/>
                <a:cs typeface="Arial"/>
                <a:sym typeface="Arial"/>
              </a:rPr>
              <a:t>safety and performance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 requirements: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Font typeface="Arial"/>
              <a:buAutoNum type="arabicParenR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The server shall be able to handle the expected traffic from the users.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AutoNum type="arabicParenR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The database can get crashed and hence a backup is provided by firebase.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AutoNum type="arabicParenR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The response time for the user is quick.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0" name="Google Shape;180;p20" title="nonfunctional.mp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61600" y="764650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/>
          <p:nvPr>
            <p:ph type="title"/>
          </p:nvPr>
        </p:nvSpPr>
        <p:spPr>
          <a:xfrm>
            <a:off x="819150" y="247000"/>
            <a:ext cx="7505700" cy="68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ER DIAGRAM</a:t>
            </a:r>
            <a:endParaRPr b="1"/>
          </a:p>
        </p:txBody>
      </p:sp>
      <p:sp>
        <p:nvSpPr>
          <p:cNvPr id="186" name="Google Shape;186;p21"/>
          <p:cNvSpPr txBox="1"/>
          <p:nvPr>
            <p:ph idx="1" type="body"/>
          </p:nvPr>
        </p:nvSpPr>
        <p:spPr>
          <a:xfrm>
            <a:off x="432325" y="1008750"/>
            <a:ext cx="8214000" cy="3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7" name="Google Shape;18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325" y="1008750"/>
            <a:ext cx="8213999" cy="3513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