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1" r:id="rId8"/>
    <p:sldId id="267" r:id="rId9"/>
    <p:sldId id="269" r:id="rId10"/>
    <p:sldId id="272" r:id="rId11"/>
    <p:sldId id="270" r:id="rId12"/>
    <p:sldId id="273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4F30EA-C335-5C27-E306-777F2435421C}"/>
              </a:ext>
            </a:extLst>
          </p:cNvPr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noFill/>
          <a:ln w="762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47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4519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Exploratory Data Analysis (EDA)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30" y="3668946"/>
            <a:ext cx="7913670" cy="17526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Deepseek Reaction Dataset - Insights &amp; Findings</a:t>
            </a:r>
          </a:p>
          <a:p>
            <a:r>
              <a:rPr sz="28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Presented by: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Prudhvi.P</a:t>
            </a:r>
            <a:endParaRPr sz="2800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4C9F8-42DC-CC90-2FEA-02063F959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0ACF-5635-09D3-D889-FF6A7819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03" y="260278"/>
            <a:ext cx="776532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</a:rPr>
              <a:t>Language</a:t>
            </a: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</a:rPr>
              <a:t>-Based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B3E49-F08A-F3DD-367B-40EC8A97AC3A}"/>
              </a:ext>
            </a:extLst>
          </p:cNvPr>
          <p:cNvSpPr txBox="1"/>
          <p:nvPr/>
        </p:nvSpPr>
        <p:spPr>
          <a:xfrm>
            <a:off x="821932" y="1298467"/>
            <a:ext cx="7765322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The most commonly used languages included English, Spanish, French, Portuguese, Hindi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This highlights key demographics and potential localization opportunities for content strategy.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633088-5112-3EB5-CB1A-E1F5A72449C0}"/>
              </a:ext>
            </a:extLst>
          </p:cNvPr>
          <p:cNvGrpSpPr/>
          <p:nvPr/>
        </p:nvGrpSpPr>
        <p:grpSpPr>
          <a:xfrm>
            <a:off x="347865" y="3074512"/>
            <a:ext cx="8448270" cy="3305739"/>
            <a:chOff x="-308225" y="3388134"/>
            <a:chExt cx="8157681" cy="2383493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C3BF975F-0AC8-51B9-EE51-2C058F70B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0616" y="3388134"/>
              <a:ext cx="4078840" cy="238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A45DE743-439A-5679-4516-665268998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8225" y="3389348"/>
              <a:ext cx="4078841" cy="238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640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40FC-27DC-50E7-0FD4-8F29E94A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User Segmentation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723E0-BBE7-83F1-B69B-AA7F1C94B8D5}"/>
              </a:ext>
            </a:extLst>
          </p:cNvPr>
          <p:cNvSpPr txBox="1"/>
          <p:nvPr/>
        </p:nvSpPr>
        <p:spPr>
          <a:xfrm>
            <a:off x="821932" y="1641695"/>
            <a:ext cx="77653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Insights: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Small group of highly influential users drives the majority of engagement.</a:t>
            </a:r>
            <a:endParaRPr lang="en-US" i="0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B04370F-49B2-D369-6473-74693DC6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46" y="3053271"/>
            <a:ext cx="6000108" cy="31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15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CD3E-3785-E576-275A-9ECCB86B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3497E-849D-6B0C-74D7-4307B94B9883}"/>
              </a:ext>
            </a:extLst>
          </p:cNvPr>
          <p:cNvSpPr txBox="1"/>
          <p:nvPr/>
        </p:nvSpPr>
        <p:spPr>
          <a:xfrm>
            <a:off x="685346" y="1761534"/>
            <a:ext cx="7765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Viral Tweet Patterns: Identified 4,632 viral tweets (top 1%) using Z-scores for accurate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Anomalies Detected: Found 927 anomalies, likely due to unusual engagement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Geographical Insights: Tweets from the US and UK showed significantly higher engagement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Language Trends: English-dominant content dominated viral patterns, suggesting language-based targeting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Bot Activity: Bot presence was identified, potentially inflating engagement metrics.</a:t>
            </a:r>
          </a:p>
        </p:txBody>
      </p:sp>
    </p:spTree>
    <p:extLst>
      <p:ext uri="{BB962C8B-B14F-4D97-AF65-F5344CB8AC3E}">
        <p14:creationId xmlns:p14="http://schemas.microsoft.com/office/powerpoint/2010/main" val="13131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8088" y="1491007"/>
            <a:ext cx="68117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Collaborate with top-performing users to expand reach.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Align content posting times with peak engagement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Leverage regional and language insights for tailored campaigns.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Study viral content patterns to improve content strategy.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Enhance bot detection models to manage automated behavior.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CC8917-1CDB-C6EC-C2FA-B0DA82F5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97268"/>
            <a:ext cx="7765322" cy="97045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346" y="2027398"/>
            <a:ext cx="4680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Thank you for your attention!</a:t>
            </a:r>
          </a:p>
          <a:p>
            <a:endParaRPr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r>
              <a:rPr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For further discussions, feel free to reach out: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Polamuri.prudhvi97@gmail.com</a:t>
            </a:r>
            <a:endParaRPr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D57836-93BC-A828-4ABB-C81464BD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798344"/>
            <a:ext cx="7765322" cy="970450"/>
          </a:xfrm>
        </p:spPr>
        <p:txBody>
          <a:bodyPr/>
          <a:lstStyle/>
          <a:p>
            <a:r>
              <a:rPr dirty="0"/>
              <a:t>Project </a:t>
            </a:r>
            <a:r>
              <a:rPr lang="en-US" dirty="0"/>
              <a:t>Overview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85346" y="1997839"/>
            <a:ext cx="7769315" cy="285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Objective: Analyze tweet engagement metrics to identify trends, outliers, and potential bots.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Questions: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What are the most engaging tweets?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Are there any anomalies or bots in the dataset?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How do engagement metrics vary across regions and time?</a:t>
            </a:r>
          </a:p>
          <a:p>
            <a:pPr lvl="1" algn="l">
              <a:spcBef>
                <a:spcPts val="300"/>
              </a:spcBef>
            </a:pPr>
            <a:endParaRPr lang="en-US" i="0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Tools Used: Python, Pandas, Seaborn, Matplotlib.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609600"/>
            <a:ext cx="7765322" cy="970450"/>
          </a:xfrm>
        </p:spPr>
        <p:txBody>
          <a:bodyPr/>
          <a:lstStyle/>
          <a:p>
            <a:r>
              <a:rPr lang="en-US" dirty="0"/>
              <a:t>Data Overview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B5CFA9-DB37-EC69-0BBA-116CDED6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47" y="1580050"/>
            <a:ext cx="7288306" cy="41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Dataset: Tweets with engagement metrics (retweets, likes, replies,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Columns: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createdat: Timestamp of the tweet.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retweetcount, likecount, replycount: Engagement metrics.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author_location: Geographic location of the user.</a:t>
            </a:r>
            <a:endParaRPr lang="en-US" altLang="en-US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Data Cleaning: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Handled missing values in author_location using mode imputation.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Converted createdat to datetime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Filtered tweets related to specific keywords (deepseek, AI,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7" y="358202"/>
            <a:ext cx="7765322" cy="970450"/>
          </a:xfrm>
        </p:spPr>
        <p:txBody>
          <a:bodyPr/>
          <a:lstStyle/>
          <a:p>
            <a:r>
              <a:rPr lang="en-US" dirty="0"/>
              <a:t>Exploratory Data Analysis (EDA)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14054" y="1405369"/>
            <a:ext cx="7766165" cy="20236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Insights: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Most tweets have low engagement (e.g., 50th percentile for likes is 0).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Viral tweets (top 1%) have significantly higher engagement.</a:t>
            </a:r>
          </a:p>
          <a:p>
            <a:pPr lvl="1" algn="l">
              <a:spcBef>
                <a:spcPts val="300"/>
              </a:spcBef>
            </a:pPr>
            <a:endParaRPr lang="en-US" i="0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Visualization: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Boxplot: Distribution of engagement metrics (retweets, likes, etc.).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6" y="3809656"/>
            <a:ext cx="6103647" cy="2555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06F5-80A0-1E5D-7FA1-FFB5745E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3A54F-206A-DE81-4BA5-FB6855130D82}"/>
              </a:ext>
            </a:extLst>
          </p:cNvPr>
          <p:cNvSpPr txBox="1"/>
          <p:nvPr/>
        </p:nvSpPr>
        <p:spPr>
          <a:xfrm>
            <a:off x="685346" y="1720840"/>
            <a:ext cx="7472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Methods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Z-scores to identify anomalies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99th percentile to detect viral tweets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Findings: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927 anomalies detected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4,632 viral tweets identified (top 1%)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Why Z-Scores?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Captures viral tweets without misclassifying them as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Ensures critical engagement patterns are retained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ptos" panose="020B0004020202020204" pitchFamily="34" charset="0"/>
              </a:rPr>
              <a:t>Outperforms IQR and Winsorisation for this data</a:t>
            </a:r>
          </a:p>
        </p:txBody>
      </p:sp>
    </p:spTree>
    <p:extLst>
      <p:ext uri="{BB962C8B-B14F-4D97-AF65-F5344CB8AC3E}">
        <p14:creationId xmlns:p14="http://schemas.microsoft.com/office/powerpoint/2010/main" val="309130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E5BC-D9C8-70AC-05B5-53008318C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B2E2-A98B-3874-CA13-20185246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43334"/>
            <a:ext cx="7765322" cy="970450"/>
          </a:xfrm>
        </p:spPr>
        <p:txBody>
          <a:bodyPr/>
          <a:lstStyle/>
          <a:p>
            <a:r>
              <a:rPr lang="en-US" dirty="0"/>
              <a:t>Bot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5944-1C6F-5E0F-3B08-35DA8D023C1C}"/>
              </a:ext>
            </a:extLst>
          </p:cNvPr>
          <p:cNvSpPr txBox="1"/>
          <p:nvPr/>
        </p:nvSpPr>
        <p:spPr>
          <a:xfrm>
            <a:off x="978132" y="1405369"/>
            <a:ext cx="7472536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Criteria: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Low follower count but high engagement.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Frequent posting in short intervals.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Findings: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344 potential bots identified.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30.81% of bot tweets contain links.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460E34-D856-EDF1-9355-170E9EDD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62" y="3705086"/>
            <a:ext cx="4651504" cy="26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31A5-C85F-09ED-8885-98D2852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05861"/>
            <a:ext cx="7765322" cy="970450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C8C9814-2AFE-A6DC-5300-2FB3066F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38" y="3741398"/>
            <a:ext cx="4876537" cy="2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E22ED-1BB0-5F44-3F68-FB09E47A8D66}"/>
              </a:ext>
            </a:extLst>
          </p:cNvPr>
          <p:cNvSpPr txBox="1"/>
          <p:nvPr/>
        </p:nvSpPr>
        <p:spPr>
          <a:xfrm>
            <a:off x="821932" y="1487583"/>
            <a:ext cx="776532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Insights: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Retweets, likes, and quotes are strongly linked (0.80–0.89), so focus on shareable content to boost overall engagement.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Views have weak ties to engagement (0.09–0.32), meaning high visibility doesn’t ensure interactions like retweets or likes. Prioritize engagement over views.</a:t>
            </a:r>
          </a:p>
        </p:txBody>
      </p:sp>
    </p:spTree>
    <p:extLst>
      <p:ext uri="{BB962C8B-B14F-4D97-AF65-F5344CB8AC3E}">
        <p14:creationId xmlns:p14="http://schemas.microsoft.com/office/powerpoint/2010/main" val="36626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E4B-9CB9-3697-90E7-92716D6E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</a:rPr>
              <a:t>Time-Based Analysis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8040-6B06-41F1-0122-B0773D00CB3D}"/>
              </a:ext>
            </a:extLst>
          </p:cNvPr>
          <p:cNvSpPr txBox="1"/>
          <p:nvPr/>
        </p:nvSpPr>
        <p:spPr>
          <a:xfrm>
            <a:off x="717299" y="1818526"/>
            <a:ext cx="7862753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Insights: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Engagement metrics vary over time.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Peaks in engagement during specific hours/days.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BE6B87-28F3-8FAC-9335-64BB290FB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3" y="3267183"/>
            <a:ext cx="3981615" cy="30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0DC1E1D-C767-8F5E-77FD-F407FFB9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258" y="3267182"/>
            <a:ext cx="4259157" cy="30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D271-62ED-3424-5FF6-EFECD6A8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45213"/>
            <a:ext cx="7765322" cy="9704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</a:rPr>
              <a:t>Location</a:t>
            </a: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</a:rPr>
              <a:t>-Based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90867-827C-4E0C-73A4-F415CCD1494F}"/>
              </a:ext>
            </a:extLst>
          </p:cNvPr>
          <p:cNvSpPr txBox="1"/>
          <p:nvPr/>
        </p:nvSpPr>
        <p:spPr>
          <a:xfrm>
            <a:off x="821932" y="1641695"/>
            <a:ext cx="77653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Key Insights: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Aptos" panose="020B0004020202020204" pitchFamily="34" charset="0"/>
              </a:rPr>
              <a:t>Tweets from certain regions like US, UK, India , Australia have higher engagements.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93A15-B560-F16E-2800-695A0C328190}"/>
              </a:ext>
            </a:extLst>
          </p:cNvPr>
          <p:cNvGrpSpPr/>
          <p:nvPr/>
        </p:nvGrpSpPr>
        <p:grpSpPr>
          <a:xfrm>
            <a:off x="446926" y="2882006"/>
            <a:ext cx="8250148" cy="3611262"/>
            <a:chOff x="180494" y="3316382"/>
            <a:chExt cx="9084814" cy="2013337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C2097E09-7AF4-C6DF-1DDE-06F1F6D30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576" y="3316382"/>
              <a:ext cx="4584732" cy="201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A71AC003-85F2-21D9-8F4E-1E380D06A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94" y="3316382"/>
              <a:ext cx="4500082" cy="201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45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1627</TotalTime>
  <Words>586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Calisto MT</vt:lpstr>
      <vt:lpstr>Wingdings 2</vt:lpstr>
      <vt:lpstr>Slate</vt:lpstr>
      <vt:lpstr>Exploratory Data Analysis (EDA) Report</vt:lpstr>
      <vt:lpstr>Project Overview</vt:lpstr>
      <vt:lpstr>Data Overview</vt:lpstr>
      <vt:lpstr>Exploratory Data Analysis (EDA)</vt:lpstr>
      <vt:lpstr>Outlier Detection</vt:lpstr>
      <vt:lpstr>Bot Identification</vt:lpstr>
      <vt:lpstr>Correlation Analysis</vt:lpstr>
      <vt:lpstr>Time-Based Analysis</vt:lpstr>
      <vt:lpstr>Location-Based Analysis</vt:lpstr>
      <vt:lpstr>Language-Based Analysis</vt:lpstr>
      <vt:lpstr>User Segmentation Analysis</vt:lpstr>
      <vt:lpstr>Summary and Key Insights</vt:lpstr>
      <vt:lpstr>Recommendations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PRUDHVI</dc:creator>
  <cp:keywords/>
  <dc:description>generated using python-pptx</dc:description>
  <cp:lastModifiedBy>POLAMURI PRUDHVI</cp:lastModifiedBy>
  <cp:revision>9</cp:revision>
  <dcterms:created xsi:type="dcterms:W3CDTF">2013-01-27T09:14:16Z</dcterms:created>
  <dcterms:modified xsi:type="dcterms:W3CDTF">2025-03-08T19:56:04Z</dcterms:modified>
  <cp:category/>
</cp:coreProperties>
</file>