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72" r:id="rId6"/>
    <p:sldId id="257" r:id="rId7"/>
    <p:sldId id="279" r:id="rId8"/>
    <p:sldId id="262" r:id="rId9"/>
    <p:sldId id="273" r:id="rId10"/>
    <p:sldId id="274" r:id="rId11"/>
    <p:sldId id="275" r:id="rId12"/>
    <p:sldId id="277" r:id="rId13"/>
    <p:sldId id="265" r:id="rId14"/>
    <p:sldId id="278" r:id="rId15"/>
    <p:sldId id="280" r:id="rId16"/>
    <p:sldId id="281" r:id="rId17"/>
    <p:sldId id="264" r:id="rId18"/>
    <p:sldId id="282" r:id="rId19"/>
    <p:sldId id="283" r:id="rId20"/>
    <p:sldId id="284" r:id="rId21"/>
    <p:sldId id="287" r:id="rId22"/>
    <p:sldId id="286" r:id="rId23"/>
    <p:sldId id="285" r:id="rId24"/>
    <p:sldId id="288" r:id="rId25"/>
    <p:sldId id="289" r:id="rId26"/>
    <p:sldId id="290" r:id="rId27"/>
    <p:sldId id="291" r:id="rId28"/>
    <p:sldId id="292" r:id="rId29"/>
    <p:sldId id="293" r:id="rId30"/>
    <p:sldId id="261" r:id="rId31"/>
    <p:sldId id="297" r:id="rId32"/>
    <p:sldId id="298" r:id="rId33"/>
    <p:sldId id="299" r:id="rId34"/>
    <p:sldId id="295"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45" autoAdjust="0"/>
  </p:normalViewPr>
  <p:slideViewPr>
    <p:cSldViewPr snapToGrid="0">
      <p:cViewPr>
        <p:scale>
          <a:sx n="77" d="100"/>
          <a:sy n="77" d="100"/>
        </p:scale>
        <p:origin x="91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icherla gopichand" userId="1340f6ba3da205d8" providerId="LiveId" clId="{EE2B6120-7DBA-4D8B-97FD-7EB5819D2E28}"/>
    <pc:docChg chg="undo redo custSel addSld delSld modSld sldOrd">
      <pc:chgData name="valicherla gopichand" userId="1340f6ba3da205d8" providerId="LiveId" clId="{EE2B6120-7DBA-4D8B-97FD-7EB5819D2E28}" dt="2022-12-06T05:31:10.237" v="13648" actId="20577"/>
      <pc:docMkLst>
        <pc:docMk/>
      </pc:docMkLst>
      <pc:sldChg chg="modSp mod">
        <pc:chgData name="valicherla gopichand" userId="1340f6ba3da205d8" providerId="LiveId" clId="{EE2B6120-7DBA-4D8B-97FD-7EB5819D2E28}" dt="2022-11-30T15:33:10.266" v="516" actId="1076"/>
        <pc:sldMkLst>
          <pc:docMk/>
          <pc:sldMk cId="2586058810" sldId="256"/>
        </pc:sldMkLst>
        <pc:spChg chg="mod">
          <ac:chgData name="valicherla gopichand" userId="1340f6ba3da205d8" providerId="LiveId" clId="{EE2B6120-7DBA-4D8B-97FD-7EB5819D2E28}" dt="2022-11-30T15:33:03.663" v="515" actId="1076"/>
          <ac:spMkLst>
            <pc:docMk/>
            <pc:sldMk cId="2586058810" sldId="256"/>
            <ac:spMk id="2" creationId="{CFE75451-6A4B-484B-9ED1-353CCE25B0F4}"/>
          </ac:spMkLst>
        </pc:spChg>
        <pc:spChg chg="mod">
          <ac:chgData name="valicherla gopichand" userId="1340f6ba3da205d8" providerId="LiveId" clId="{EE2B6120-7DBA-4D8B-97FD-7EB5819D2E28}" dt="2022-11-30T15:33:10.266" v="516" actId="1076"/>
          <ac:spMkLst>
            <pc:docMk/>
            <pc:sldMk cId="2586058810" sldId="256"/>
            <ac:spMk id="3" creationId="{0236A1B4-B8D1-4A72-8E20-0703F54BF1FE}"/>
          </ac:spMkLst>
        </pc:spChg>
      </pc:sldChg>
      <pc:sldChg chg="modSp mod">
        <pc:chgData name="valicherla gopichand" userId="1340f6ba3da205d8" providerId="LiveId" clId="{EE2B6120-7DBA-4D8B-97FD-7EB5819D2E28}" dt="2022-12-02T19:19:10.063" v="13498" actId="6549"/>
        <pc:sldMkLst>
          <pc:docMk/>
          <pc:sldMk cId="1713219598" sldId="257"/>
        </pc:sldMkLst>
        <pc:spChg chg="mod">
          <ac:chgData name="valicherla gopichand" userId="1340f6ba3da205d8" providerId="LiveId" clId="{EE2B6120-7DBA-4D8B-97FD-7EB5819D2E28}" dt="2022-12-02T13:05:26.293" v="12178"/>
          <ac:spMkLst>
            <pc:docMk/>
            <pc:sldMk cId="1713219598" sldId="257"/>
            <ac:spMk id="2" creationId="{1BEF5859-10C9-4588-9727-B9362E26C29D}"/>
          </ac:spMkLst>
        </pc:spChg>
        <pc:spChg chg="mod">
          <ac:chgData name="valicherla gopichand" userId="1340f6ba3da205d8" providerId="LiveId" clId="{EE2B6120-7DBA-4D8B-97FD-7EB5819D2E28}" dt="2022-12-02T19:19:10.063" v="13498" actId="6549"/>
          <ac:spMkLst>
            <pc:docMk/>
            <pc:sldMk cId="1713219598" sldId="257"/>
            <ac:spMk id="3" creationId="{5671D7E5-EF66-4BCD-8DAA-E9061157F0BE}"/>
          </ac:spMkLst>
        </pc:spChg>
      </pc:sldChg>
      <pc:sldChg chg="addSp delSp modSp add del mod">
        <pc:chgData name="valicherla gopichand" userId="1340f6ba3da205d8" providerId="LiveId" clId="{EE2B6120-7DBA-4D8B-97FD-7EB5819D2E28}" dt="2022-11-30T22:42:46.299" v="3785" actId="2696"/>
        <pc:sldMkLst>
          <pc:docMk/>
          <pc:sldMk cId="3571516367" sldId="258"/>
        </pc:sldMkLst>
        <pc:spChg chg="mod">
          <ac:chgData name="valicherla gopichand" userId="1340f6ba3da205d8" providerId="LiveId" clId="{EE2B6120-7DBA-4D8B-97FD-7EB5819D2E28}" dt="2022-11-30T14:13:29.846" v="210" actId="20577"/>
          <ac:spMkLst>
            <pc:docMk/>
            <pc:sldMk cId="3571516367" sldId="258"/>
            <ac:spMk id="2" creationId="{0A32731C-311B-46F7-A865-6C3AF6B09A47}"/>
          </ac:spMkLst>
        </pc:spChg>
        <pc:spChg chg="mod">
          <ac:chgData name="valicherla gopichand" userId="1340f6ba3da205d8" providerId="LiveId" clId="{EE2B6120-7DBA-4D8B-97FD-7EB5819D2E28}" dt="2022-11-30T14:15:39.638" v="287" actId="20577"/>
          <ac:spMkLst>
            <pc:docMk/>
            <pc:sldMk cId="3571516367" sldId="258"/>
            <ac:spMk id="3" creationId="{9D5232F9-FD00-464A-9F17-619C91AEF8F3}"/>
          </ac:spMkLst>
        </pc:spChg>
        <pc:spChg chg="del">
          <ac:chgData name="valicherla gopichand" userId="1340f6ba3da205d8" providerId="LiveId" clId="{EE2B6120-7DBA-4D8B-97FD-7EB5819D2E28}" dt="2022-11-30T15:34:50.369" v="522" actId="478"/>
          <ac:spMkLst>
            <pc:docMk/>
            <pc:sldMk cId="3571516367" sldId="258"/>
            <ac:spMk id="4" creationId="{70E12647-CCB2-45E2-A9CB-A868F490497E}"/>
          </ac:spMkLst>
        </pc:spChg>
        <pc:spChg chg="del">
          <ac:chgData name="valicherla gopichand" userId="1340f6ba3da205d8" providerId="LiveId" clId="{EE2B6120-7DBA-4D8B-97FD-7EB5819D2E28}" dt="2022-11-30T15:34:52.632" v="523" actId="478"/>
          <ac:spMkLst>
            <pc:docMk/>
            <pc:sldMk cId="3571516367" sldId="258"/>
            <ac:spMk id="5" creationId="{8D51ED20-04D4-4894-B0C2-9C541A61A734}"/>
          </ac:spMkLst>
        </pc:spChg>
        <pc:spChg chg="add mod">
          <ac:chgData name="valicherla gopichand" userId="1340f6ba3da205d8" providerId="LiveId" clId="{EE2B6120-7DBA-4D8B-97FD-7EB5819D2E28}" dt="2022-11-30T22:42:37.051" v="3783" actId="571"/>
          <ac:spMkLst>
            <pc:docMk/>
            <pc:sldMk cId="3571516367" sldId="258"/>
            <ac:spMk id="7" creationId="{4EA3E09F-DDDD-197B-7BE1-D23F087336A7}"/>
          </ac:spMkLst>
        </pc:spChg>
      </pc:sldChg>
      <pc:sldChg chg="add del">
        <pc:chgData name="valicherla gopichand" userId="1340f6ba3da205d8" providerId="LiveId" clId="{EE2B6120-7DBA-4D8B-97FD-7EB5819D2E28}" dt="2022-12-02T06:04:28.065" v="12141" actId="47"/>
        <pc:sldMkLst>
          <pc:docMk/>
          <pc:sldMk cId="332104327" sldId="259"/>
        </pc:sldMkLst>
      </pc:sldChg>
      <pc:sldChg chg="add del">
        <pc:chgData name="valicherla gopichand" userId="1340f6ba3da205d8" providerId="LiveId" clId="{EE2B6120-7DBA-4D8B-97FD-7EB5819D2E28}" dt="2022-12-02T06:04:28.065" v="12141" actId="47"/>
        <pc:sldMkLst>
          <pc:docMk/>
          <pc:sldMk cId="1663780162" sldId="260"/>
        </pc:sldMkLst>
      </pc:sldChg>
      <pc:sldChg chg="addSp delSp modSp add del mod ord delAnim modAnim">
        <pc:chgData name="valicherla gopichand" userId="1340f6ba3da205d8" providerId="LiveId" clId="{EE2B6120-7DBA-4D8B-97FD-7EB5819D2E28}" dt="2022-12-02T17:40:30.959" v="13183" actId="20577"/>
        <pc:sldMkLst>
          <pc:docMk/>
          <pc:sldMk cId="1429429409" sldId="261"/>
        </pc:sldMkLst>
        <pc:spChg chg="mod">
          <ac:chgData name="valicherla gopichand" userId="1340f6ba3da205d8" providerId="LiveId" clId="{EE2B6120-7DBA-4D8B-97FD-7EB5819D2E28}" dt="2022-12-02T13:05:53.960" v="12181" actId="1076"/>
          <ac:spMkLst>
            <pc:docMk/>
            <pc:sldMk cId="1429429409" sldId="261"/>
            <ac:spMk id="2" creationId="{C4CA0637-CCAA-425E-A57A-6205AFDC8B8C}"/>
          </ac:spMkLst>
        </pc:spChg>
        <pc:spChg chg="del mod">
          <ac:chgData name="valicherla gopichand" userId="1340f6ba3da205d8" providerId="LiveId" clId="{EE2B6120-7DBA-4D8B-97FD-7EB5819D2E28}" dt="2022-12-02T05:36:20.876" v="11777" actId="478"/>
          <ac:spMkLst>
            <pc:docMk/>
            <pc:sldMk cId="1429429409" sldId="261"/>
            <ac:spMk id="3" creationId="{D851C395-6BC4-4F00-B40B-069DBBB7C08B}"/>
          </ac:spMkLst>
        </pc:spChg>
        <pc:spChg chg="del mod">
          <ac:chgData name="valicherla gopichand" userId="1340f6ba3da205d8" providerId="LiveId" clId="{EE2B6120-7DBA-4D8B-97FD-7EB5819D2E28}" dt="2022-12-02T13:05:51.173" v="12180" actId="478"/>
          <ac:spMkLst>
            <pc:docMk/>
            <pc:sldMk cId="1429429409" sldId="261"/>
            <ac:spMk id="4" creationId="{A1D16151-9486-4A03-AE3A-F1CC562E0564}"/>
          </ac:spMkLst>
        </pc:spChg>
        <pc:spChg chg="add del mod">
          <ac:chgData name="valicherla gopichand" userId="1340f6ba3da205d8" providerId="LiveId" clId="{EE2B6120-7DBA-4D8B-97FD-7EB5819D2E28}" dt="2022-12-02T13:06:36.536" v="12184" actId="3680"/>
          <ac:spMkLst>
            <pc:docMk/>
            <pc:sldMk cId="1429429409" sldId="261"/>
            <ac:spMk id="5" creationId="{B6BC28BA-3718-ACA0-BC5E-4DF7C444A810}"/>
          </ac:spMkLst>
        </pc:spChg>
        <pc:spChg chg="del">
          <ac:chgData name="valicherla gopichand" userId="1340f6ba3da205d8" providerId="LiveId" clId="{EE2B6120-7DBA-4D8B-97FD-7EB5819D2E28}" dt="2022-12-02T05:51:08.644" v="12019" actId="478"/>
          <ac:spMkLst>
            <pc:docMk/>
            <pc:sldMk cId="1429429409" sldId="261"/>
            <ac:spMk id="5" creationId="{DDE59236-37DD-4582-A2A0-3F9A13A3B55D}"/>
          </ac:spMkLst>
        </pc:spChg>
        <pc:spChg chg="del">
          <ac:chgData name="valicherla gopichand" userId="1340f6ba3da205d8" providerId="LiveId" clId="{EE2B6120-7DBA-4D8B-97FD-7EB5819D2E28}" dt="2022-12-02T05:51:13.547" v="12020" actId="478"/>
          <ac:spMkLst>
            <pc:docMk/>
            <pc:sldMk cId="1429429409" sldId="261"/>
            <ac:spMk id="6" creationId="{DE1CCF0F-F0BB-42D7-B3C2-C29336739F32}"/>
          </ac:spMkLst>
        </pc:spChg>
        <pc:spChg chg="del mod">
          <ac:chgData name="valicherla gopichand" userId="1340f6ba3da205d8" providerId="LiveId" clId="{EE2B6120-7DBA-4D8B-97FD-7EB5819D2E28}" dt="2022-12-02T05:51:20.330" v="12025" actId="478"/>
          <ac:spMkLst>
            <pc:docMk/>
            <pc:sldMk cId="1429429409" sldId="261"/>
            <ac:spMk id="7" creationId="{1F939793-2181-4A3D-9C5A-CE676CC83EC0}"/>
          </ac:spMkLst>
        </pc:spChg>
        <pc:spChg chg="del">
          <ac:chgData name="valicherla gopichand" userId="1340f6ba3da205d8" providerId="LiveId" clId="{EE2B6120-7DBA-4D8B-97FD-7EB5819D2E28}" dt="2022-12-02T05:51:24.815" v="12027" actId="478"/>
          <ac:spMkLst>
            <pc:docMk/>
            <pc:sldMk cId="1429429409" sldId="261"/>
            <ac:spMk id="8" creationId="{C9FA0B0D-7B36-4D63-86BD-20E6E1B6A0D8}"/>
          </ac:spMkLst>
        </pc:spChg>
        <pc:spChg chg="del">
          <ac:chgData name="valicherla gopichand" userId="1340f6ba3da205d8" providerId="LiveId" clId="{EE2B6120-7DBA-4D8B-97FD-7EB5819D2E28}" dt="2022-12-02T13:03:57.868" v="12160" actId="478"/>
          <ac:spMkLst>
            <pc:docMk/>
            <pc:sldMk cId="1429429409" sldId="261"/>
            <ac:spMk id="9" creationId="{B86AD343-7149-4E7C-BD28-3080F25980CF}"/>
          </ac:spMkLst>
        </pc:spChg>
        <pc:spChg chg="del">
          <ac:chgData name="valicherla gopichand" userId="1340f6ba3da205d8" providerId="LiveId" clId="{EE2B6120-7DBA-4D8B-97FD-7EB5819D2E28}" dt="2022-12-02T13:03:53.452" v="12159" actId="478"/>
          <ac:spMkLst>
            <pc:docMk/>
            <pc:sldMk cId="1429429409" sldId="261"/>
            <ac:spMk id="10" creationId="{A865CC01-A53B-495A-820C-BEC2680EDC42}"/>
          </ac:spMkLst>
        </pc:spChg>
        <pc:spChg chg="add del mod">
          <ac:chgData name="valicherla gopichand" userId="1340f6ba3da205d8" providerId="LiveId" clId="{EE2B6120-7DBA-4D8B-97FD-7EB5819D2E28}" dt="2022-12-02T05:51:15.628" v="12021" actId="478"/>
          <ac:spMkLst>
            <pc:docMk/>
            <pc:sldMk cId="1429429409" sldId="261"/>
            <ac:spMk id="13" creationId="{87868C53-CA0C-B5F7-B525-BEF58114D25E}"/>
          </ac:spMkLst>
        </pc:spChg>
        <pc:spChg chg="add del mod">
          <ac:chgData name="valicherla gopichand" userId="1340f6ba3da205d8" providerId="LiveId" clId="{EE2B6120-7DBA-4D8B-97FD-7EB5819D2E28}" dt="2022-12-02T05:51:17.350" v="12023" actId="478"/>
          <ac:spMkLst>
            <pc:docMk/>
            <pc:sldMk cId="1429429409" sldId="261"/>
            <ac:spMk id="15" creationId="{10884F8F-CD88-EAC5-2F25-BE5B6A5E2577}"/>
          </ac:spMkLst>
        </pc:spChg>
        <pc:spChg chg="add del mod">
          <ac:chgData name="valicherla gopichand" userId="1340f6ba3da205d8" providerId="LiveId" clId="{EE2B6120-7DBA-4D8B-97FD-7EB5819D2E28}" dt="2022-12-02T05:51:22.335" v="12026" actId="478"/>
          <ac:spMkLst>
            <pc:docMk/>
            <pc:sldMk cId="1429429409" sldId="261"/>
            <ac:spMk id="17" creationId="{D5F01446-16C3-4C8C-0A76-93F554D4CF04}"/>
          </ac:spMkLst>
        </pc:spChg>
        <pc:spChg chg="add del mod">
          <ac:chgData name="valicherla gopichand" userId="1340f6ba3da205d8" providerId="LiveId" clId="{EE2B6120-7DBA-4D8B-97FD-7EB5819D2E28}" dt="2022-12-02T05:51:27.418" v="12028" actId="478"/>
          <ac:spMkLst>
            <pc:docMk/>
            <pc:sldMk cId="1429429409" sldId="261"/>
            <ac:spMk id="19" creationId="{20669DAE-57AB-B25A-6471-C30500A6049D}"/>
          </ac:spMkLst>
        </pc:spChg>
        <pc:spChg chg="add del mod">
          <ac:chgData name="valicherla gopichand" userId="1340f6ba3da205d8" providerId="LiveId" clId="{EE2B6120-7DBA-4D8B-97FD-7EB5819D2E28}" dt="2022-12-02T13:06:04.976" v="12183" actId="478"/>
          <ac:spMkLst>
            <pc:docMk/>
            <pc:sldMk cId="1429429409" sldId="261"/>
            <ac:spMk id="20" creationId="{EB7D4AD1-75AA-8ADF-4552-4365A15B881C}"/>
          </ac:spMkLst>
        </pc:spChg>
        <pc:spChg chg="add mod">
          <ac:chgData name="valicherla gopichand" userId="1340f6ba3da205d8" providerId="LiveId" clId="{EE2B6120-7DBA-4D8B-97FD-7EB5819D2E28}" dt="2022-12-02T05:52:03.236" v="12033" actId="571"/>
          <ac:spMkLst>
            <pc:docMk/>
            <pc:sldMk cId="1429429409" sldId="261"/>
            <ac:spMk id="21" creationId="{ED5B7333-E124-2EE4-3DBB-DDDFDCB6A35B}"/>
          </ac:spMkLst>
        </pc:spChg>
        <pc:spChg chg="add del mod">
          <ac:chgData name="valicherla gopichand" userId="1340f6ba3da205d8" providerId="LiveId" clId="{EE2B6120-7DBA-4D8B-97FD-7EB5819D2E28}" dt="2022-12-02T13:05:57.072" v="12182" actId="478"/>
          <ac:spMkLst>
            <pc:docMk/>
            <pc:sldMk cId="1429429409" sldId="261"/>
            <ac:spMk id="22" creationId="{EFD374BC-77B0-CF33-609F-78D38327B458}"/>
          </ac:spMkLst>
        </pc:spChg>
        <pc:graphicFrameChg chg="add mod ord modGraphic">
          <ac:chgData name="valicherla gopichand" userId="1340f6ba3da205d8" providerId="LiveId" clId="{EE2B6120-7DBA-4D8B-97FD-7EB5819D2E28}" dt="2022-12-02T17:40:30.959" v="13183" actId="20577"/>
          <ac:graphicFrameMkLst>
            <pc:docMk/>
            <pc:sldMk cId="1429429409" sldId="261"/>
            <ac:graphicFrameMk id="6" creationId="{1A1A8D34-E130-66BB-64DF-936A04CFA74E}"/>
          </ac:graphicFrameMkLst>
        </pc:graphicFrameChg>
        <pc:picChg chg="add del mod">
          <ac:chgData name="valicherla gopichand" userId="1340f6ba3da205d8" providerId="LiveId" clId="{EE2B6120-7DBA-4D8B-97FD-7EB5819D2E28}" dt="2022-12-02T15:21:55.956" v="12430" actId="478"/>
          <ac:picMkLst>
            <pc:docMk/>
            <pc:sldMk cId="1429429409" sldId="261"/>
            <ac:picMk id="7" creationId="{79E011CA-4B8E-03EE-BA63-3264C84740F3}"/>
          </ac:picMkLst>
        </pc:picChg>
      </pc:sldChg>
      <pc:sldChg chg="modSp mod">
        <pc:chgData name="valicherla gopichand" userId="1340f6ba3da205d8" providerId="LiveId" clId="{EE2B6120-7DBA-4D8B-97FD-7EB5819D2E28}" dt="2022-12-02T13:05:12.335" v="12176"/>
        <pc:sldMkLst>
          <pc:docMk/>
          <pc:sldMk cId="379728094" sldId="262"/>
        </pc:sldMkLst>
        <pc:spChg chg="mod">
          <ac:chgData name="valicherla gopichand" userId="1340f6ba3da205d8" providerId="LiveId" clId="{EE2B6120-7DBA-4D8B-97FD-7EB5819D2E28}" dt="2022-12-02T13:05:12.335" v="12176"/>
          <ac:spMkLst>
            <pc:docMk/>
            <pc:sldMk cId="379728094" sldId="262"/>
            <ac:spMk id="2" creationId="{B1FE5F11-B7B9-4B80-8C6A-A8A7A7190B77}"/>
          </ac:spMkLst>
        </pc:spChg>
        <pc:spChg chg="mod">
          <ac:chgData name="valicherla gopichand" userId="1340f6ba3da205d8" providerId="LiveId" clId="{EE2B6120-7DBA-4D8B-97FD-7EB5819D2E28}" dt="2022-12-01T18:39:58.358" v="8580" actId="6549"/>
          <ac:spMkLst>
            <pc:docMk/>
            <pc:sldMk cId="379728094" sldId="262"/>
            <ac:spMk id="3" creationId="{DA8AFAA9-633A-475C-B8ED-840A34F7294D}"/>
          </ac:spMkLst>
        </pc:spChg>
      </pc:sldChg>
      <pc:sldChg chg="del">
        <pc:chgData name="valicherla gopichand" userId="1340f6ba3da205d8" providerId="LiveId" clId="{EE2B6120-7DBA-4D8B-97FD-7EB5819D2E28}" dt="2022-12-01T04:14:35.378" v="5412" actId="47"/>
        <pc:sldMkLst>
          <pc:docMk/>
          <pc:sldMk cId="4055079983" sldId="263"/>
        </pc:sldMkLst>
      </pc:sldChg>
      <pc:sldChg chg="addSp delSp modSp mod">
        <pc:chgData name="valicherla gopichand" userId="1340f6ba3da205d8" providerId="LiveId" clId="{EE2B6120-7DBA-4D8B-97FD-7EB5819D2E28}" dt="2022-12-02T15:40:56.446" v="12564" actId="2711"/>
        <pc:sldMkLst>
          <pc:docMk/>
          <pc:sldMk cId="2619301236" sldId="264"/>
        </pc:sldMkLst>
        <pc:spChg chg="del">
          <ac:chgData name="valicherla gopichand" userId="1340f6ba3da205d8" providerId="LiveId" clId="{EE2B6120-7DBA-4D8B-97FD-7EB5819D2E28}" dt="2022-12-01T04:14:52.636" v="5413" actId="478"/>
          <ac:spMkLst>
            <pc:docMk/>
            <pc:sldMk cId="2619301236" sldId="264"/>
            <ac:spMk id="2" creationId="{4F6A2D15-4D68-4BF7-9421-032AE6C8852C}"/>
          </ac:spMkLst>
        </pc:spChg>
        <pc:spChg chg="del">
          <ac:chgData name="valicherla gopichand" userId="1340f6ba3da205d8" providerId="LiveId" clId="{EE2B6120-7DBA-4D8B-97FD-7EB5819D2E28}" dt="2022-12-01T04:14:56.450" v="5414" actId="478"/>
          <ac:spMkLst>
            <pc:docMk/>
            <pc:sldMk cId="2619301236" sldId="264"/>
            <ac:spMk id="3" creationId="{78BCC184-1096-457B-AB72-BD49E6E54117}"/>
          </ac:spMkLst>
        </pc:spChg>
        <pc:spChg chg="add del mod">
          <ac:chgData name="valicherla gopichand" userId="1340f6ba3da205d8" providerId="LiveId" clId="{EE2B6120-7DBA-4D8B-97FD-7EB5819D2E28}" dt="2022-12-01T04:14:56.450" v="5414" actId="478"/>
          <ac:spMkLst>
            <pc:docMk/>
            <pc:sldMk cId="2619301236" sldId="264"/>
            <ac:spMk id="5" creationId="{4451FE82-83D7-92BB-069E-583D75045A34}"/>
          </ac:spMkLst>
        </pc:spChg>
        <pc:spChg chg="add del mod">
          <ac:chgData name="valicherla gopichand" userId="1340f6ba3da205d8" providerId="LiveId" clId="{EE2B6120-7DBA-4D8B-97FD-7EB5819D2E28}" dt="2022-12-01T04:14:58.193" v="5415" actId="478"/>
          <ac:spMkLst>
            <pc:docMk/>
            <pc:sldMk cId="2619301236" sldId="264"/>
            <ac:spMk id="7" creationId="{2F6745AC-935B-B2AE-1EF2-5F1AA8CD5D33}"/>
          </ac:spMkLst>
        </pc:spChg>
        <pc:spChg chg="del">
          <ac:chgData name="valicherla gopichand" userId="1340f6ba3da205d8" providerId="LiveId" clId="{EE2B6120-7DBA-4D8B-97FD-7EB5819D2E28}" dt="2022-12-01T04:14:56.450" v="5414" actId="478"/>
          <ac:spMkLst>
            <pc:docMk/>
            <pc:sldMk cId="2619301236" sldId="264"/>
            <ac:spMk id="8" creationId="{8F0714D4-1A7C-4D7F-A5C0-4F766382B6A9}"/>
          </ac:spMkLst>
        </pc:spChg>
        <pc:spChg chg="del">
          <ac:chgData name="valicherla gopichand" userId="1340f6ba3da205d8" providerId="LiveId" clId="{EE2B6120-7DBA-4D8B-97FD-7EB5819D2E28}" dt="2022-12-01T04:14:56.450" v="5414" actId="478"/>
          <ac:spMkLst>
            <pc:docMk/>
            <pc:sldMk cId="2619301236" sldId="264"/>
            <ac:spMk id="9" creationId="{36AEE506-9967-4592-BC98-D3FD3028A8E5}"/>
          </ac:spMkLst>
        </pc:spChg>
        <pc:spChg chg="del">
          <ac:chgData name="valicherla gopichand" userId="1340f6ba3da205d8" providerId="LiveId" clId="{EE2B6120-7DBA-4D8B-97FD-7EB5819D2E28}" dt="2022-12-01T04:14:56.450" v="5414" actId="478"/>
          <ac:spMkLst>
            <pc:docMk/>
            <pc:sldMk cId="2619301236" sldId="264"/>
            <ac:spMk id="10" creationId="{F5F1AEEC-D56B-4D10-B1F5-63AA91152B53}"/>
          </ac:spMkLst>
        </pc:spChg>
        <pc:spChg chg="del">
          <ac:chgData name="valicherla gopichand" userId="1340f6ba3da205d8" providerId="LiveId" clId="{EE2B6120-7DBA-4D8B-97FD-7EB5819D2E28}" dt="2022-12-01T04:14:56.450" v="5414" actId="478"/>
          <ac:spMkLst>
            <pc:docMk/>
            <pc:sldMk cId="2619301236" sldId="264"/>
            <ac:spMk id="11" creationId="{DB420882-1CC0-49B4-8DDE-24EC26687506}"/>
          </ac:spMkLst>
        </pc:spChg>
        <pc:spChg chg="del">
          <ac:chgData name="valicherla gopichand" userId="1340f6ba3da205d8" providerId="LiveId" clId="{EE2B6120-7DBA-4D8B-97FD-7EB5819D2E28}" dt="2022-12-01T04:14:56.450" v="5414" actId="478"/>
          <ac:spMkLst>
            <pc:docMk/>
            <pc:sldMk cId="2619301236" sldId="264"/>
            <ac:spMk id="12" creationId="{E017101B-2009-4267-8513-19000E37B1F0}"/>
          </ac:spMkLst>
        </pc:spChg>
        <pc:spChg chg="del">
          <ac:chgData name="valicherla gopichand" userId="1340f6ba3da205d8" providerId="LiveId" clId="{EE2B6120-7DBA-4D8B-97FD-7EB5819D2E28}" dt="2022-12-01T04:14:56.450" v="5414" actId="478"/>
          <ac:spMkLst>
            <pc:docMk/>
            <pc:sldMk cId="2619301236" sldId="264"/>
            <ac:spMk id="13" creationId="{D40B843D-6615-46EB-A813-BEBD624EC685}"/>
          </ac:spMkLst>
        </pc:spChg>
        <pc:spChg chg="del">
          <ac:chgData name="valicherla gopichand" userId="1340f6ba3da205d8" providerId="LiveId" clId="{EE2B6120-7DBA-4D8B-97FD-7EB5819D2E28}" dt="2022-12-01T04:14:56.450" v="5414" actId="478"/>
          <ac:spMkLst>
            <pc:docMk/>
            <pc:sldMk cId="2619301236" sldId="264"/>
            <ac:spMk id="14" creationId="{3099A0B0-BDD0-48DA-AA3E-13153E65129F}"/>
          </ac:spMkLst>
        </pc:spChg>
        <pc:spChg chg="add del mod">
          <ac:chgData name="valicherla gopichand" userId="1340f6ba3da205d8" providerId="LiveId" clId="{EE2B6120-7DBA-4D8B-97FD-7EB5819D2E28}" dt="2022-12-01T04:15:01.376" v="5417" actId="478"/>
          <ac:spMkLst>
            <pc:docMk/>
            <pc:sldMk cId="2619301236" sldId="264"/>
            <ac:spMk id="17" creationId="{369FD5B7-7C02-0831-9693-391C96D99803}"/>
          </ac:spMkLst>
        </pc:spChg>
        <pc:spChg chg="add del mod">
          <ac:chgData name="valicherla gopichand" userId="1340f6ba3da205d8" providerId="LiveId" clId="{EE2B6120-7DBA-4D8B-97FD-7EB5819D2E28}" dt="2022-12-01T04:15:08.122" v="5419" actId="478"/>
          <ac:spMkLst>
            <pc:docMk/>
            <pc:sldMk cId="2619301236" sldId="264"/>
            <ac:spMk id="21" creationId="{7B13BE11-1672-3DD6-B557-D50CD08E174C}"/>
          </ac:spMkLst>
        </pc:spChg>
        <pc:spChg chg="del">
          <ac:chgData name="valicherla gopichand" userId="1340f6ba3da205d8" providerId="LiveId" clId="{EE2B6120-7DBA-4D8B-97FD-7EB5819D2E28}" dt="2022-12-01T04:14:56.450" v="5414" actId="478"/>
          <ac:spMkLst>
            <pc:docMk/>
            <pc:sldMk cId="2619301236" sldId="264"/>
            <ac:spMk id="23" creationId="{637DEDF5-3FCD-4BC2-86A5-7BE2BF01EA38}"/>
          </ac:spMkLst>
        </pc:spChg>
        <pc:spChg chg="del">
          <ac:chgData name="valicherla gopichand" userId="1340f6ba3da205d8" providerId="LiveId" clId="{EE2B6120-7DBA-4D8B-97FD-7EB5819D2E28}" dt="2022-12-01T04:14:56.450" v="5414" actId="478"/>
          <ac:spMkLst>
            <pc:docMk/>
            <pc:sldMk cId="2619301236" sldId="264"/>
            <ac:spMk id="24" creationId="{918C3C97-444D-4600-8553-B9C4C1F8483B}"/>
          </ac:spMkLst>
        </pc:spChg>
        <pc:spChg chg="del">
          <ac:chgData name="valicherla gopichand" userId="1340f6ba3da205d8" providerId="LiveId" clId="{EE2B6120-7DBA-4D8B-97FD-7EB5819D2E28}" dt="2022-12-01T04:14:56.450" v="5414" actId="478"/>
          <ac:spMkLst>
            <pc:docMk/>
            <pc:sldMk cId="2619301236" sldId="264"/>
            <ac:spMk id="25" creationId="{148E9129-4CC6-47BA-ACD8-2C632A8660EC}"/>
          </ac:spMkLst>
        </pc:spChg>
        <pc:spChg chg="add del mod">
          <ac:chgData name="valicherla gopichand" userId="1340f6ba3da205d8" providerId="LiveId" clId="{EE2B6120-7DBA-4D8B-97FD-7EB5819D2E28}" dt="2022-12-01T04:15:08.122" v="5419" actId="478"/>
          <ac:spMkLst>
            <pc:docMk/>
            <pc:sldMk cId="2619301236" sldId="264"/>
            <ac:spMk id="27" creationId="{A0287316-EE2A-9BA5-2F37-1235CDF52224}"/>
          </ac:spMkLst>
        </pc:spChg>
        <pc:spChg chg="add del mod">
          <ac:chgData name="valicherla gopichand" userId="1340f6ba3da205d8" providerId="LiveId" clId="{EE2B6120-7DBA-4D8B-97FD-7EB5819D2E28}" dt="2022-12-01T04:15:08.122" v="5419" actId="478"/>
          <ac:spMkLst>
            <pc:docMk/>
            <pc:sldMk cId="2619301236" sldId="264"/>
            <ac:spMk id="29" creationId="{8B3AB825-D6BA-4BF2-4E42-613F88C9C748}"/>
          </ac:spMkLst>
        </pc:spChg>
        <pc:spChg chg="add del mod">
          <ac:chgData name="valicherla gopichand" userId="1340f6ba3da205d8" providerId="LiveId" clId="{EE2B6120-7DBA-4D8B-97FD-7EB5819D2E28}" dt="2022-12-01T04:15:08.122" v="5419" actId="478"/>
          <ac:spMkLst>
            <pc:docMk/>
            <pc:sldMk cId="2619301236" sldId="264"/>
            <ac:spMk id="31" creationId="{B327DF2B-C2C0-DFBE-077C-1A3E4146AF29}"/>
          </ac:spMkLst>
        </pc:spChg>
        <pc:spChg chg="add del mod">
          <ac:chgData name="valicherla gopichand" userId="1340f6ba3da205d8" providerId="LiveId" clId="{EE2B6120-7DBA-4D8B-97FD-7EB5819D2E28}" dt="2022-12-01T04:15:08.122" v="5419" actId="478"/>
          <ac:spMkLst>
            <pc:docMk/>
            <pc:sldMk cId="2619301236" sldId="264"/>
            <ac:spMk id="33" creationId="{D8F25B2C-37E6-1341-8DB9-5F8D5EB778EC}"/>
          </ac:spMkLst>
        </pc:spChg>
        <pc:spChg chg="add del mod">
          <ac:chgData name="valicherla gopichand" userId="1340f6ba3da205d8" providerId="LiveId" clId="{EE2B6120-7DBA-4D8B-97FD-7EB5819D2E28}" dt="2022-12-01T04:15:08.122" v="5419" actId="478"/>
          <ac:spMkLst>
            <pc:docMk/>
            <pc:sldMk cId="2619301236" sldId="264"/>
            <ac:spMk id="35" creationId="{572D1BF7-F1EE-7002-A685-6A33434082F6}"/>
          </ac:spMkLst>
        </pc:spChg>
        <pc:spChg chg="add del mod">
          <ac:chgData name="valicherla gopichand" userId="1340f6ba3da205d8" providerId="LiveId" clId="{EE2B6120-7DBA-4D8B-97FD-7EB5819D2E28}" dt="2022-12-01T04:15:08.122" v="5419" actId="478"/>
          <ac:spMkLst>
            <pc:docMk/>
            <pc:sldMk cId="2619301236" sldId="264"/>
            <ac:spMk id="37" creationId="{B705BAD5-D30F-52FB-505C-41680645260F}"/>
          </ac:spMkLst>
        </pc:spChg>
        <pc:spChg chg="add del mod">
          <ac:chgData name="valicherla gopichand" userId="1340f6ba3da205d8" providerId="LiveId" clId="{EE2B6120-7DBA-4D8B-97FD-7EB5819D2E28}" dt="2022-12-01T04:15:08.122" v="5419" actId="478"/>
          <ac:spMkLst>
            <pc:docMk/>
            <pc:sldMk cId="2619301236" sldId="264"/>
            <ac:spMk id="39" creationId="{457934E2-C57D-6DC0-CA7D-4C2CE8957B2A}"/>
          </ac:spMkLst>
        </pc:spChg>
        <pc:spChg chg="add del mod">
          <ac:chgData name="valicherla gopichand" userId="1340f6ba3da205d8" providerId="LiveId" clId="{EE2B6120-7DBA-4D8B-97FD-7EB5819D2E28}" dt="2022-12-01T04:15:08.122" v="5419" actId="478"/>
          <ac:spMkLst>
            <pc:docMk/>
            <pc:sldMk cId="2619301236" sldId="264"/>
            <ac:spMk id="41" creationId="{7F021770-73CF-5FF1-5D44-A5ADE0EF2736}"/>
          </ac:spMkLst>
        </pc:spChg>
        <pc:spChg chg="add del mod">
          <ac:chgData name="valicherla gopichand" userId="1340f6ba3da205d8" providerId="LiveId" clId="{EE2B6120-7DBA-4D8B-97FD-7EB5819D2E28}" dt="2022-12-01T04:15:08.122" v="5419" actId="478"/>
          <ac:spMkLst>
            <pc:docMk/>
            <pc:sldMk cId="2619301236" sldId="264"/>
            <ac:spMk id="43" creationId="{9B3C1040-547B-560A-7381-1157FE938B4B}"/>
          </ac:spMkLst>
        </pc:spChg>
        <pc:spChg chg="add del mod">
          <ac:chgData name="valicherla gopichand" userId="1340f6ba3da205d8" providerId="LiveId" clId="{EE2B6120-7DBA-4D8B-97FD-7EB5819D2E28}" dt="2022-12-01T04:16:27.031" v="5428" actId="478"/>
          <ac:spMkLst>
            <pc:docMk/>
            <pc:sldMk cId="2619301236" sldId="264"/>
            <ac:spMk id="44" creationId="{6D9EDA19-0F65-C9A2-712A-FD2785577505}"/>
          </ac:spMkLst>
        </pc:spChg>
        <pc:spChg chg="add del mod">
          <ac:chgData name="valicherla gopichand" userId="1340f6ba3da205d8" providerId="LiveId" clId="{EE2B6120-7DBA-4D8B-97FD-7EB5819D2E28}" dt="2022-12-01T04:16:24.038" v="5427" actId="478"/>
          <ac:spMkLst>
            <pc:docMk/>
            <pc:sldMk cId="2619301236" sldId="264"/>
            <ac:spMk id="45" creationId="{C0AE8A67-00A0-D46E-F922-39A232FD79E3}"/>
          </ac:spMkLst>
        </pc:spChg>
        <pc:spChg chg="add del mod">
          <ac:chgData name="valicherla gopichand" userId="1340f6ba3da205d8" providerId="LiveId" clId="{EE2B6120-7DBA-4D8B-97FD-7EB5819D2E28}" dt="2022-12-01T04:15:30.106" v="5422" actId="478"/>
          <ac:spMkLst>
            <pc:docMk/>
            <pc:sldMk cId="2619301236" sldId="264"/>
            <ac:spMk id="46" creationId="{D780D7A6-26DF-5A32-AAA9-3A228CF2801D}"/>
          </ac:spMkLst>
        </pc:spChg>
        <pc:spChg chg="add del mod">
          <ac:chgData name="valicherla gopichand" userId="1340f6ba3da205d8" providerId="LiveId" clId="{EE2B6120-7DBA-4D8B-97FD-7EB5819D2E28}" dt="2022-12-01T04:15:30.106" v="5422" actId="478"/>
          <ac:spMkLst>
            <pc:docMk/>
            <pc:sldMk cId="2619301236" sldId="264"/>
            <ac:spMk id="49" creationId="{2E6BC522-E270-2E55-DBE0-5D6449707C8E}"/>
          </ac:spMkLst>
        </pc:spChg>
        <pc:spChg chg="add del mod">
          <ac:chgData name="valicherla gopichand" userId="1340f6ba3da205d8" providerId="LiveId" clId="{EE2B6120-7DBA-4D8B-97FD-7EB5819D2E28}" dt="2022-12-01T04:15:30.106" v="5422" actId="478"/>
          <ac:spMkLst>
            <pc:docMk/>
            <pc:sldMk cId="2619301236" sldId="264"/>
            <ac:spMk id="51" creationId="{12D4FD12-D411-060C-F372-37A6277649CF}"/>
          </ac:spMkLst>
        </pc:spChg>
        <pc:spChg chg="add mod">
          <ac:chgData name="valicherla gopichand" userId="1340f6ba3da205d8" providerId="LiveId" clId="{EE2B6120-7DBA-4D8B-97FD-7EB5819D2E28}" dt="2022-12-02T00:49:40.811" v="10591" actId="20577"/>
          <ac:spMkLst>
            <pc:docMk/>
            <pc:sldMk cId="2619301236" sldId="264"/>
            <ac:spMk id="52" creationId="{E493599F-B05F-AF49-8B35-6EEF5988E494}"/>
          </ac:spMkLst>
        </pc:spChg>
        <pc:spChg chg="add del mod">
          <ac:chgData name="valicherla gopichand" userId="1340f6ba3da205d8" providerId="LiveId" clId="{EE2B6120-7DBA-4D8B-97FD-7EB5819D2E28}" dt="2022-12-01T04:17:46.124" v="5440"/>
          <ac:spMkLst>
            <pc:docMk/>
            <pc:sldMk cId="2619301236" sldId="264"/>
            <ac:spMk id="53" creationId="{4229CF93-2EB6-205B-EF26-93AFF07F65AE}"/>
          </ac:spMkLst>
        </pc:spChg>
        <pc:spChg chg="add mod">
          <ac:chgData name="valicherla gopichand" userId="1340f6ba3da205d8" providerId="LiveId" clId="{EE2B6120-7DBA-4D8B-97FD-7EB5819D2E28}" dt="2022-12-02T15:40:56.446" v="12564" actId="2711"/>
          <ac:spMkLst>
            <pc:docMk/>
            <pc:sldMk cId="2619301236" sldId="264"/>
            <ac:spMk id="54" creationId="{B6A5E228-C63D-BD72-DBBC-2CF4E496A206}"/>
          </ac:spMkLst>
        </pc:spChg>
        <pc:picChg chg="del">
          <ac:chgData name="valicherla gopichand" userId="1340f6ba3da205d8" providerId="LiveId" clId="{EE2B6120-7DBA-4D8B-97FD-7EB5819D2E28}" dt="2022-12-01T04:14:56.450" v="5414" actId="478"/>
          <ac:picMkLst>
            <pc:docMk/>
            <pc:sldMk cId="2619301236" sldId="264"/>
            <ac:picMk id="16" creationId="{788ADF35-7762-4E85-BE67-27FDB5522B9D}"/>
          </ac:picMkLst>
        </pc:picChg>
        <pc:picChg chg="del">
          <ac:chgData name="valicherla gopichand" userId="1340f6ba3da205d8" providerId="LiveId" clId="{EE2B6120-7DBA-4D8B-97FD-7EB5819D2E28}" dt="2022-12-01T04:14:56.450" v="5414" actId="478"/>
          <ac:picMkLst>
            <pc:docMk/>
            <pc:sldMk cId="2619301236" sldId="264"/>
            <ac:picMk id="18" creationId="{F2557ABA-5037-481D-8C54-94B63E80E2EC}"/>
          </ac:picMkLst>
        </pc:picChg>
        <pc:picChg chg="del">
          <ac:chgData name="valicherla gopichand" userId="1340f6ba3da205d8" providerId="LiveId" clId="{EE2B6120-7DBA-4D8B-97FD-7EB5819D2E28}" dt="2022-12-01T04:14:56.450" v="5414" actId="478"/>
          <ac:picMkLst>
            <pc:docMk/>
            <pc:sldMk cId="2619301236" sldId="264"/>
            <ac:picMk id="20" creationId="{618E88B2-D607-4D3C-9519-A591A729DCC9}"/>
          </ac:picMkLst>
        </pc:picChg>
        <pc:picChg chg="del">
          <ac:chgData name="valicherla gopichand" userId="1340f6ba3da205d8" providerId="LiveId" clId="{EE2B6120-7DBA-4D8B-97FD-7EB5819D2E28}" dt="2022-12-01T04:14:56.450" v="5414" actId="478"/>
          <ac:picMkLst>
            <pc:docMk/>
            <pc:sldMk cId="2619301236" sldId="264"/>
            <ac:picMk id="22" creationId="{82AF3253-9767-4EC7-B0DB-3A850BEFB035}"/>
          </ac:picMkLst>
        </pc:picChg>
        <pc:picChg chg="add del mod">
          <ac:chgData name="valicherla gopichand" userId="1340f6ba3da205d8" providerId="LiveId" clId="{EE2B6120-7DBA-4D8B-97FD-7EB5819D2E28}" dt="2022-12-01T04:15:35.672" v="5423" actId="478"/>
          <ac:picMkLst>
            <pc:docMk/>
            <pc:sldMk cId="2619301236" sldId="264"/>
            <ac:picMk id="47" creationId="{AE8F65A2-5A2D-F06A-5F3A-22118A3F9154}"/>
          </ac:picMkLst>
        </pc:picChg>
      </pc:sldChg>
      <pc:sldChg chg="addSp delSp modSp mod ord">
        <pc:chgData name="valicherla gopichand" userId="1340f6ba3da205d8" providerId="LiveId" clId="{EE2B6120-7DBA-4D8B-97FD-7EB5819D2E28}" dt="2022-12-02T19:57:06.806" v="13508" actId="1076"/>
        <pc:sldMkLst>
          <pc:docMk/>
          <pc:sldMk cId="744379741" sldId="265"/>
        </pc:sldMkLst>
        <pc:spChg chg="mod">
          <ac:chgData name="valicherla gopichand" userId="1340f6ba3da205d8" providerId="LiveId" clId="{EE2B6120-7DBA-4D8B-97FD-7EB5819D2E28}" dt="2022-11-30T22:57:04.501" v="4018" actId="207"/>
          <ac:spMkLst>
            <pc:docMk/>
            <pc:sldMk cId="744379741" sldId="265"/>
            <ac:spMk id="2" creationId="{D94A2CD4-732A-43E4-BCB9-CBA2055E0AC6}"/>
          </ac:spMkLst>
        </pc:spChg>
        <pc:spChg chg="del mod">
          <ac:chgData name="valicherla gopichand" userId="1340f6ba3da205d8" providerId="LiveId" clId="{EE2B6120-7DBA-4D8B-97FD-7EB5819D2E28}" dt="2022-11-30T17:59:32.266" v="2442" actId="478"/>
          <ac:spMkLst>
            <pc:docMk/>
            <pc:sldMk cId="744379741" sldId="265"/>
            <ac:spMk id="3" creationId="{45FD0450-A909-4CD9-8912-96A19ACEB7CB}"/>
          </ac:spMkLst>
        </pc:spChg>
        <pc:spChg chg="del">
          <ac:chgData name="valicherla gopichand" userId="1340f6ba3da205d8" providerId="LiveId" clId="{EE2B6120-7DBA-4D8B-97FD-7EB5819D2E28}" dt="2022-11-30T17:59:37.846" v="2443" actId="478"/>
          <ac:spMkLst>
            <pc:docMk/>
            <pc:sldMk cId="744379741" sldId="265"/>
            <ac:spMk id="4" creationId="{DA53D834-F1E2-4848-8093-D412A7B081AF}"/>
          </ac:spMkLst>
        </pc:spChg>
        <pc:spChg chg="del">
          <ac:chgData name="valicherla gopichand" userId="1340f6ba3da205d8" providerId="LiveId" clId="{EE2B6120-7DBA-4D8B-97FD-7EB5819D2E28}" dt="2022-11-30T17:59:40.665" v="2444" actId="478"/>
          <ac:spMkLst>
            <pc:docMk/>
            <pc:sldMk cId="744379741" sldId="265"/>
            <ac:spMk id="5" creationId="{3555A49C-96F4-440D-B89E-A0AE94F70108}"/>
          </ac:spMkLst>
        </pc:spChg>
        <pc:spChg chg="add mod">
          <ac:chgData name="valicherla gopichand" userId="1340f6ba3da205d8" providerId="LiveId" clId="{EE2B6120-7DBA-4D8B-97FD-7EB5819D2E28}" dt="2022-12-02T19:57:06.806" v="13508" actId="1076"/>
          <ac:spMkLst>
            <pc:docMk/>
            <pc:sldMk cId="744379741" sldId="265"/>
            <ac:spMk id="8" creationId="{E40B1798-6EB3-5ED2-2B80-5D20D4D53A06}"/>
          </ac:spMkLst>
        </pc:spChg>
      </pc:sldChg>
      <pc:sldChg chg="del">
        <pc:chgData name="valicherla gopichand" userId="1340f6ba3da205d8" providerId="LiveId" clId="{EE2B6120-7DBA-4D8B-97FD-7EB5819D2E28}" dt="2022-12-01T18:38:55.576" v="8555" actId="47"/>
        <pc:sldMkLst>
          <pc:docMk/>
          <pc:sldMk cId="1742861620" sldId="266"/>
        </pc:sldMkLst>
      </pc:sldChg>
      <pc:sldChg chg="del">
        <pc:chgData name="valicherla gopichand" userId="1340f6ba3da205d8" providerId="LiveId" clId="{EE2B6120-7DBA-4D8B-97FD-7EB5819D2E28}" dt="2022-12-01T04:14:31.055" v="5411" actId="47"/>
        <pc:sldMkLst>
          <pc:docMk/>
          <pc:sldMk cId="2303579910" sldId="268"/>
        </pc:sldMkLst>
      </pc:sldChg>
      <pc:sldChg chg="del">
        <pc:chgData name="valicherla gopichand" userId="1340f6ba3da205d8" providerId="LiveId" clId="{EE2B6120-7DBA-4D8B-97FD-7EB5819D2E28}" dt="2022-12-01T04:14:27.942" v="5410" actId="47"/>
        <pc:sldMkLst>
          <pc:docMk/>
          <pc:sldMk cId="2499682613" sldId="269"/>
        </pc:sldMkLst>
      </pc:sldChg>
      <pc:sldChg chg="del ord">
        <pc:chgData name="valicherla gopichand" userId="1340f6ba3da205d8" providerId="LiveId" clId="{EE2B6120-7DBA-4D8B-97FD-7EB5819D2E28}" dt="2022-12-01T18:38:38.899" v="8554" actId="2696"/>
        <pc:sldMkLst>
          <pc:docMk/>
          <pc:sldMk cId="2896385493" sldId="270"/>
        </pc:sldMkLst>
      </pc:sldChg>
      <pc:sldChg chg="addSp delSp modSp mod">
        <pc:chgData name="valicherla gopichand" userId="1340f6ba3da205d8" providerId="LiveId" clId="{EE2B6120-7DBA-4D8B-97FD-7EB5819D2E28}" dt="2022-12-02T15:44:39.461" v="12576" actId="478"/>
        <pc:sldMkLst>
          <pc:docMk/>
          <pc:sldMk cId="1969787568" sldId="271"/>
        </pc:sldMkLst>
        <pc:spChg chg="add del mod">
          <ac:chgData name="valicherla gopichand" userId="1340f6ba3da205d8" providerId="LiveId" clId="{EE2B6120-7DBA-4D8B-97FD-7EB5819D2E28}" dt="2022-12-02T15:44:33.607" v="12574" actId="478"/>
          <ac:spMkLst>
            <pc:docMk/>
            <pc:sldMk cId="1969787568" sldId="271"/>
            <ac:spMk id="2" creationId="{8BDF1EDE-5423-435C-B149-87AB1BC22B83}"/>
          </ac:spMkLst>
        </pc:spChg>
        <pc:spChg chg="del mod">
          <ac:chgData name="valicherla gopichand" userId="1340f6ba3da205d8" providerId="LiveId" clId="{EE2B6120-7DBA-4D8B-97FD-7EB5819D2E28}" dt="2022-12-01T05:00:19.170" v="6350" actId="478"/>
          <ac:spMkLst>
            <pc:docMk/>
            <pc:sldMk cId="1969787568" sldId="271"/>
            <ac:spMk id="3" creationId="{AF64C29E-DF30-4DC6-AB95-2016F9A703B6}"/>
          </ac:spMkLst>
        </pc:spChg>
        <pc:spChg chg="add del mod">
          <ac:chgData name="valicherla gopichand" userId="1340f6ba3da205d8" providerId="LiveId" clId="{EE2B6120-7DBA-4D8B-97FD-7EB5819D2E28}" dt="2022-12-02T15:44:36.662" v="12575" actId="478"/>
          <ac:spMkLst>
            <pc:docMk/>
            <pc:sldMk cId="1969787568" sldId="271"/>
            <ac:spMk id="4" creationId="{A47C7382-18E7-4821-8C61-461D6BBE08FC}"/>
          </ac:spMkLst>
        </pc:spChg>
        <pc:spChg chg="add del mod">
          <ac:chgData name="valicherla gopichand" userId="1340f6ba3da205d8" providerId="LiveId" clId="{EE2B6120-7DBA-4D8B-97FD-7EB5819D2E28}" dt="2022-12-02T15:44:39.461" v="12576" actId="478"/>
          <ac:spMkLst>
            <pc:docMk/>
            <pc:sldMk cId="1969787568" sldId="271"/>
            <ac:spMk id="5" creationId="{3990FA1B-5022-47AB-A0AE-8F5C5797997C}"/>
          </ac:spMkLst>
        </pc:spChg>
        <pc:spChg chg="add del mod">
          <ac:chgData name="valicherla gopichand" userId="1340f6ba3da205d8" providerId="LiveId" clId="{EE2B6120-7DBA-4D8B-97FD-7EB5819D2E28}" dt="2022-12-02T15:44:33.607" v="12574" actId="478"/>
          <ac:spMkLst>
            <pc:docMk/>
            <pc:sldMk cId="1969787568" sldId="271"/>
            <ac:spMk id="6" creationId="{4C127D99-645F-4FCF-9573-FDFE2A344FA9}"/>
          </ac:spMkLst>
        </pc:spChg>
        <pc:spChg chg="add del mod">
          <ac:chgData name="valicherla gopichand" userId="1340f6ba3da205d8" providerId="LiveId" clId="{EE2B6120-7DBA-4D8B-97FD-7EB5819D2E28}" dt="2022-12-02T15:44:33.607" v="12574" actId="478"/>
          <ac:spMkLst>
            <pc:docMk/>
            <pc:sldMk cId="1969787568" sldId="271"/>
            <ac:spMk id="7" creationId="{08FD58DB-0558-7061-8948-F40D242B0190}"/>
          </ac:spMkLst>
        </pc:spChg>
      </pc:sldChg>
      <pc:sldChg chg="addSp delSp modSp add mod">
        <pc:chgData name="valicherla gopichand" userId="1340f6ba3da205d8" providerId="LiveId" clId="{EE2B6120-7DBA-4D8B-97FD-7EB5819D2E28}" dt="2022-11-30T15:31:22.738" v="504" actId="20577"/>
        <pc:sldMkLst>
          <pc:docMk/>
          <pc:sldMk cId="4211451693" sldId="272"/>
        </pc:sldMkLst>
        <pc:spChg chg="mod">
          <ac:chgData name="valicherla gopichand" userId="1340f6ba3da205d8" providerId="LiveId" clId="{EE2B6120-7DBA-4D8B-97FD-7EB5819D2E28}" dt="2022-11-30T14:13:00.329" v="201" actId="1076"/>
          <ac:spMkLst>
            <pc:docMk/>
            <pc:sldMk cId="4211451693" sldId="272"/>
            <ac:spMk id="2" creationId="{CFE75451-6A4B-484B-9ED1-353CCE25B0F4}"/>
          </ac:spMkLst>
        </pc:spChg>
        <pc:spChg chg="del mod">
          <ac:chgData name="valicherla gopichand" userId="1340f6ba3da205d8" providerId="LiveId" clId="{EE2B6120-7DBA-4D8B-97FD-7EB5819D2E28}" dt="2022-11-30T13:57:35.083" v="27" actId="478"/>
          <ac:spMkLst>
            <pc:docMk/>
            <pc:sldMk cId="4211451693" sldId="272"/>
            <ac:spMk id="3" creationId="{0236A1B4-B8D1-4A72-8E20-0703F54BF1FE}"/>
          </ac:spMkLst>
        </pc:spChg>
        <pc:spChg chg="add mod">
          <ac:chgData name="valicherla gopichand" userId="1340f6ba3da205d8" providerId="LiveId" clId="{EE2B6120-7DBA-4D8B-97FD-7EB5819D2E28}" dt="2022-11-30T15:31:22.738" v="504" actId="20577"/>
          <ac:spMkLst>
            <pc:docMk/>
            <pc:sldMk cId="4211451693" sldId="272"/>
            <ac:spMk id="4" creationId="{9260164E-F3C2-2355-FE45-DD44F96FE381}"/>
          </ac:spMkLst>
        </pc:spChg>
        <pc:spChg chg="add del mod">
          <ac:chgData name="valicherla gopichand" userId="1340f6ba3da205d8" providerId="LiveId" clId="{EE2B6120-7DBA-4D8B-97FD-7EB5819D2E28}" dt="2022-11-30T13:58:08.814" v="48" actId="478"/>
          <ac:spMkLst>
            <pc:docMk/>
            <pc:sldMk cId="4211451693" sldId="272"/>
            <ac:spMk id="6" creationId="{C6492754-66CA-1D9D-399F-5C0ACD59538B}"/>
          </ac:spMkLst>
        </pc:spChg>
      </pc:sldChg>
      <pc:sldChg chg="delSp modSp add mod ord">
        <pc:chgData name="valicherla gopichand" userId="1340f6ba3da205d8" providerId="LiveId" clId="{EE2B6120-7DBA-4D8B-97FD-7EB5819D2E28}" dt="2022-12-02T05:34:52.968" v="11745" actId="1076"/>
        <pc:sldMkLst>
          <pc:docMk/>
          <pc:sldMk cId="1778892983" sldId="273"/>
        </pc:sldMkLst>
        <pc:spChg chg="mod">
          <ac:chgData name="valicherla gopichand" userId="1340f6ba3da205d8" providerId="LiveId" clId="{EE2B6120-7DBA-4D8B-97FD-7EB5819D2E28}" dt="2022-12-02T05:34:52.968" v="11745" actId="1076"/>
          <ac:spMkLst>
            <pc:docMk/>
            <pc:sldMk cId="1778892983" sldId="273"/>
            <ac:spMk id="2" creationId="{0A32731C-311B-46F7-A865-6C3AF6B09A47}"/>
          </ac:spMkLst>
        </pc:spChg>
        <pc:spChg chg="mod">
          <ac:chgData name="valicherla gopichand" userId="1340f6ba3da205d8" providerId="LiveId" clId="{EE2B6120-7DBA-4D8B-97FD-7EB5819D2E28}" dt="2022-12-02T05:34:44.086" v="11744" actId="1076"/>
          <ac:spMkLst>
            <pc:docMk/>
            <pc:sldMk cId="1778892983" sldId="273"/>
            <ac:spMk id="3" creationId="{9D5232F9-FD00-464A-9F17-619C91AEF8F3}"/>
          </ac:spMkLst>
        </pc:spChg>
        <pc:spChg chg="del mod">
          <ac:chgData name="valicherla gopichand" userId="1340f6ba3da205d8" providerId="LiveId" clId="{EE2B6120-7DBA-4D8B-97FD-7EB5819D2E28}" dt="2022-11-30T15:35:04.161" v="526" actId="478"/>
          <ac:spMkLst>
            <pc:docMk/>
            <pc:sldMk cId="1778892983" sldId="273"/>
            <ac:spMk id="4" creationId="{70E12647-CCB2-45E2-A9CB-A868F490497E}"/>
          </ac:spMkLst>
        </pc:spChg>
        <pc:spChg chg="del">
          <ac:chgData name="valicherla gopichand" userId="1340f6ba3da205d8" providerId="LiveId" clId="{EE2B6120-7DBA-4D8B-97FD-7EB5819D2E28}" dt="2022-11-30T15:35:07.863" v="527" actId="478"/>
          <ac:spMkLst>
            <pc:docMk/>
            <pc:sldMk cId="1778892983" sldId="273"/>
            <ac:spMk id="5" creationId="{8D51ED20-04D4-4894-B0C2-9C541A61A734}"/>
          </ac:spMkLst>
        </pc:spChg>
      </pc:sldChg>
      <pc:sldChg chg="addSp modSp add mod setBg">
        <pc:chgData name="valicherla gopichand" userId="1340f6ba3da205d8" providerId="LiveId" clId="{EE2B6120-7DBA-4D8B-97FD-7EB5819D2E28}" dt="2022-12-02T19:29:50.096" v="13507" actId="20577"/>
        <pc:sldMkLst>
          <pc:docMk/>
          <pc:sldMk cId="947554430" sldId="274"/>
        </pc:sldMkLst>
        <pc:spChg chg="mod">
          <ac:chgData name="valicherla gopichand" userId="1340f6ba3da205d8" providerId="LiveId" clId="{EE2B6120-7DBA-4D8B-97FD-7EB5819D2E28}" dt="2022-12-02T00:48:17.194" v="10574" actId="20577"/>
          <ac:spMkLst>
            <pc:docMk/>
            <pc:sldMk cId="947554430" sldId="274"/>
            <ac:spMk id="2" creationId="{0A32731C-311B-46F7-A865-6C3AF6B09A47}"/>
          </ac:spMkLst>
        </pc:spChg>
        <pc:spChg chg="mod">
          <ac:chgData name="valicherla gopichand" userId="1340f6ba3da205d8" providerId="LiveId" clId="{EE2B6120-7DBA-4D8B-97FD-7EB5819D2E28}" dt="2022-12-02T19:29:50.096" v="13507" actId="20577"/>
          <ac:spMkLst>
            <pc:docMk/>
            <pc:sldMk cId="947554430" sldId="274"/>
            <ac:spMk id="3" creationId="{9D5232F9-FD00-464A-9F17-619C91AEF8F3}"/>
          </ac:spMkLst>
        </pc:spChg>
        <pc:cxnChg chg="add mod">
          <ac:chgData name="valicherla gopichand" userId="1340f6ba3da205d8" providerId="LiveId" clId="{EE2B6120-7DBA-4D8B-97FD-7EB5819D2E28}" dt="2022-11-30T16:25:24.149" v="1186" actId="692"/>
          <ac:cxnSpMkLst>
            <pc:docMk/>
            <pc:sldMk cId="947554430" sldId="274"/>
            <ac:cxnSpMk id="5" creationId="{A0C2A4BF-7497-B402-1C3F-E30E4DB9407A}"/>
          </ac:cxnSpMkLst>
        </pc:cxnChg>
        <pc:cxnChg chg="add mod">
          <ac:chgData name="valicherla gopichand" userId="1340f6ba3da205d8" providerId="LiveId" clId="{EE2B6120-7DBA-4D8B-97FD-7EB5819D2E28}" dt="2022-11-30T16:25:16.002" v="1183" actId="692"/>
          <ac:cxnSpMkLst>
            <pc:docMk/>
            <pc:sldMk cId="947554430" sldId="274"/>
            <ac:cxnSpMk id="8" creationId="{68343976-4C06-8162-C969-FB2ACC6D597C}"/>
          </ac:cxnSpMkLst>
        </pc:cxnChg>
      </pc:sldChg>
      <pc:sldChg chg="addSp delSp modSp add mod ord">
        <pc:chgData name="valicherla gopichand" userId="1340f6ba3da205d8" providerId="LiveId" clId="{EE2B6120-7DBA-4D8B-97FD-7EB5819D2E28}" dt="2022-12-02T00:48:40.819" v="10576" actId="207"/>
        <pc:sldMkLst>
          <pc:docMk/>
          <pc:sldMk cId="846952371" sldId="275"/>
        </pc:sldMkLst>
        <pc:spChg chg="mod">
          <ac:chgData name="valicherla gopichand" userId="1340f6ba3da205d8" providerId="LiveId" clId="{EE2B6120-7DBA-4D8B-97FD-7EB5819D2E28}" dt="2022-12-02T00:48:40.819" v="10576" actId="207"/>
          <ac:spMkLst>
            <pc:docMk/>
            <pc:sldMk cId="846952371" sldId="275"/>
            <ac:spMk id="2" creationId="{0A32731C-311B-46F7-A865-6C3AF6B09A47}"/>
          </ac:spMkLst>
        </pc:spChg>
        <pc:spChg chg="mod">
          <ac:chgData name="valicherla gopichand" userId="1340f6ba3da205d8" providerId="LiveId" clId="{EE2B6120-7DBA-4D8B-97FD-7EB5819D2E28}" dt="2022-11-30T17:36:18.668" v="2360" actId="20577"/>
          <ac:spMkLst>
            <pc:docMk/>
            <pc:sldMk cId="846952371" sldId="275"/>
            <ac:spMk id="3" creationId="{9D5232F9-FD00-464A-9F17-619C91AEF8F3}"/>
          </ac:spMkLst>
        </pc:spChg>
        <pc:picChg chg="add mod">
          <ac:chgData name="valicherla gopichand" userId="1340f6ba3da205d8" providerId="LiveId" clId="{EE2B6120-7DBA-4D8B-97FD-7EB5819D2E28}" dt="2022-11-30T17:39:43.066" v="2363" actId="1076"/>
          <ac:picMkLst>
            <pc:docMk/>
            <pc:sldMk cId="846952371" sldId="275"/>
            <ac:picMk id="5" creationId="{8F60A61A-6440-44D0-E574-40A022D15BAB}"/>
          </ac:picMkLst>
        </pc:picChg>
        <pc:picChg chg="add del mod">
          <ac:chgData name="valicherla gopichand" userId="1340f6ba3da205d8" providerId="LiveId" clId="{EE2B6120-7DBA-4D8B-97FD-7EB5819D2E28}" dt="2022-11-30T17:39:38.902" v="2362" actId="478"/>
          <ac:picMkLst>
            <pc:docMk/>
            <pc:sldMk cId="846952371" sldId="275"/>
            <ac:picMk id="7" creationId="{2F2325ED-65BB-D5A5-2051-CA7E71BDB7E0}"/>
          </ac:picMkLst>
        </pc:picChg>
      </pc:sldChg>
      <pc:sldChg chg="modSp add del mod setBg">
        <pc:chgData name="valicherla gopichand" userId="1340f6ba3da205d8" providerId="LiveId" clId="{EE2B6120-7DBA-4D8B-97FD-7EB5819D2E28}" dt="2022-11-30T17:58:02.584" v="2405" actId="2696"/>
        <pc:sldMkLst>
          <pc:docMk/>
          <pc:sldMk cId="1824374251" sldId="276"/>
        </pc:sldMkLst>
        <pc:spChg chg="mod">
          <ac:chgData name="valicherla gopichand" userId="1340f6ba3da205d8" providerId="LiveId" clId="{EE2B6120-7DBA-4D8B-97FD-7EB5819D2E28}" dt="2022-11-30T17:57:47.605" v="2404"/>
          <ac:spMkLst>
            <pc:docMk/>
            <pc:sldMk cId="1824374251" sldId="276"/>
            <ac:spMk id="3" creationId="{9D5232F9-FD00-464A-9F17-619C91AEF8F3}"/>
          </ac:spMkLst>
        </pc:spChg>
      </pc:sldChg>
      <pc:sldChg chg="addSp delSp modSp add mod ord">
        <pc:chgData name="valicherla gopichand" userId="1340f6ba3da205d8" providerId="LiveId" clId="{EE2B6120-7DBA-4D8B-97FD-7EB5819D2E28}" dt="2022-11-30T22:56:44.198" v="4016" actId="108"/>
        <pc:sldMkLst>
          <pc:docMk/>
          <pc:sldMk cId="1499801016" sldId="277"/>
        </pc:sldMkLst>
        <pc:spChg chg="mod">
          <ac:chgData name="valicherla gopichand" userId="1340f6ba3da205d8" providerId="LiveId" clId="{EE2B6120-7DBA-4D8B-97FD-7EB5819D2E28}" dt="2022-11-30T22:54:34.424" v="3997" actId="207"/>
          <ac:spMkLst>
            <pc:docMk/>
            <pc:sldMk cId="1499801016" sldId="277"/>
            <ac:spMk id="2" creationId="{0A32731C-311B-46F7-A865-6C3AF6B09A47}"/>
          </ac:spMkLst>
        </pc:spChg>
        <pc:spChg chg="del mod">
          <ac:chgData name="valicherla gopichand" userId="1340f6ba3da205d8" providerId="LiveId" clId="{EE2B6120-7DBA-4D8B-97FD-7EB5819D2E28}" dt="2022-11-30T22:56:10.477" v="4012"/>
          <ac:spMkLst>
            <pc:docMk/>
            <pc:sldMk cId="1499801016" sldId="277"/>
            <ac:spMk id="3" creationId="{9D5232F9-FD00-464A-9F17-619C91AEF8F3}"/>
          </ac:spMkLst>
        </pc:spChg>
        <pc:spChg chg="add mod">
          <ac:chgData name="valicherla gopichand" userId="1340f6ba3da205d8" providerId="LiveId" clId="{EE2B6120-7DBA-4D8B-97FD-7EB5819D2E28}" dt="2022-11-30T22:56:44.198" v="4016" actId="108"/>
          <ac:spMkLst>
            <pc:docMk/>
            <pc:sldMk cId="1499801016" sldId="277"/>
            <ac:spMk id="4" creationId="{8C04F7EB-D852-8833-1580-889FA06300C7}"/>
          </ac:spMkLst>
        </pc:spChg>
      </pc:sldChg>
      <pc:sldChg chg="add del setBg">
        <pc:chgData name="valicherla gopichand" userId="1340f6ba3da205d8" providerId="LiveId" clId="{EE2B6120-7DBA-4D8B-97FD-7EB5819D2E28}" dt="2022-11-30T17:42:27.186" v="2366"/>
        <pc:sldMkLst>
          <pc:docMk/>
          <pc:sldMk cId="2843816480" sldId="277"/>
        </pc:sldMkLst>
      </pc:sldChg>
      <pc:sldChg chg="add del">
        <pc:chgData name="valicherla gopichand" userId="1340f6ba3da205d8" providerId="LiveId" clId="{EE2B6120-7DBA-4D8B-97FD-7EB5819D2E28}" dt="2022-11-30T17:58:24.595" v="2410"/>
        <pc:sldMkLst>
          <pc:docMk/>
          <pc:sldMk cId="3101268936" sldId="278"/>
        </pc:sldMkLst>
      </pc:sldChg>
      <pc:sldChg chg="modSp add mod ord">
        <pc:chgData name="valicherla gopichand" userId="1340f6ba3da205d8" providerId="LiveId" clId="{EE2B6120-7DBA-4D8B-97FD-7EB5819D2E28}" dt="2022-12-02T00:47:13.191" v="10561" actId="20577"/>
        <pc:sldMkLst>
          <pc:docMk/>
          <pc:sldMk cId="4171071237" sldId="278"/>
        </pc:sldMkLst>
        <pc:spChg chg="mod">
          <ac:chgData name="valicherla gopichand" userId="1340f6ba3da205d8" providerId="LiveId" clId="{EE2B6120-7DBA-4D8B-97FD-7EB5819D2E28}" dt="2022-11-30T22:58:35.719" v="4025" actId="207"/>
          <ac:spMkLst>
            <pc:docMk/>
            <pc:sldMk cId="4171071237" sldId="278"/>
            <ac:spMk id="2" creationId="{0A32731C-311B-46F7-A865-6C3AF6B09A47}"/>
          </ac:spMkLst>
        </pc:spChg>
        <pc:spChg chg="mod">
          <ac:chgData name="valicherla gopichand" userId="1340f6ba3da205d8" providerId="LiveId" clId="{EE2B6120-7DBA-4D8B-97FD-7EB5819D2E28}" dt="2022-12-02T00:47:13.191" v="10561" actId="20577"/>
          <ac:spMkLst>
            <pc:docMk/>
            <pc:sldMk cId="4171071237" sldId="278"/>
            <ac:spMk id="3" creationId="{9D5232F9-FD00-464A-9F17-619C91AEF8F3}"/>
          </ac:spMkLst>
        </pc:spChg>
      </pc:sldChg>
      <pc:sldChg chg="addSp delSp modSp add mod ord">
        <pc:chgData name="valicherla gopichand" userId="1340f6ba3da205d8" providerId="LiveId" clId="{EE2B6120-7DBA-4D8B-97FD-7EB5819D2E28}" dt="2022-12-02T19:21:13.511" v="13499" actId="20577"/>
        <pc:sldMkLst>
          <pc:docMk/>
          <pc:sldMk cId="1735819257" sldId="279"/>
        </pc:sldMkLst>
        <pc:spChg chg="del">
          <ac:chgData name="valicherla gopichand" userId="1340f6ba3da205d8" providerId="LiveId" clId="{EE2B6120-7DBA-4D8B-97FD-7EB5819D2E28}" dt="2022-11-30T22:39:26.569" v="3757" actId="478"/>
          <ac:spMkLst>
            <pc:docMk/>
            <pc:sldMk cId="1735819257" sldId="279"/>
            <ac:spMk id="2" creationId="{4F6A2D15-4D68-4BF7-9421-032AE6C8852C}"/>
          </ac:spMkLst>
        </pc:spChg>
        <pc:spChg chg="del">
          <ac:chgData name="valicherla gopichand" userId="1340f6ba3da205d8" providerId="LiveId" clId="{EE2B6120-7DBA-4D8B-97FD-7EB5819D2E28}" dt="2022-11-30T22:39:26.569" v="3757" actId="478"/>
          <ac:spMkLst>
            <pc:docMk/>
            <pc:sldMk cId="1735819257" sldId="279"/>
            <ac:spMk id="3" creationId="{78BCC184-1096-457B-AB72-BD49E6E54117}"/>
          </ac:spMkLst>
        </pc:spChg>
        <pc:spChg chg="add del mod">
          <ac:chgData name="valicherla gopichand" userId="1340f6ba3da205d8" providerId="LiveId" clId="{EE2B6120-7DBA-4D8B-97FD-7EB5819D2E28}" dt="2022-11-30T22:40:18.649" v="3765" actId="478"/>
          <ac:spMkLst>
            <pc:docMk/>
            <pc:sldMk cId="1735819257" sldId="279"/>
            <ac:spMk id="5" creationId="{3721393A-7F74-0A07-2375-9BA6697FA1CA}"/>
          </ac:spMkLst>
        </pc:spChg>
        <pc:spChg chg="add del mod">
          <ac:chgData name="valicherla gopichand" userId="1340f6ba3da205d8" providerId="LiveId" clId="{EE2B6120-7DBA-4D8B-97FD-7EB5819D2E28}" dt="2022-11-30T22:39:47.585" v="3758" actId="478"/>
          <ac:spMkLst>
            <pc:docMk/>
            <pc:sldMk cId="1735819257" sldId="279"/>
            <ac:spMk id="7" creationId="{E6FB4E52-07FC-EF10-16B0-4CFD0EF1A7DC}"/>
          </ac:spMkLst>
        </pc:spChg>
        <pc:spChg chg="del">
          <ac:chgData name="valicherla gopichand" userId="1340f6ba3da205d8" providerId="LiveId" clId="{EE2B6120-7DBA-4D8B-97FD-7EB5819D2E28}" dt="2022-11-30T22:39:26.569" v="3757" actId="478"/>
          <ac:spMkLst>
            <pc:docMk/>
            <pc:sldMk cId="1735819257" sldId="279"/>
            <ac:spMk id="8" creationId="{8F0714D4-1A7C-4D7F-A5C0-4F766382B6A9}"/>
          </ac:spMkLst>
        </pc:spChg>
        <pc:spChg chg="del">
          <ac:chgData name="valicherla gopichand" userId="1340f6ba3da205d8" providerId="LiveId" clId="{EE2B6120-7DBA-4D8B-97FD-7EB5819D2E28}" dt="2022-11-30T22:39:26.569" v="3757" actId="478"/>
          <ac:spMkLst>
            <pc:docMk/>
            <pc:sldMk cId="1735819257" sldId="279"/>
            <ac:spMk id="9" creationId="{36AEE506-9967-4592-BC98-D3FD3028A8E5}"/>
          </ac:spMkLst>
        </pc:spChg>
        <pc:spChg chg="del">
          <ac:chgData name="valicherla gopichand" userId="1340f6ba3da205d8" providerId="LiveId" clId="{EE2B6120-7DBA-4D8B-97FD-7EB5819D2E28}" dt="2022-11-30T22:39:26.569" v="3757" actId="478"/>
          <ac:spMkLst>
            <pc:docMk/>
            <pc:sldMk cId="1735819257" sldId="279"/>
            <ac:spMk id="10" creationId="{F5F1AEEC-D56B-4D10-B1F5-63AA91152B53}"/>
          </ac:spMkLst>
        </pc:spChg>
        <pc:spChg chg="del">
          <ac:chgData name="valicherla gopichand" userId="1340f6ba3da205d8" providerId="LiveId" clId="{EE2B6120-7DBA-4D8B-97FD-7EB5819D2E28}" dt="2022-11-30T22:39:26.569" v="3757" actId="478"/>
          <ac:spMkLst>
            <pc:docMk/>
            <pc:sldMk cId="1735819257" sldId="279"/>
            <ac:spMk id="11" creationId="{DB420882-1CC0-49B4-8DDE-24EC26687506}"/>
          </ac:spMkLst>
        </pc:spChg>
        <pc:spChg chg="del">
          <ac:chgData name="valicherla gopichand" userId="1340f6ba3da205d8" providerId="LiveId" clId="{EE2B6120-7DBA-4D8B-97FD-7EB5819D2E28}" dt="2022-11-30T22:39:26.569" v="3757" actId="478"/>
          <ac:spMkLst>
            <pc:docMk/>
            <pc:sldMk cId="1735819257" sldId="279"/>
            <ac:spMk id="12" creationId="{E017101B-2009-4267-8513-19000E37B1F0}"/>
          </ac:spMkLst>
        </pc:spChg>
        <pc:spChg chg="del">
          <ac:chgData name="valicherla gopichand" userId="1340f6ba3da205d8" providerId="LiveId" clId="{EE2B6120-7DBA-4D8B-97FD-7EB5819D2E28}" dt="2022-11-30T22:39:26.569" v="3757" actId="478"/>
          <ac:spMkLst>
            <pc:docMk/>
            <pc:sldMk cId="1735819257" sldId="279"/>
            <ac:spMk id="13" creationId="{D40B843D-6615-46EB-A813-BEBD624EC685}"/>
          </ac:spMkLst>
        </pc:spChg>
        <pc:spChg chg="del">
          <ac:chgData name="valicherla gopichand" userId="1340f6ba3da205d8" providerId="LiveId" clId="{EE2B6120-7DBA-4D8B-97FD-7EB5819D2E28}" dt="2022-11-30T22:39:26.569" v="3757" actId="478"/>
          <ac:spMkLst>
            <pc:docMk/>
            <pc:sldMk cId="1735819257" sldId="279"/>
            <ac:spMk id="14" creationId="{3099A0B0-BDD0-48DA-AA3E-13153E65129F}"/>
          </ac:spMkLst>
        </pc:spChg>
        <pc:spChg chg="add del mod">
          <ac:chgData name="valicherla gopichand" userId="1340f6ba3da205d8" providerId="LiveId" clId="{EE2B6120-7DBA-4D8B-97FD-7EB5819D2E28}" dt="2022-11-30T22:39:54.863" v="3762" actId="478"/>
          <ac:spMkLst>
            <pc:docMk/>
            <pc:sldMk cId="1735819257" sldId="279"/>
            <ac:spMk id="17" creationId="{66A02CE5-C32B-AFFA-3833-D41B54CD1154}"/>
          </ac:spMkLst>
        </pc:spChg>
        <pc:spChg chg="add del mod">
          <ac:chgData name="valicherla gopichand" userId="1340f6ba3da205d8" providerId="LiveId" clId="{EE2B6120-7DBA-4D8B-97FD-7EB5819D2E28}" dt="2022-11-30T22:40:01.108" v="3763" actId="478"/>
          <ac:spMkLst>
            <pc:docMk/>
            <pc:sldMk cId="1735819257" sldId="279"/>
            <ac:spMk id="21" creationId="{BBF8A9A5-9AC9-E04B-700E-55DE54319CD0}"/>
          </ac:spMkLst>
        </pc:spChg>
        <pc:spChg chg="del">
          <ac:chgData name="valicherla gopichand" userId="1340f6ba3da205d8" providerId="LiveId" clId="{EE2B6120-7DBA-4D8B-97FD-7EB5819D2E28}" dt="2022-11-30T22:39:26.569" v="3757" actId="478"/>
          <ac:spMkLst>
            <pc:docMk/>
            <pc:sldMk cId="1735819257" sldId="279"/>
            <ac:spMk id="23" creationId="{637DEDF5-3FCD-4BC2-86A5-7BE2BF01EA38}"/>
          </ac:spMkLst>
        </pc:spChg>
        <pc:spChg chg="del">
          <ac:chgData name="valicherla gopichand" userId="1340f6ba3da205d8" providerId="LiveId" clId="{EE2B6120-7DBA-4D8B-97FD-7EB5819D2E28}" dt="2022-11-30T22:39:26.569" v="3757" actId="478"/>
          <ac:spMkLst>
            <pc:docMk/>
            <pc:sldMk cId="1735819257" sldId="279"/>
            <ac:spMk id="24" creationId="{918C3C97-444D-4600-8553-B9C4C1F8483B}"/>
          </ac:spMkLst>
        </pc:spChg>
        <pc:spChg chg="del">
          <ac:chgData name="valicherla gopichand" userId="1340f6ba3da205d8" providerId="LiveId" clId="{EE2B6120-7DBA-4D8B-97FD-7EB5819D2E28}" dt="2022-11-30T22:39:26.569" v="3757" actId="478"/>
          <ac:spMkLst>
            <pc:docMk/>
            <pc:sldMk cId="1735819257" sldId="279"/>
            <ac:spMk id="25" creationId="{148E9129-4CC6-47BA-ACD8-2C632A8660EC}"/>
          </ac:spMkLst>
        </pc:spChg>
        <pc:spChg chg="add del mod">
          <ac:chgData name="valicherla gopichand" userId="1340f6ba3da205d8" providerId="LiveId" clId="{EE2B6120-7DBA-4D8B-97FD-7EB5819D2E28}" dt="2022-11-30T22:39:49.112" v="3759" actId="478"/>
          <ac:spMkLst>
            <pc:docMk/>
            <pc:sldMk cId="1735819257" sldId="279"/>
            <ac:spMk id="27" creationId="{F5571580-DD44-37FA-1C65-F952E0E808EA}"/>
          </ac:spMkLst>
        </pc:spChg>
        <pc:spChg chg="add del mod">
          <ac:chgData name="valicherla gopichand" userId="1340f6ba3da205d8" providerId="LiveId" clId="{EE2B6120-7DBA-4D8B-97FD-7EB5819D2E28}" dt="2022-11-30T22:39:54.863" v="3762" actId="478"/>
          <ac:spMkLst>
            <pc:docMk/>
            <pc:sldMk cId="1735819257" sldId="279"/>
            <ac:spMk id="29" creationId="{ED9CF908-2786-2734-A488-1A2C9D82AFC9}"/>
          </ac:spMkLst>
        </pc:spChg>
        <pc:spChg chg="add del mod">
          <ac:chgData name="valicherla gopichand" userId="1340f6ba3da205d8" providerId="LiveId" clId="{EE2B6120-7DBA-4D8B-97FD-7EB5819D2E28}" dt="2022-11-30T22:40:01.108" v="3763" actId="478"/>
          <ac:spMkLst>
            <pc:docMk/>
            <pc:sldMk cId="1735819257" sldId="279"/>
            <ac:spMk id="31" creationId="{B3C68E69-5A52-A014-A2F2-4AAA5C598738}"/>
          </ac:spMkLst>
        </pc:spChg>
        <pc:spChg chg="add del mod">
          <ac:chgData name="valicherla gopichand" userId="1340f6ba3da205d8" providerId="LiveId" clId="{EE2B6120-7DBA-4D8B-97FD-7EB5819D2E28}" dt="2022-11-30T22:39:50.747" v="3760" actId="478"/>
          <ac:spMkLst>
            <pc:docMk/>
            <pc:sldMk cId="1735819257" sldId="279"/>
            <ac:spMk id="33" creationId="{0C3DA6B4-9B72-0DBF-526C-72B8F38AEDDA}"/>
          </ac:spMkLst>
        </pc:spChg>
        <pc:spChg chg="add del mod">
          <ac:chgData name="valicherla gopichand" userId="1340f6ba3da205d8" providerId="LiveId" clId="{EE2B6120-7DBA-4D8B-97FD-7EB5819D2E28}" dt="2022-11-30T22:39:54.863" v="3762" actId="478"/>
          <ac:spMkLst>
            <pc:docMk/>
            <pc:sldMk cId="1735819257" sldId="279"/>
            <ac:spMk id="35" creationId="{A0B99165-950F-798A-5FB9-E2C412812E30}"/>
          </ac:spMkLst>
        </pc:spChg>
        <pc:spChg chg="add del mod">
          <ac:chgData name="valicherla gopichand" userId="1340f6ba3da205d8" providerId="LiveId" clId="{EE2B6120-7DBA-4D8B-97FD-7EB5819D2E28}" dt="2022-11-30T22:40:01.108" v="3763" actId="478"/>
          <ac:spMkLst>
            <pc:docMk/>
            <pc:sldMk cId="1735819257" sldId="279"/>
            <ac:spMk id="37" creationId="{E720B7DC-89A2-D711-FCB2-7C385918FAA7}"/>
          </ac:spMkLst>
        </pc:spChg>
        <pc:spChg chg="add del mod">
          <ac:chgData name="valicherla gopichand" userId="1340f6ba3da205d8" providerId="LiveId" clId="{EE2B6120-7DBA-4D8B-97FD-7EB5819D2E28}" dt="2022-11-30T22:39:52.274" v="3761" actId="478"/>
          <ac:spMkLst>
            <pc:docMk/>
            <pc:sldMk cId="1735819257" sldId="279"/>
            <ac:spMk id="39" creationId="{99295530-0D4C-EC03-5870-262533A9E93F}"/>
          </ac:spMkLst>
        </pc:spChg>
        <pc:spChg chg="add del mod">
          <ac:chgData name="valicherla gopichand" userId="1340f6ba3da205d8" providerId="LiveId" clId="{EE2B6120-7DBA-4D8B-97FD-7EB5819D2E28}" dt="2022-11-30T22:39:54.863" v="3762" actId="478"/>
          <ac:spMkLst>
            <pc:docMk/>
            <pc:sldMk cId="1735819257" sldId="279"/>
            <ac:spMk id="41" creationId="{93FA07EE-B235-3A62-923F-F0D25AF19119}"/>
          </ac:spMkLst>
        </pc:spChg>
        <pc:spChg chg="add del mod">
          <ac:chgData name="valicherla gopichand" userId="1340f6ba3da205d8" providerId="LiveId" clId="{EE2B6120-7DBA-4D8B-97FD-7EB5819D2E28}" dt="2022-11-30T22:40:01.108" v="3763" actId="478"/>
          <ac:spMkLst>
            <pc:docMk/>
            <pc:sldMk cId="1735819257" sldId="279"/>
            <ac:spMk id="43" creationId="{AB57FAEE-DFE7-D3A9-6EC5-11C314602179}"/>
          </ac:spMkLst>
        </pc:spChg>
        <pc:spChg chg="add del mod">
          <ac:chgData name="valicherla gopichand" userId="1340f6ba3da205d8" providerId="LiveId" clId="{EE2B6120-7DBA-4D8B-97FD-7EB5819D2E28}" dt="2022-11-30T22:42:09.888" v="3779" actId="478"/>
          <ac:spMkLst>
            <pc:docMk/>
            <pc:sldMk cId="1735819257" sldId="279"/>
            <ac:spMk id="44" creationId="{0E538B25-8B9B-6192-D4C6-F040FF706135}"/>
          </ac:spMkLst>
        </pc:spChg>
        <pc:spChg chg="add mod">
          <ac:chgData name="valicherla gopichand" userId="1340f6ba3da205d8" providerId="LiveId" clId="{EE2B6120-7DBA-4D8B-97FD-7EB5819D2E28}" dt="2022-12-02T13:05:19.906" v="12177"/>
          <ac:spMkLst>
            <pc:docMk/>
            <pc:sldMk cId="1735819257" sldId="279"/>
            <ac:spMk id="45" creationId="{097C98D2-EF2A-04C7-A8AD-8F9172DC72DA}"/>
          </ac:spMkLst>
        </pc:spChg>
        <pc:spChg chg="add del mod">
          <ac:chgData name="valicherla gopichand" userId="1340f6ba3da205d8" providerId="LiveId" clId="{EE2B6120-7DBA-4D8B-97FD-7EB5819D2E28}" dt="2022-11-30T22:42:16.290" v="3780" actId="478"/>
          <ac:spMkLst>
            <pc:docMk/>
            <pc:sldMk cId="1735819257" sldId="279"/>
            <ac:spMk id="47" creationId="{35B872D5-45E6-4E6F-C008-FB559DDA3460}"/>
          </ac:spMkLst>
        </pc:spChg>
        <pc:spChg chg="add mod">
          <ac:chgData name="valicherla gopichand" userId="1340f6ba3da205d8" providerId="LiveId" clId="{EE2B6120-7DBA-4D8B-97FD-7EB5819D2E28}" dt="2022-12-02T19:21:13.511" v="13499" actId="20577"/>
          <ac:spMkLst>
            <pc:docMk/>
            <pc:sldMk cId="1735819257" sldId="279"/>
            <ac:spMk id="48" creationId="{077B48CE-3FF7-E282-358F-E4895292693C}"/>
          </ac:spMkLst>
        </pc:spChg>
        <pc:picChg chg="del">
          <ac:chgData name="valicherla gopichand" userId="1340f6ba3da205d8" providerId="LiveId" clId="{EE2B6120-7DBA-4D8B-97FD-7EB5819D2E28}" dt="2022-11-30T22:39:26.569" v="3757" actId="478"/>
          <ac:picMkLst>
            <pc:docMk/>
            <pc:sldMk cId="1735819257" sldId="279"/>
            <ac:picMk id="16" creationId="{788ADF35-7762-4E85-BE67-27FDB5522B9D}"/>
          </ac:picMkLst>
        </pc:picChg>
        <pc:picChg chg="del">
          <ac:chgData name="valicherla gopichand" userId="1340f6ba3da205d8" providerId="LiveId" clId="{EE2B6120-7DBA-4D8B-97FD-7EB5819D2E28}" dt="2022-11-30T22:39:26.569" v="3757" actId="478"/>
          <ac:picMkLst>
            <pc:docMk/>
            <pc:sldMk cId="1735819257" sldId="279"/>
            <ac:picMk id="18" creationId="{F2557ABA-5037-481D-8C54-94B63E80E2EC}"/>
          </ac:picMkLst>
        </pc:picChg>
        <pc:picChg chg="del">
          <ac:chgData name="valicherla gopichand" userId="1340f6ba3da205d8" providerId="LiveId" clId="{EE2B6120-7DBA-4D8B-97FD-7EB5819D2E28}" dt="2022-11-30T22:39:26.569" v="3757" actId="478"/>
          <ac:picMkLst>
            <pc:docMk/>
            <pc:sldMk cId="1735819257" sldId="279"/>
            <ac:picMk id="20" creationId="{618E88B2-D607-4D3C-9519-A591A729DCC9}"/>
          </ac:picMkLst>
        </pc:picChg>
        <pc:picChg chg="del">
          <ac:chgData name="valicherla gopichand" userId="1340f6ba3da205d8" providerId="LiveId" clId="{EE2B6120-7DBA-4D8B-97FD-7EB5819D2E28}" dt="2022-11-30T22:39:26.569" v="3757" actId="478"/>
          <ac:picMkLst>
            <pc:docMk/>
            <pc:sldMk cId="1735819257" sldId="279"/>
            <ac:picMk id="22" creationId="{82AF3253-9767-4EC7-B0DB-3A850BEFB035}"/>
          </ac:picMkLst>
        </pc:picChg>
      </pc:sldChg>
      <pc:sldChg chg="modSp add mod">
        <pc:chgData name="valicherla gopichand" userId="1340f6ba3da205d8" providerId="LiveId" clId="{EE2B6120-7DBA-4D8B-97FD-7EB5819D2E28}" dt="2022-12-06T04:09:51.580" v="13637"/>
        <pc:sldMkLst>
          <pc:docMk/>
          <pc:sldMk cId="542845271" sldId="280"/>
        </pc:sldMkLst>
        <pc:spChg chg="mod">
          <ac:chgData name="valicherla gopichand" userId="1340f6ba3da205d8" providerId="LiveId" clId="{EE2B6120-7DBA-4D8B-97FD-7EB5819D2E28}" dt="2022-12-02T02:03:43.274" v="11652" actId="1076"/>
          <ac:spMkLst>
            <pc:docMk/>
            <pc:sldMk cId="542845271" sldId="280"/>
            <ac:spMk id="2" creationId="{D94A2CD4-732A-43E4-BCB9-CBA2055E0AC6}"/>
          </ac:spMkLst>
        </pc:spChg>
        <pc:spChg chg="mod">
          <ac:chgData name="valicherla gopichand" userId="1340f6ba3da205d8" providerId="LiveId" clId="{EE2B6120-7DBA-4D8B-97FD-7EB5819D2E28}" dt="2022-12-06T04:09:51.580" v="13637"/>
          <ac:spMkLst>
            <pc:docMk/>
            <pc:sldMk cId="542845271" sldId="280"/>
            <ac:spMk id="8" creationId="{E40B1798-6EB3-5ED2-2B80-5D20D4D53A06}"/>
          </ac:spMkLst>
        </pc:spChg>
      </pc:sldChg>
      <pc:sldChg chg="addSp delSp modSp add mod ord">
        <pc:chgData name="valicherla gopichand" userId="1340f6ba3da205d8" providerId="LiveId" clId="{EE2B6120-7DBA-4D8B-97FD-7EB5819D2E28}" dt="2022-12-02T20:54:48.463" v="13519" actId="1076"/>
        <pc:sldMkLst>
          <pc:docMk/>
          <pc:sldMk cId="3130555566" sldId="281"/>
        </pc:sldMkLst>
        <pc:spChg chg="mod">
          <ac:chgData name="valicherla gopichand" userId="1340f6ba3da205d8" providerId="LiveId" clId="{EE2B6120-7DBA-4D8B-97FD-7EB5819D2E28}" dt="2022-12-02T15:40:11.019" v="12563" actId="2711"/>
          <ac:spMkLst>
            <pc:docMk/>
            <pc:sldMk cId="3130555566" sldId="281"/>
            <ac:spMk id="2" creationId="{0A32731C-311B-46F7-A865-6C3AF6B09A47}"/>
          </ac:spMkLst>
        </pc:spChg>
        <pc:spChg chg="mod">
          <ac:chgData name="valicherla gopichand" userId="1340f6ba3da205d8" providerId="LiveId" clId="{EE2B6120-7DBA-4D8B-97FD-7EB5819D2E28}" dt="2022-12-02T15:40:11.019" v="12563" actId="2711"/>
          <ac:spMkLst>
            <pc:docMk/>
            <pc:sldMk cId="3130555566" sldId="281"/>
            <ac:spMk id="3" creationId="{9D5232F9-FD00-464A-9F17-619C91AEF8F3}"/>
          </ac:spMkLst>
        </pc:spChg>
        <pc:spChg chg="add mod">
          <ac:chgData name="valicherla gopichand" userId="1340f6ba3da205d8" providerId="LiveId" clId="{EE2B6120-7DBA-4D8B-97FD-7EB5819D2E28}" dt="2022-12-02T15:40:11.019" v="12563" actId="2711"/>
          <ac:spMkLst>
            <pc:docMk/>
            <pc:sldMk cId="3130555566" sldId="281"/>
            <ac:spMk id="4" creationId="{101B1362-18C7-AF4B-125E-DB5709FD78AD}"/>
          </ac:spMkLst>
        </pc:spChg>
        <pc:spChg chg="mod">
          <ac:chgData name="valicherla gopichand" userId="1340f6ba3da205d8" providerId="LiveId" clId="{EE2B6120-7DBA-4D8B-97FD-7EB5819D2E28}" dt="2022-12-02T15:40:11.019" v="12563" actId="2711"/>
          <ac:spMkLst>
            <pc:docMk/>
            <pc:sldMk cId="3130555566" sldId="281"/>
            <ac:spMk id="6" creationId="{7BC1787E-7110-4989-B0B8-DD4E0ACC09DF}"/>
          </ac:spMkLst>
        </pc:spChg>
        <pc:spChg chg="add mod">
          <ac:chgData name="valicherla gopichand" userId="1340f6ba3da205d8" providerId="LiveId" clId="{EE2B6120-7DBA-4D8B-97FD-7EB5819D2E28}" dt="2022-12-02T20:52:36.920" v="13510" actId="13822"/>
          <ac:spMkLst>
            <pc:docMk/>
            <pc:sldMk cId="3130555566" sldId="281"/>
            <ac:spMk id="7" creationId="{15CD2499-3600-51FB-06F2-43084C891A57}"/>
          </ac:spMkLst>
        </pc:spChg>
        <pc:spChg chg="add mod">
          <ac:chgData name="valicherla gopichand" userId="1340f6ba3da205d8" providerId="LiveId" clId="{EE2B6120-7DBA-4D8B-97FD-7EB5819D2E28}" dt="2022-12-02T20:54:39.600" v="13518" actId="1076"/>
          <ac:spMkLst>
            <pc:docMk/>
            <pc:sldMk cId="3130555566" sldId="281"/>
            <ac:spMk id="11" creationId="{7B690DDA-7DEC-0EC2-18DB-60CAB8309641}"/>
          </ac:spMkLst>
        </pc:spChg>
        <pc:spChg chg="add del mod">
          <ac:chgData name="valicherla gopichand" userId="1340f6ba3da205d8" providerId="LiveId" clId="{EE2B6120-7DBA-4D8B-97FD-7EB5819D2E28}" dt="2022-12-01T04:13:39.431" v="5408" actId="478"/>
          <ac:spMkLst>
            <pc:docMk/>
            <pc:sldMk cId="3130555566" sldId="281"/>
            <ac:spMk id="12" creationId="{96C84CE0-F062-A5ED-5DB4-B7586EDBB042}"/>
          </ac:spMkLst>
        </pc:spChg>
        <pc:spChg chg="add mod">
          <ac:chgData name="valicherla gopichand" userId="1340f6ba3da205d8" providerId="LiveId" clId="{EE2B6120-7DBA-4D8B-97FD-7EB5819D2E28}" dt="2022-12-02T15:40:11.019" v="12563" actId="2711"/>
          <ac:spMkLst>
            <pc:docMk/>
            <pc:sldMk cId="3130555566" sldId="281"/>
            <ac:spMk id="13" creationId="{684E87A5-CA18-6772-5B79-DF87A39BF907}"/>
          </ac:spMkLst>
        </pc:spChg>
        <pc:spChg chg="add mod">
          <ac:chgData name="valicherla gopichand" userId="1340f6ba3da205d8" providerId="LiveId" clId="{EE2B6120-7DBA-4D8B-97FD-7EB5819D2E28}" dt="2022-12-02T15:40:11.019" v="12563" actId="2711"/>
          <ac:spMkLst>
            <pc:docMk/>
            <pc:sldMk cId="3130555566" sldId="281"/>
            <ac:spMk id="14" creationId="{96D7742C-64E1-1B11-7657-05913689C1A7}"/>
          </ac:spMkLst>
        </pc:spChg>
        <pc:spChg chg="add mod">
          <ac:chgData name="valicherla gopichand" userId="1340f6ba3da205d8" providerId="LiveId" clId="{EE2B6120-7DBA-4D8B-97FD-7EB5819D2E28}" dt="2022-12-02T20:54:48.463" v="13519" actId="1076"/>
          <ac:spMkLst>
            <pc:docMk/>
            <pc:sldMk cId="3130555566" sldId="281"/>
            <ac:spMk id="16" creationId="{1B048256-A4A8-2FAA-C1D5-C3DE6D206D6F}"/>
          </ac:spMkLst>
        </pc:spChg>
        <pc:graphicFrameChg chg="add del mod">
          <ac:chgData name="valicherla gopichand" userId="1340f6ba3da205d8" providerId="LiveId" clId="{EE2B6120-7DBA-4D8B-97FD-7EB5819D2E28}" dt="2022-12-01T03:59:23.312" v="4999" actId="478"/>
          <ac:graphicFrameMkLst>
            <pc:docMk/>
            <pc:sldMk cId="3130555566" sldId="281"/>
            <ac:graphicFrameMk id="10" creationId="{7EDF453C-DCB2-B405-7E36-4EDCF42487CA}"/>
          </ac:graphicFrameMkLst>
        </pc:graphicFrameChg>
        <pc:cxnChg chg="mod">
          <ac:chgData name="valicherla gopichand" userId="1340f6ba3da205d8" providerId="LiveId" clId="{EE2B6120-7DBA-4D8B-97FD-7EB5819D2E28}" dt="2022-12-01T04:13:28.837" v="5406" actId="1076"/>
          <ac:cxnSpMkLst>
            <pc:docMk/>
            <pc:sldMk cId="3130555566" sldId="281"/>
            <ac:cxnSpMk id="5" creationId="{A0C2A4BF-7497-B402-1C3F-E30E4DB9407A}"/>
          </ac:cxnSpMkLst>
        </pc:cxnChg>
        <pc:cxnChg chg="mod">
          <ac:chgData name="valicherla gopichand" userId="1340f6ba3da205d8" providerId="LiveId" clId="{EE2B6120-7DBA-4D8B-97FD-7EB5819D2E28}" dt="2022-12-01T04:13:28.837" v="5406" actId="1076"/>
          <ac:cxnSpMkLst>
            <pc:docMk/>
            <pc:sldMk cId="3130555566" sldId="281"/>
            <ac:cxnSpMk id="8" creationId="{68343976-4C06-8162-C969-FB2ACC6D597C}"/>
          </ac:cxnSpMkLst>
        </pc:cxnChg>
        <pc:cxnChg chg="add mod">
          <ac:chgData name="valicherla gopichand" userId="1340f6ba3da205d8" providerId="LiveId" clId="{EE2B6120-7DBA-4D8B-97FD-7EB5819D2E28}" dt="2022-12-02T20:54:27.732" v="13517" actId="1076"/>
          <ac:cxnSpMkLst>
            <pc:docMk/>
            <pc:sldMk cId="3130555566" sldId="281"/>
            <ac:cxnSpMk id="9" creationId="{01BA3B68-E9B3-9334-7EB2-624DDAF76150}"/>
          </ac:cxnSpMkLst>
        </pc:cxnChg>
        <pc:cxnChg chg="add mod">
          <ac:chgData name="valicherla gopichand" userId="1340f6ba3da205d8" providerId="LiveId" clId="{EE2B6120-7DBA-4D8B-97FD-7EB5819D2E28}" dt="2022-12-02T20:54:05.673" v="13512" actId="13822"/>
          <ac:cxnSpMkLst>
            <pc:docMk/>
            <pc:sldMk cId="3130555566" sldId="281"/>
            <ac:cxnSpMk id="12" creationId="{476431F1-C9F1-280B-A6C2-38F50A0B77B2}"/>
          </ac:cxnSpMkLst>
        </pc:cxnChg>
      </pc:sldChg>
      <pc:sldChg chg="add del setBg">
        <pc:chgData name="valicherla gopichand" userId="1340f6ba3da205d8" providerId="LiveId" clId="{EE2B6120-7DBA-4D8B-97FD-7EB5819D2E28}" dt="2022-12-01T03:26:26.916" v="4639" actId="47"/>
        <pc:sldMkLst>
          <pc:docMk/>
          <pc:sldMk cId="3451320760" sldId="281"/>
        </pc:sldMkLst>
      </pc:sldChg>
      <pc:sldChg chg="addSp delSp modSp add mod ord">
        <pc:chgData name="valicherla gopichand" userId="1340f6ba3da205d8" providerId="LiveId" clId="{EE2B6120-7DBA-4D8B-97FD-7EB5819D2E28}" dt="2022-12-02T15:41:03.312" v="12565" actId="2711"/>
        <pc:sldMkLst>
          <pc:docMk/>
          <pc:sldMk cId="808037230" sldId="282"/>
        </pc:sldMkLst>
        <pc:spChg chg="add del mod">
          <ac:chgData name="valicherla gopichand" userId="1340f6ba3da205d8" providerId="LiveId" clId="{EE2B6120-7DBA-4D8B-97FD-7EB5819D2E28}" dt="2022-12-01T04:41:48.837" v="6347" actId="14100"/>
          <ac:spMkLst>
            <pc:docMk/>
            <pc:sldMk cId="808037230" sldId="282"/>
            <ac:spMk id="2" creationId="{0A32731C-311B-46F7-A865-6C3AF6B09A47}"/>
          </ac:spMkLst>
        </pc:spChg>
        <pc:spChg chg="add del mod">
          <ac:chgData name="valicherla gopichand" userId="1340f6ba3da205d8" providerId="LiveId" clId="{EE2B6120-7DBA-4D8B-97FD-7EB5819D2E28}" dt="2022-12-02T15:41:03.312" v="12565" actId="2711"/>
          <ac:spMkLst>
            <pc:docMk/>
            <pc:sldMk cId="808037230" sldId="282"/>
            <ac:spMk id="3" creationId="{9D5232F9-FD00-464A-9F17-619C91AEF8F3}"/>
          </ac:spMkLst>
        </pc:spChg>
        <pc:spChg chg="del">
          <ac:chgData name="valicherla gopichand" userId="1340f6ba3da205d8" providerId="LiveId" clId="{EE2B6120-7DBA-4D8B-97FD-7EB5819D2E28}" dt="2022-12-01T04:41:19.497" v="6338" actId="478"/>
          <ac:spMkLst>
            <pc:docMk/>
            <pc:sldMk cId="808037230" sldId="282"/>
            <ac:spMk id="4" creationId="{101B1362-18C7-AF4B-125E-DB5709FD78AD}"/>
          </ac:spMkLst>
        </pc:spChg>
        <pc:spChg chg="add del mod">
          <ac:chgData name="valicherla gopichand" userId="1340f6ba3da205d8" providerId="LiveId" clId="{EE2B6120-7DBA-4D8B-97FD-7EB5819D2E28}" dt="2022-12-01T04:41:48.837" v="6347" actId="14100"/>
          <ac:spMkLst>
            <pc:docMk/>
            <pc:sldMk cId="808037230" sldId="282"/>
            <ac:spMk id="6" creationId="{7BC1787E-7110-4989-B0B8-DD4E0ACC09DF}"/>
          </ac:spMkLst>
        </pc:spChg>
        <pc:spChg chg="add del mod">
          <ac:chgData name="valicherla gopichand" userId="1340f6ba3da205d8" providerId="LiveId" clId="{EE2B6120-7DBA-4D8B-97FD-7EB5819D2E28}" dt="2022-12-01T04:41:25.399" v="6340" actId="478"/>
          <ac:spMkLst>
            <pc:docMk/>
            <pc:sldMk cId="808037230" sldId="282"/>
            <ac:spMk id="10" creationId="{4FAB2C36-6D6B-69EA-7F05-F41A4DBED468}"/>
          </ac:spMkLst>
        </pc:spChg>
        <pc:spChg chg="add del">
          <ac:chgData name="valicherla gopichand" userId="1340f6ba3da205d8" providerId="LiveId" clId="{EE2B6120-7DBA-4D8B-97FD-7EB5819D2E28}" dt="2022-12-01T04:41:36.633" v="6341" actId="478"/>
          <ac:spMkLst>
            <pc:docMk/>
            <pc:sldMk cId="808037230" sldId="282"/>
            <ac:spMk id="11" creationId="{7B690DDA-7DEC-0EC2-18DB-60CAB8309641}"/>
          </ac:spMkLst>
        </pc:spChg>
        <pc:spChg chg="add del">
          <ac:chgData name="valicherla gopichand" userId="1340f6ba3da205d8" providerId="LiveId" clId="{EE2B6120-7DBA-4D8B-97FD-7EB5819D2E28}" dt="2022-12-01T04:41:40.481" v="6342" actId="478"/>
          <ac:spMkLst>
            <pc:docMk/>
            <pc:sldMk cId="808037230" sldId="282"/>
            <ac:spMk id="13" creationId="{684E87A5-CA18-6772-5B79-DF87A39BF907}"/>
          </ac:spMkLst>
        </pc:spChg>
        <pc:spChg chg="add del">
          <ac:chgData name="valicherla gopichand" userId="1340f6ba3da205d8" providerId="LiveId" clId="{EE2B6120-7DBA-4D8B-97FD-7EB5819D2E28}" dt="2022-12-01T04:41:42.316" v="6343" actId="478"/>
          <ac:spMkLst>
            <pc:docMk/>
            <pc:sldMk cId="808037230" sldId="282"/>
            <ac:spMk id="14" creationId="{96D7742C-64E1-1B11-7657-05913689C1A7}"/>
          </ac:spMkLst>
        </pc:spChg>
        <pc:spChg chg="add del mod">
          <ac:chgData name="valicherla gopichand" userId="1340f6ba3da205d8" providerId="LiveId" clId="{EE2B6120-7DBA-4D8B-97FD-7EB5819D2E28}" dt="2022-12-01T04:41:25.399" v="6340" actId="478"/>
          <ac:spMkLst>
            <pc:docMk/>
            <pc:sldMk cId="808037230" sldId="282"/>
            <ac:spMk id="15" creationId="{587F5A9F-71CF-C22D-EF98-F808BF388FE0}"/>
          </ac:spMkLst>
        </pc:spChg>
        <pc:spChg chg="add del mod">
          <ac:chgData name="valicherla gopichand" userId="1340f6ba3da205d8" providerId="LiveId" clId="{EE2B6120-7DBA-4D8B-97FD-7EB5819D2E28}" dt="2022-12-01T04:41:47.773" v="6346" actId="478"/>
          <ac:spMkLst>
            <pc:docMk/>
            <pc:sldMk cId="808037230" sldId="282"/>
            <ac:spMk id="20" creationId="{D5B97DBF-14DA-B9A5-E62E-01DDCC26F3B0}"/>
          </ac:spMkLst>
        </pc:spChg>
        <pc:spChg chg="add del mod">
          <ac:chgData name="valicherla gopichand" userId="1340f6ba3da205d8" providerId="LiveId" clId="{EE2B6120-7DBA-4D8B-97FD-7EB5819D2E28}" dt="2022-12-01T04:41:47.773" v="6346" actId="478"/>
          <ac:spMkLst>
            <pc:docMk/>
            <pc:sldMk cId="808037230" sldId="282"/>
            <ac:spMk id="22" creationId="{8BEC11F2-0B33-588E-901C-9C907C221873}"/>
          </ac:spMkLst>
        </pc:spChg>
        <pc:picChg chg="add del mod">
          <ac:chgData name="valicherla gopichand" userId="1340f6ba3da205d8" providerId="LiveId" clId="{EE2B6120-7DBA-4D8B-97FD-7EB5819D2E28}" dt="2022-12-01T16:33:03.128" v="8208" actId="21"/>
          <ac:picMkLst>
            <pc:docMk/>
            <pc:sldMk cId="808037230" sldId="282"/>
            <ac:picMk id="3074" creationId="{04E7B0E5-6940-AC50-B4EC-AF7FEC034958}"/>
          </ac:picMkLst>
        </pc:picChg>
        <pc:cxnChg chg="add del mod">
          <ac:chgData name="valicherla gopichand" userId="1340f6ba3da205d8" providerId="LiveId" clId="{EE2B6120-7DBA-4D8B-97FD-7EB5819D2E28}" dt="2022-12-01T04:41:48.837" v="6347" actId="14100"/>
          <ac:cxnSpMkLst>
            <pc:docMk/>
            <pc:sldMk cId="808037230" sldId="282"/>
            <ac:cxnSpMk id="5" creationId="{A0C2A4BF-7497-B402-1C3F-E30E4DB9407A}"/>
          </ac:cxnSpMkLst>
        </pc:cxnChg>
        <pc:cxnChg chg="add del mod">
          <ac:chgData name="valicherla gopichand" userId="1340f6ba3da205d8" providerId="LiveId" clId="{EE2B6120-7DBA-4D8B-97FD-7EB5819D2E28}" dt="2022-12-01T04:41:48.837" v="6347" actId="14100"/>
          <ac:cxnSpMkLst>
            <pc:docMk/>
            <pc:sldMk cId="808037230" sldId="282"/>
            <ac:cxnSpMk id="8" creationId="{68343976-4C06-8162-C969-FB2ACC6D597C}"/>
          </ac:cxnSpMkLst>
        </pc:cxnChg>
        <pc:cxnChg chg="add del mod">
          <ac:chgData name="valicherla gopichand" userId="1340f6ba3da205d8" providerId="LiveId" clId="{EE2B6120-7DBA-4D8B-97FD-7EB5819D2E28}" dt="2022-12-01T04:41:55.638" v="6348" actId="478"/>
          <ac:cxnSpMkLst>
            <pc:docMk/>
            <pc:sldMk cId="808037230" sldId="282"/>
            <ac:cxnSpMk id="9" creationId="{01BA3B68-E9B3-9334-7EB2-624DDAF76150}"/>
          </ac:cxnSpMkLst>
        </pc:cxnChg>
      </pc:sldChg>
      <pc:sldChg chg="addSp delSp modSp add mod ord">
        <pc:chgData name="valicherla gopichand" userId="1340f6ba3da205d8" providerId="LiveId" clId="{EE2B6120-7DBA-4D8B-97FD-7EB5819D2E28}" dt="2022-12-06T05:19:02.038" v="13645" actId="1076"/>
        <pc:sldMkLst>
          <pc:docMk/>
          <pc:sldMk cId="403855880" sldId="283"/>
        </pc:sldMkLst>
        <pc:spChg chg="add del mod">
          <ac:chgData name="valicherla gopichand" userId="1340f6ba3da205d8" providerId="LiveId" clId="{EE2B6120-7DBA-4D8B-97FD-7EB5819D2E28}" dt="2022-12-01T16:23:37.482" v="8049"/>
          <ac:spMkLst>
            <pc:docMk/>
            <pc:sldMk cId="403855880" sldId="283"/>
            <ac:spMk id="2" creationId="{C4AAA23D-DF2C-FF45-0359-AE48678B76F2}"/>
          </ac:spMkLst>
        </pc:spChg>
        <pc:spChg chg="mod">
          <ac:chgData name="valicherla gopichand" userId="1340f6ba3da205d8" providerId="LiveId" clId="{EE2B6120-7DBA-4D8B-97FD-7EB5819D2E28}" dt="2022-12-01T05:36:18.962" v="6620" actId="20577"/>
          <ac:spMkLst>
            <pc:docMk/>
            <pc:sldMk cId="403855880" sldId="283"/>
            <ac:spMk id="52" creationId="{E493599F-B05F-AF49-8B35-6EEF5988E494}"/>
          </ac:spMkLst>
        </pc:spChg>
        <pc:spChg chg="add del mod">
          <ac:chgData name="valicherla gopichand" userId="1340f6ba3da205d8" providerId="LiveId" clId="{EE2B6120-7DBA-4D8B-97FD-7EB5819D2E28}" dt="2022-12-06T05:18:56.917" v="13644" actId="20577"/>
          <ac:spMkLst>
            <pc:docMk/>
            <pc:sldMk cId="403855880" sldId="283"/>
            <ac:spMk id="54" creationId="{B6A5E228-C63D-BD72-DBBC-2CF4E496A206}"/>
          </ac:spMkLst>
        </pc:spChg>
        <pc:picChg chg="add del mod">
          <ac:chgData name="valicherla gopichand" userId="1340f6ba3da205d8" providerId="LiveId" clId="{EE2B6120-7DBA-4D8B-97FD-7EB5819D2E28}" dt="2022-12-01T16:23:37.482" v="8049"/>
          <ac:picMkLst>
            <pc:docMk/>
            <pc:sldMk cId="403855880" sldId="283"/>
            <ac:picMk id="3" creationId="{4A097E2A-0639-F8D6-B0B5-7AAE0649DADD}"/>
          </ac:picMkLst>
        </pc:picChg>
        <pc:picChg chg="add del mod">
          <ac:chgData name="valicherla gopichand" userId="1340f6ba3da205d8" providerId="LiveId" clId="{EE2B6120-7DBA-4D8B-97FD-7EB5819D2E28}" dt="2022-12-01T16:23:32.766" v="8047"/>
          <ac:picMkLst>
            <pc:docMk/>
            <pc:sldMk cId="403855880" sldId="283"/>
            <ac:picMk id="2050" creationId="{8F66B8E9-C266-7E4A-BF15-F01F4D32DE8A}"/>
          </ac:picMkLst>
        </pc:picChg>
        <pc:picChg chg="add mod">
          <ac:chgData name="valicherla gopichand" userId="1340f6ba3da205d8" providerId="LiveId" clId="{EE2B6120-7DBA-4D8B-97FD-7EB5819D2E28}" dt="2022-12-06T05:19:02.038" v="13645" actId="1076"/>
          <ac:picMkLst>
            <pc:docMk/>
            <pc:sldMk cId="403855880" sldId="283"/>
            <ac:picMk id="2052" creationId="{BE3165C8-E653-AC54-E73D-EEF884F33CD2}"/>
          </ac:picMkLst>
        </pc:picChg>
        <pc:picChg chg="add mod">
          <ac:chgData name="valicherla gopichand" userId="1340f6ba3da205d8" providerId="LiveId" clId="{EE2B6120-7DBA-4D8B-97FD-7EB5819D2E28}" dt="2022-12-01T16:32:16.631" v="8204" actId="14100"/>
          <ac:picMkLst>
            <pc:docMk/>
            <pc:sldMk cId="403855880" sldId="283"/>
            <ac:picMk id="2054" creationId="{FD98A4FE-EACB-CA50-E731-709799271273}"/>
          </ac:picMkLst>
        </pc:picChg>
      </pc:sldChg>
      <pc:sldChg chg="addSp delSp modSp add mod ord">
        <pc:chgData name="valicherla gopichand" userId="1340f6ba3da205d8" providerId="LiveId" clId="{EE2B6120-7DBA-4D8B-97FD-7EB5819D2E28}" dt="2022-12-02T00:49:56.801" v="10593" actId="20577"/>
        <pc:sldMkLst>
          <pc:docMk/>
          <pc:sldMk cId="2610358621" sldId="284"/>
        </pc:sldMkLst>
        <pc:spChg chg="mod">
          <ac:chgData name="valicherla gopichand" userId="1340f6ba3da205d8" providerId="LiveId" clId="{EE2B6120-7DBA-4D8B-97FD-7EB5819D2E28}" dt="2022-12-02T00:49:56.801" v="10593" actId="20577"/>
          <ac:spMkLst>
            <pc:docMk/>
            <pc:sldMk cId="2610358621" sldId="284"/>
            <ac:spMk id="2" creationId="{0A32731C-311B-46F7-A865-6C3AF6B09A47}"/>
          </ac:spMkLst>
        </pc:spChg>
        <pc:spChg chg="mod">
          <ac:chgData name="valicherla gopichand" userId="1340f6ba3da205d8" providerId="LiveId" clId="{EE2B6120-7DBA-4D8B-97FD-7EB5819D2E28}" dt="2022-12-01T18:43:07.686" v="8597" actId="14"/>
          <ac:spMkLst>
            <pc:docMk/>
            <pc:sldMk cId="2610358621" sldId="284"/>
            <ac:spMk id="3" creationId="{9D5232F9-FD00-464A-9F17-619C91AEF8F3}"/>
          </ac:spMkLst>
        </pc:spChg>
        <pc:spChg chg="add del">
          <ac:chgData name="valicherla gopichand" userId="1340f6ba3da205d8" providerId="LiveId" clId="{EE2B6120-7DBA-4D8B-97FD-7EB5819D2E28}" dt="2022-12-01T16:51:47.500" v="8264" actId="22"/>
          <ac:spMkLst>
            <pc:docMk/>
            <pc:sldMk cId="2610358621" sldId="284"/>
            <ac:spMk id="9" creationId="{48826D95-147B-0A9E-CACC-88D5ABC39B92}"/>
          </ac:spMkLst>
        </pc:spChg>
        <pc:spChg chg="add del">
          <ac:chgData name="valicherla gopichand" userId="1340f6ba3da205d8" providerId="LiveId" clId="{EE2B6120-7DBA-4D8B-97FD-7EB5819D2E28}" dt="2022-12-01T16:51:55.875" v="8266" actId="22"/>
          <ac:spMkLst>
            <pc:docMk/>
            <pc:sldMk cId="2610358621" sldId="284"/>
            <ac:spMk id="11" creationId="{172C0DF2-AE19-ACDE-E475-44EB78FF08E2}"/>
          </ac:spMkLst>
        </pc:spChg>
        <pc:picChg chg="add mod">
          <ac:chgData name="valicherla gopichand" userId="1340f6ba3da205d8" providerId="LiveId" clId="{EE2B6120-7DBA-4D8B-97FD-7EB5819D2E28}" dt="2022-12-01T16:43:43.218" v="8238" actId="1076"/>
          <ac:picMkLst>
            <pc:docMk/>
            <pc:sldMk cId="2610358621" sldId="284"/>
            <ac:picMk id="4" creationId="{0CAD8C21-3651-7EF4-AC4B-066F95947B87}"/>
          </ac:picMkLst>
        </pc:picChg>
      </pc:sldChg>
      <pc:sldChg chg="delSp modSp add mod ord">
        <pc:chgData name="valicherla gopichand" userId="1340f6ba3da205d8" providerId="LiveId" clId="{EE2B6120-7DBA-4D8B-97FD-7EB5819D2E28}" dt="2022-12-02T00:50:49.014" v="10608" actId="20577"/>
        <pc:sldMkLst>
          <pc:docMk/>
          <pc:sldMk cId="3439814812" sldId="285"/>
        </pc:sldMkLst>
        <pc:spChg chg="mod">
          <ac:chgData name="valicherla gopichand" userId="1340f6ba3da205d8" providerId="LiveId" clId="{EE2B6120-7DBA-4D8B-97FD-7EB5819D2E28}" dt="2022-12-02T00:50:49.014" v="10608" actId="20577"/>
          <ac:spMkLst>
            <pc:docMk/>
            <pc:sldMk cId="3439814812" sldId="285"/>
            <ac:spMk id="2" creationId="{4518FC28-E0BD-4387-B8BE-9965D1A57FF1}"/>
          </ac:spMkLst>
        </pc:spChg>
        <pc:spChg chg="mod">
          <ac:chgData name="valicherla gopichand" userId="1340f6ba3da205d8" providerId="LiveId" clId="{EE2B6120-7DBA-4D8B-97FD-7EB5819D2E28}" dt="2022-12-01T14:21:19.488" v="8020" actId="6549"/>
          <ac:spMkLst>
            <pc:docMk/>
            <pc:sldMk cId="3439814812" sldId="285"/>
            <ac:spMk id="3" creationId="{FED19BCA-B61F-4EA6-A1FB-CCA3BD8506FB}"/>
          </ac:spMkLst>
        </pc:spChg>
        <pc:spChg chg="del">
          <ac:chgData name="valicherla gopichand" userId="1340f6ba3da205d8" providerId="LiveId" clId="{EE2B6120-7DBA-4D8B-97FD-7EB5819D2E28}" dt="2022-12-01T14:05:57.866" v="7935" actId="478"/>
          <ac:spMkLst>
            <pc:docMk/>
            <pc:sldMk cId="3439814812" sldId="285"/>
            <ac:spMk id="4" creationId="{00560550-EE65-43CE-B899-F421E74287A1}"/>
          </ac:spMkLst>
        </pc:spChg>
        <pc:spChg chg="del">
          <ac:chgData name="valicherla gopichand" userId="1340f6ba3da205d8" providerId="LiveId" clId="{EE2B6120-7DBA-4D8B-97FD-7EB5819D2E28}" dt="2022-12-01T14:05:51.534" v="7934" actId="478"/>
          <ac:spMkLst>
            <pc:docMk/>
            <pc:sldMk cId="3439814812" sldId="285"/>
            <ac:spMk id="5" creationId="{4135E32A-1A8C-43D2-9C6E-12887B4DEDFB}"/>
          </ac:spMkLst>
        </pc:spChg>
      </pc:sldChg>
      <pc:sldChg chg="modSp add mod">
        <pc:chgData name="valicherla gopichand" userId="1340f6ba3da205d8" providerId="LiveId" clId="{EE2B6120-7DBA-4D8B-97FD-7EB5819D2E28}" dt="2022-12-06T05:31:10.237" v="13648" actId="20577"/>
        <pc:sldMkLst>
          <pc:docMk/>
          <pc:sldMk cId="2412615776" sldId="286"/>
        </pc:sldMkLst>
        <pc:spChg chg="mod">
          <ac:chgData name="valicherla gopichand" userId="1340f6ba3da205d8" providerId="LiveId" clId="{EE2B6120-7DBA-4D8B-97FD-7EB5819D2E28}" dt="2022-12-02T00:50:28.428" v="10601" actId="20577"/>
          <ac:spMkLst>
            <pc:docMk/>
            <pc:sldMk cId="2412615776" sldId="286"/>
            <ac:spMk id="2" creationId="{0A32731C-311B-46F7-A865-6C3AF6B09A47}"/>
          </ac:spMkLst>
        </pc:spChg>
        <pc:spChg chg="mod">
          <ac:chgData name="valicherla gopichand" userId="1340f6ba3da205d8" providerId="LiveId" clId="{EE2B6120-7DBA-4D8B-97FD-7EB5819D2E28}" dt="2022-12-06T05:31:10.237" v="13648" actId="20577"/>
          <ac:spMkLst>
            <pc:docMk/>
            <pc:sldMk cId="2412615776" sldId="286"/>
            <ac:spMk id="3" creationId="{9D5232F9-FD00-464A-9F17-619C91AEF8F3}"/>
          </ac:spMkLst>
        </pc:spChg>
      </pc:sldChg>
      <pc:sldChg chg="modSp add mod ord">
        <pc:chgData name="valicherla gopichand" userId="1340f6ba3da205d8" providerId="LiveId" clId="{EE2B6120-7DBA-4D8B-97FD-7EB5819D2E28}" dt="2022-12-02T00:50:19.699" v="10599" actId="14100"/>
        <pc:sldMkLst>
          <pc:docMk/>
          <pc:sldMk cId="1910601528" sldId="287"/>
        </pc:sldMkLst>
        <pc:spChg chg="mod">
          <ac:chgData name="valicherla gopichand" userId="1340f6ba3da205d8" providerId="LiveId" clId="{EE2B6120-7DBA-4D8B-97FD-7EB5819D2E28}" dt="2022-12-02T00:50:19.699" v="10599" actId="14100"/>
          <ac:spMkLst>
            <pc:docMk/>
            <pc:sldMk cId="1910601528" sldId="287"/>
            <ac:spMk id="2" creationId="{4518FC28-E0BD-4387-B8BE-9965D1A57FF1}"/>
          </ac:spMkLst>
        </pc:spChg>
        <pc:spChg chg="mod">
          <ac:chgData name="valicherla gopichand" userId="1340f6ba3da205d8" providerId="LiveId" clId="{EE2B6120-7DBA-4D8B-97FD-7EB5819D2E28}" dt="2022-12-01T17:14:09.603" v="8434"/>
          <ac:spMkLst>
            <pc:docMk/>
            <pc:sldMk cId="1910601528" sldId="287"/>
            <ac:spMk id="3" creationId="{FED19BCA-B61F-4EA6-A1FB-CCA3BD8506FB}"/>
          </ac:spMkLst>
        </pc:spChg>
      </pc:sldChg>
      <pc:sldChg chg="modSp add mod ord">
        <pc:chgData name="valicherla gopichand" userId="1340f6ba3da205d8" providerId="LiveId" clId="{EE2B6120-7DBA-4D8B-97FD-7EB5819D2E28}" dt="2022-12-02T15:43:34.802" v="12569" actId="2711"/>
        <pc:sldMkLst>
          <pc:docMk/>
          <pc:sldMk cId="350829888" sldId="288"/>
        </pc:sldMkLst>
        <pc:spChg chg="mod">
          <ac:chgData name="valicherla gopichand" userId="1340f6ba3da205d8" providerId="LiveId" clId="{EE2B6120-7DBA-4D8B-97FD-7EB5819D2E28}" dt="2022-12-01T17:17:23.575" v="8495" actId="108"/>
          <ac:spMkLst>
            <pc:docMk/>
            <pc:sldMk cId="350829888" sldId="288"/>
            <ac:spMk id="2" creationId="{0A32731C-311B-46F7-A865-6C3AF6B09A47}"/>
          </ac:spMkLst>
        </pc:spChg>
        <pc:spChg chg="mod">
          <ac:chgData name="valicherla gopichand" userId="1340f6ba3da205d8" providerId="LiveId" clId="{EE2B6120-7DBA-4D8B-97FD-7EB5819D2E28}" dt="2022-12-02T15:43:34.802" v="12569" actId="2711"/>
          <ac:spMkLst>
            <pc:docMk/>
            <pc:sldMk cId="350829888" sldId="288"/>
            <ac:spMk id="3" creationId="{9D5232F9-FD00-464A-9F17-619C91AEF8F3}"/>
          </ac:spMkLst>
        </pc:spChg>
      </pc:sldChg>
      <pc:sldChg chg="modSp add mod ord">
        <pc:chgData name="valicherla gopichand" userId="1340f6ba3da205d8" providerId="LiveId" clId="{EE2B6120-7DBA-4D8B-97FD-7EB5819D2E28}" dt="2022-12-01T21:18:32.750" v="9199" actId="108"/>
        <pc:sldMkLst>
          <pc:docMk/>
          <pc:sldMk cId="1505070375" sldId="289"/>
        </pc:sldMkLst>
        <pc:spChg chg="mod">
          <ac:chgData name="valicherla gopichand" userId="1340f6ba3da205d8" providerId="LiveId" clId="{EE2B6120-7DBA-4D8B-97FD-7EB5819D2E28}" dt="2022-12-01T18:55:13.155" v="8670" actId="20577"/>
          <ac:spMkLst>
            <pc:docMk/>
            <pc:sldMk cId="1505070375" sldId="289"/>
            <ac:spMk id="2" creationId="{0A32731C-311B-46F7-A865-6C3AF6B09A47}"/>
          </ac:spMkLst>
        </pc:spChg>
        <pc:spChg chg="mod">
          <ac:chgData name="valicherla gopichand" userId="1340f6ba3da205d8" providerId="LiveId" clId="{EE2B6120-7DBA-4D8B-97FD-7EB5819D2E28}" dt="2022-12-01T21:18:32.750" v="9199" actId="108"/>
          <ac:spMkLst>
            <pc:docMk/>
            <pc:sldMk cId="1505070375" sldId="289"/>
            <ac:spMk id="3" creationId="{9D5232F9-FD00-464A-9F17-619C91AEF8F3}"/>
          </ac:spMkLst>
        </pc:spChg>
      </pc:sldChg>
      <pc:sldChg chg="modSp add mod ord">
        <pc:chgData name="valicherla gopichand" userId="1340f6ba3da205d8" providerId="LiveId" clId="{EE2B6120-7DBA-4D8B-97FD-7EB5819D2E28}" dt="2022-12-02T00:51:09.021" v="10610" actId="14100"/>
        <pc:sldMkLst>
          <pc:docMk/>
          <pc:sldMk cId="3879779094" sldId="290"/>
        </pc:sldMkLst>
        <pc:spChg chg="mod">
          <ac:chgData name="valicherla gopichand" userId="1340f6ba3da205d8" providerId="LiveId" clId="{EE2B6120-7DBA-4D8B-97FD-7EB5819D2E28}" dt="2022-12-02T00:51:09.021" v="10610" actId="14100"/>
          <ac:spMkLst>
            <pc:docMk/>
            <pc:sldMk cId="3879779094" sldId="290"/>
            <ac:spMk id="2" creationId="{0A32731C-311B-46F7-A865-6C3AF6B09A47}"/>
          </ac:spMkLst>
        </pc:spChg>
        <pc:spChg chg="mod">
          <ac:chgData name="valicherla gopichand" userId="1340f6ba3da205d8" providerId="LiveId" clId="{EE2B6120-7DBA-4D8B-97FD-7EB5819D2E28}" dt="2022-12-01T21:32:07.637" v="9592" actId="20577"/>
          <ac:spMkLst>
            <pc:docMk/>
            <pc:sldMk cId="3879779094" sldId="290"/>
            <ac:spMk id="3" creationId="{9D5232F9-FD00-464A-9F17-619C91AEF8F3}"/>
          </ac:spMkLst>
        </pc:spChg>
      </pc:sldChg>
      <pc:sldChg chg="modSp add mod ord">
        <pc:chgData name="valicherla gopichand" userId="1340f6ba3da205d8" providerId="LiveId" clId="{EE2B6120-7DBA-4D8B-97FD-7EB5819D2E28}" dt="2022-12-02T21:38:19.945" v="13545" actId="5793"/>
        <pc:sldMkLst>
          <pc:docMk/>
          <pc:sldMk cId="1391149947" sldId="291"/>
        </pc:sldMkLst>
        <pc:spChg chg="mod">
          <ac:chgData name="valicherla gopichand" userId="1340f6ba3da205d8" providerId="LiveId" clId="{EE2B6120-7DBA-4D8B-97FD-7EB5819D2E28}" dt="2022-12-02T00:51:33.953" v="10615" actId="14100"/>
          <ac:spMkLst>
            <pc:docMk/>
            <pc:sldMk cId="1391149947" sldId="291"/>
            <ac:spMk id="2" creationId="{0A32731C-311B-46F7-A865-6C3AF6B09A47}"/>
          </ac:spMkLst>
        </pc:spChg>
        <pc:spChg chg="mod">
          <ac:chgData name="valicherla gopichand" userId="1340f6ba3da205d8" providerId="LiveId" clId="{EE2B6120-7DBA-4D8B-97FD-7EB5819D2E28}" dt="2022-12-02T21:38:19.945" v="13545" actId="5793"/>
          <ac:spMkLst>
            <pc:docMk/>
            <pc:sldMk cId="1391149947" sldId="291"/>
            <ac:spMk id="3" creationId="{9D5232F9-FD00-464A-9F17-619C91AEF8F3}"/>
          </ac:spMkLst>
        </pc:spChg>
      </pc:sldChg>
      <pc:sldChg chg="modSp add mod ord">
        <pc:chgData name="valicherla gopichand" userId="1340f6ba3da205d8" providerId="LiveId" clId="{EE2B6120-7DBA-4D8B-97FD-7EB5819D2E28}" dt="2022-12-02T21:39:07.897" v="13635" actId="255"/>
        <pc:sldMkLst>
          <pc:docMk/>
          <pc:sldMk cId="2301799410" sldId="292"/>
        </pc:sldMkLst>
        <pc:spChg chg="mod">
          <ac:chgData name="valicherla gopichand" userId="1340f6ba3da205d8" providerId="LiveId" clId="{EE2B6120-7DBA-4D8B-97FD-7EB5819D2E28}" dt="2022-12-02T00:51:44.376" v="10617" actId="14100"/>
          <ac:spMkLst>
            <pc:docMk/>
            <pc:sldMk cId="2301799410" sldId="292"/>
            <ac:spMk id="2" creationId="{0A32731C-311B-46F7-A865-6C3AF6B09A47}"/>
          </ac:spMkLst>
        </pc:spChg>
        <pc:spChg chg="mod">
          <ac:chgData name="valicherla gopichand" userId="1340f6ba3da205d8" providerId="LiveId" clId="{EE2B6120-7DBA-4D8B-97FD-7EB5819D2E28}" dt="2022-12-02T21:39:07.897" v="13635" actId="255"/>
          <ac:spMkLst>
            <pc:docMk/>
            <pc:sldMk cId="2301799410" sldId="292"/>
            <ac:spMk id="3" creationId="{9D5232F9-FD00-464A-9F17-619C91AEF8F3}"/>
          </ac:spMkLst>
        </pc:spChg>
      </pc:sldChg>
      <pc:sldChg chg="addSp delSp modSp add mod ord">
        <pc:chgData name="valicherla gopichand" userId="1340f6ba3da205d8" providerId="LiveId" clId="{EE2B6120-7DBA-4D8B-97FD-7EB5819D2E28}" dt="2022-12-02T21:37:24.836" v="13540" actId="255"/>
        <pc:sldMkLst>
          <pc:docMk/>
          <pc:sldMk cId="731301343" sldId="293"/>
        </pc:sldMkLst>
        <pc:spChg chg="mod">
          <ac:chgData name="valicherla gopichand" userId="1340f6ba3da205d8" providerId="LiveId" clId="{EE2B6120-7DBA-4D8B-97FD-7EB5819D2E28}" dt="2022-12-02T00:51:57.314" v="10620" actId="6549"/>
          <ac:spMkLst>
            <pc:docMk/>
            <pc:sldMk cId="731301343" sldId="293"/>
            <ac:spMk id="2" creationId="{D94A2CD4-732A-43E4-BCB9-CBA2055E0AC6}"/>
          </ac:spMkLst>
        </pc:spChg>
        <pc:spChg chg="add del mod">
          <ac:chgData name="valicherla gopichand" userId="1340f6ba3da205d8" providerId="LiveId" clId="{EE2B6120-7DBA-4D8B-97FD-7EB5819D2E28}" dt="2022-12-01T23:25:49.174" v="10251" actId="478"/>
          <ac:spMkLst>
            <pc:docMk/>
            <pc:sldMk cId="731301343" sldId="293"/>
            <ac:spMk id="4" creationId="{38A8E3C1-A806-8D85-42DB-408230F45543}"/>
          </ac:spMkLst>
        </pc:spChg>
        <pc:spChg chg="add del mod">
          <ac:chgData name="valicherla gopichand" userId="1340f6ba3da205d8" providerId="LiveId" clId="{EE2B6120-7DBA-4D8B-97FD-7EB5819D2E28}" dt="2022-12-01T23:25:53.030" v="10253" actId="478"/>
          <ac:spMkLst>
            <pc:docMk/>
            <pc:sldMk cId="731301343" sldId="293"/>
            <ac:spMk id="7" creationId="{1497F402-24F8-DE5F-E09A-053CCA433448}"/>
          </ac:spMkLst>
        </pc:spChg>
        <pc:spChg chg="del">
          <ac:chgData name="valicherla gopichand" userId="1340f6ba3da205d8" providerId="LiveId" clId="{EE2B6120-7DBA-4D8B-97FD-7EB5819D2E28}" dt="2022-12-01T22:41:42.700" v="10214" actId="478"/>
          <ac:spMkLst>
            <pc:docMk/>
            <pc:sldMk cId="731301343" sldId="293"/>
            <ac:spMk id="8" creationId="{E40B1798-6EB3-5ED2-2B80-5D20D4D53A06}"/>
          </ac:spMkLst>
        </pc:spChg>
        <pc:spChg chg="add mod">
          <ac:chgData name="valicherla gopichand" userId="1340f6ba3da205d8" providerId="LiveId" clId="{EE2B6120-7DBA-4D8B-97FD-7EB5819D2E28}" dt="2022-12-02T21:37:24.836" v="13540" actId="255"/>
          <ac:spMkLst>
            <pc:docMk/>
            <pc:sldMk cId="731301343" sldId="293"/>
            <ac:spMk id="9" creationId="{DFA5E90D-AB14-9636-589E-683B64F92899}"/>
          </ac:spMkLst>
        </pc:spChg>
      </pc:sldChg>
      <pc:sldChg chg="modSp add del mod ord">
        <pc:chgData name="valicherla gopichand" userId="1340f6ba3da205d8" providerId="LiveId" clId="{EE2B6120-7DBA-4D8B-97FD-7EB5819D2E28}" dt="2022-12-02T21:37:32.944" v="13541" actId="2696"/>
        <pc:sldMkLst>
          <pc:docMk/>
          <pc:sldMk cId="3568497898" sldId="294"/>
        </pc:sldMkLst>
        <pc:spChg chg="mod">
          <ac:chgData name="valicherla gopichand" userId="1340f6ba3da205d8" providerId="LiveId" clId="{EE2B6120-7DBA-4D8B-97FD-7EB5819D2E28}" dt="2022-12-02T00:52:10.722" v="10622" actId="14100"/>
          <ac:spMkLst>
            <pc:docMk/>
            <pc:sldMk cId="3568497898" sldId="294"/>
            <ac:spMk id="2" creationId="{0A32731C-311B-46F7-A865-6C3AF6B09A47}"/>
          </ac:spMkLst>
        </pc:spChg>
        <pc:spChg chg="mod">
          <ac:chgData name="valicherla gopichand" userId="1340f6ba3da205d8" providerId="LiveId" clId="{EE2B6120-7DBA-4D8B-97FD-7EB5819D2E28}" dt="2022-12-02T21:36:40.078" v="13532" actId="21"/>
          <ac:spMkLst>
            <pc:docMk/>
            <pc:sldMk cId="3568497898" sldId="294"/>
            <ac:spMk id="3" creationId="{9D5232F9-FD00-464A-9F17-619C91AEF8F3}"/>
          </ac:spMkLst>
        </pc:spChg>
      </pc:sldChg>
      <pc:sldChg chg="add ord">
        <pc:chgData name="valicherla gopichand" userId="1340f6ba3da205d8" providerId="LiveId" clId="{EE2B6120-7DBA-4D8B-97FD-7EB5819D2E28}" dt="2022-12-02T17:53:11.905" v="13369" actId="20578"/>
        <pc:sldMkLst>
          <pc:docMk/>
          <pc:sldMk cId="66599548" sldId="295"/>
        </pc:sldMkLst>
      </pc:sldChg>
      <pc:sldChg chg="addSp delSp modSp new del mod setBg addAnim delAnim modAnim">
        <pc:chgData name="valicherla gopichand" userId="1340f6ba3da205d8" providerId="LiveId" clId="{EE2B6120-7DBA-4D8B-97FD-7EB5819D2E28}" dt="2022-12-02T18:01:46.919" v="13384" actId="2696"/>
        <pc:sldMkLst>
          <pc:docMk/>
          <pc:sldMk cId="3588151554" sldId="296"/>
        </pc:sldMkLst>
        <pc:spChg chg="del mod">
          <ac:chgData name="valicherla gopichand" userId="1340f6ba3da205d8" providerId="LiveId" clId="{EE2B6120-7DBA-4D8B-97FD-7EB5819D2E28}" dt="2022-12-02T15:23:47.535" v="12435" actId="478"/>
          <ac:spMkLst>
            <pc:docMk/>
            <pc:sldMk cId="3588151554" sldId="296"/>
            <ac:spMk id="2" creationId="{9A20049E-7397-08F5-6627-C2D432D48D0D}"/>
          </ac:spMkLst>
        </pc:spChg>
        <pc:spChg chg="mod">
          <ac:chgData name="valicherla gopichand" userId="1340f6ba3da205d8" providerId="LiveId" clId="{EE2B6120-7DBA-4D8B-97FD-7EB5819D2E28}" dt="2022-12-02T15:54:42.939" v="12614" actId="20577"/>
          <ac:spMkLst>
            <pc:docMk/>
            <pc:sldMk cId="3588151554" sldId="296"/>
            <ac:spMk id="3" creationId="{20DBFBFC-5C4D-2B64-93BF-ACD24E443CE0}"/>
          </ac:spMkLst>
        </pc:spChg>
        <pc:spChg chg="del">
          <ac:chgData name="valicherla gopichand" userId="1340f6ba3da205d8" providerId="LiveId" clId="{EE2B6120-7DBA-4D8B-97FD-7EB5819D2E28}" dt="2022-12-02T15:23:22.792" v="12432"/>
          <ac:spMkLst>
            <pc:docMk/>
            <pc:sldMk cId="3588151554" sldId="296"/>
            <ac:spMk id="4" creationId="{FAAAA3AF-E939-8B3F-D3FC-5C4F830BD8CD}"/>
          </ac:spMkLst>
        </pc:spChg>
        <pc:spChg chg="del mod">
          <ac:chgData name="valicherla gopichand" userId="1340f6ba3da205d8" providerId="LiveId" clId="{EE2B6120-7DBA-4D8B-97FD-7EB5819D2E28}" dt="2022-12-02T15:48:40.249" v="12588" actId="478"/>
          <ac:spMkLst>
            <pc:docMk/>
            <pc:sldMk cId="3588151554" sldId="296"/>
            <ac:spMk id="5" creationId="{4669FBB8-3BC6-BEC4-2E3C-4EAE9C4C73E4}"/>
          </ac:spMkLst>
        </pc:spChg>
        <pc:spChg chg="del">
          <ac:chgData name="valicherla gopichand" userId="1340f6ba3da205d8" providerId="LiveId" clId="{EE2B6120-7DBA-4D8B-97FD-7EB5819D2E28}" dt="2022-12-02T15:46:07.916" v="12579"/>
          <ac:spMkLst>
            <pc:docMk/>
            <pc:sldMk cId="3588151554" sldId="296"/>
            <ac:spMk id="6" creationId="{AAD207D5-6C1F-4A88-CD77-07D7007C567A}"/>
          </ac:spMkLst>
        </pc:spChg>
        <pc:spChg chg="del">
          <ac:chgData name="valicherla gopichand" userId="1340f6ba3da205d8" providerId="LiveId" clId="{EE2B6120-7DBA-4D8B-97FD-7EB5819D2E28}" dt="2022-12-02T16:46:19.324" v="12949" actId="478"/>
          <ac:spMkLst>
            <pc:docMk/>
            <pc:sldMk cId="3588151554" sldId="296"/>
            <ac:spMk id="7" creationId="{45FED761-3499-3CAC-F312-01A24F62EC68}"/>
          </ac:spMkLst>
        </pc:spChg>
        <pc:spChg chg="del">
          <ac:chgData name="valicherla gopichand" userId="1340f6ba3da205d8" providerId="LiveId" clId="{EE2B6120-7DBA-4D8B-97FD-7EB5819D2E28}" dt="2022-12-02T15:49:49.741" v="12589"/>
          <ac:spMkLst>
            <pc:docMk/>
            <pc:sldMk cId="3588151554" sldId="296"/>
            <ac:spMk id="8" creationId="{69404F27-BCBE-96B1-AF78-C34B3D328057}"/>
          </ac:spMkLst>
        </pc:spChg>
        <pc:spChg chg="del">
          <ac:chgData name="valicherla gopichand" userId="1340f6ba3da205d8" providerId="LiveId" clId="{EE2B6120-7DBA-4D8B-97FD-7EB5819D2E28}" dt="2022-12-02T15:27:25.636" v="12515" actId="478"/>
          <ac:spMkLst>
            <pc:docMk/>
            <pc:sldMk cId="3588151554" sldId="296"/>
            <ac:spMk id="9" creationId="{4292B1CA-C13F-71E4-79A4-4AB647C0DDF7}"/>
          </ac:spMkLst>
        </pc:spChg>
        <pc:spChg chg="del">
          <ac:chgData name="valicherla gopichand" userId="1340f6ba3da205d8" providerId="LiveId" clId="{EE2B6120-7DBA-4D8B-97FD-7EB5819D2E28}" dt="2022-12-02T15:27:20.615" v="12514" actId="478"/>
          <ac:spMkLst>
            <pc:docMk/>
            <pc:sldMk cId="3588151554" sldId="296"/>
            <ac:spMk id="10" creationId="{15291439-E3D7-CC03-CB05-FC042AECA132}"/>
          </ac:spMkLst>
        </pc:spChg>
        <pc:spChg chg="add del mod">
          <ac:chgData name="valicherla gopichand" userId="1340f6ba3da205d8" providerId="LiveId" clId="{EE2B6120-7DBA-4D8B-97FD-7EB5819D2E28}" dt="2022-12-02T15:23:51.312" v="12436" actId="478"/>
          <ac:spMkLst>
            <pc:docMk/>
            <pc:sldMk cId="3588151554" sldId="296"/>
            <ac:spMk id="14" creationId="{EAC0085F-A9D8-3E4B-8135-65AE8121F6D7}"/>
          </ac:spMkLst>
        </pc:spChg>
        <pc:spChg chg="add mod">
          <ac:chgData name="valicherla gopichand" userId="1340f6ba3da205d8" providerId="LiveId" clId="{EE2B6120-7DBA-4D8B-97FD-7EB5819D2E28}" dt="2022-12-02T15:27:53.798" v="12517" actId="207"/>
          <ac:spMkLst>
            <pc:docMk/>
            <pc:sldMk cId="3588151554" sldId="296"/>
            <ac:spMk id="15" creationId="{B9D7D0A8-6A6F-E38A-F03B-436E90B9B7B2}"/>
          </ac:spMkLst>
        </pc:spChg>
        <pc:spChg chg="add mod">
          <ac:chgData name="valicherla gopichand" userId="1340f6ba3da205d8" providerId="LiveId" clId="{EE2B6120-7DBA-4D8B-97FD-7EB5819D2E28}" dt="2022-12-02T16:45:54.082" v="12946" actId="20577"/>
          <ac:spMkLst>
            <pc:docMk/>
            <pc:sldMk cId="3588151554" sldId="296"/>
            <ac:spMk id="16" creationId="{5422CCC6-8C6E-F6C2-4BA1-D0AB6EC13C7D}"/>
          </ac:spMkLst>
        </pc:spChg>
        <pc:spChg chg="add mod">
          <ac:chgData name="valicherla gopichand" userId="1340f6ba3da205d8" providerId="LiveId" clId="{EE2B6120-7DBA-4D8B-97FD-7EB5819D2E28}" dt="2022-12-02T15:48:34.951" v="12586" actId="20577"/>
          <ac:spMkLst>
            <pc:docMk/>
            <pc:sldMk cId="3588151554" sldId="296"/>
            <ac:spMk id="19" creationId="{E08CAE4A-00EE-2C7F-1C0C-27EFDD191033}"/>
          </ac:spMkLst>
        </pc:spChg>
        <pc:spChg chg="add mod">
          <ac:chgData name="valicherla gopichand" userId="1340f6ba3da205d8" providerId="LiveId" clId="{EE2B6120-7DBA-4D8B-97FD-7EB5819D2E28}" dt="2022-12-02T16:46:06.100" v="12948" actId="1076"/>
          <ac:spMkLst>
            <pc:docMk/>
            <pc:sldMk cId="3588151554" sldId="296"/>
            <ac:spMk id="22" creationId="{4BFA9B64-8C9D-094A-534D-7273EDCAE613}"/>
          </ac:spMkLst>
        </pc:spChg>
        <pc:spChg chg="add mod">
          <ac:chgData name="valicherla gopichand" userId="1340f6ba3da205d8" providerId="LiveId" clId="{EE2B6120-7DBA-4D8B-97FD-7EB5819D2E28}" dt="2022-12-02T15:54:36.161" v="12608" actId="478"/>
          <ac:spMkLst>
            <pc:docMk/>
            <pc:sldMk cId="3588151554" sldId="296"/>
            <ac:spMk id="24" creationId="{72C57E57-3ACF-DFF3-5B62-27AED942EBC8}"/>
          </ac:spMkLst>
        </pc:spChg>
        <pc:picChg chg="add del mod">
          <ac:chgData name="valicherla gopichand" userId="1340f6ba3da205d8" providerId="LiveId" clId="{EE2B6120-7DBA-4D8B-97FD-7EB5819D2E28}" dt="2022-12-02T15:54:32.072" v="12607" actId="478"/>
          <ac:picMkLst>
            <pc:docMk/>
            <pc:sldMk cId="3588151554" sldId="296"/>
            <ac:picMk id="12" creationId="{04EA2669-0C0F-925B-B097-1987D14FE4DC}"/>
          </ac:picMkLst>
        </pc:picChg>
        <pc:picChg chg="add del mod">
          <ac:chgData name="valicherla gopichand" userId="1340f6ba3da205d8" providerId="LiveId" clId="{EE2B6120-7DBA-4D8B-97FD-7EB5819D2E28}" dt="2022-12-02T15:46:10.890" v="12580" actId="478"/>
          <ac:picMkLst>
            <pc:docMk/>
            <pc:sldMk cId="3588151554" sldId="296"/>
            <ac:picMk id="17" creationId="{67A7EA7B-6955-9E00-D2F7-1D4EA74017F1}"/>
          </ac:picMkLst>
        </pc:picChg>
        <pc:picChg chg="add del mod">
          <ac:chgData name="valicherla gopichand" userId="1340f6ba3da205d8" providerId="LiveId" clId="{EE2B6120-7DBA-4D8B-97FD-7EB5819D2E28}" dt="2022-12-02T15:54:36.161" v="12608" actId="478"/>
          <ac:picMkLst>
            <pc:docMk/>
            <pc:sldMk cId="3588151554" sldId="296"/>
            <ac:picMk id="18" creationId="{63034514-2AA0-5C95-4541-4EBF5BB5581F}"/>
          </ac:picMkLst>
        </pc:picChg>
        <pc:picChg chg="add mod">
          <ac:chgData name="valicherla gopichand" userId="1340f6ba3da205d8" providerId="LiveId" clId="{EE2B6120-7DBA-4D8B-97FD-7EB5819D2E28}" dt="2022-12-02T16:45:57.254" v="12947" actId="1076"/>
          <ac:picMkLst>
            <pc:docMk/>
            <pc:sldMk cId="3588151554" sldId="296"/>
            <ac:picMk id="20" creationId="{BC02C610-0E54-89A1-7883-646C836A3B82}"/>
          </ac:picMkLst>
        </pc:picChg>
      </pc:sldChg>
      <pc:sldChg chg="modSp add mod setBg">
        <pc:chgData name="valicherla gopichand" userId="1340f6ba3da205d8" providerId="LiveId" clId="{EE2B6120-7DBA-4D8B-97FD-7EB5819D2E28}" dt="2022-12-02T17:44:40.768" v="13223" actId="20577"/>
        <pc:sldMkLst>
          <pc:docMk/>
          <pc:sldMk cId="1943821449" sldId="297"/>
        </pc:sldMkLst>
        <pc:spChg chg="mod">
          <ac:chgData name="valicherla gopichand" userId="1340f6ba3da205d8" providerId="LiveId" clId="{EE2B6120-7DBA-4D8B-97FD-7EB5819D2E28}" dt="2022-12-02T16:02:58.688" v="12674" actId="207"/>
          <ac:spMkLst>
            <pc:docMk/>
            <pc:sldMk cId="1943821449" sldId="297"/>
            <ac:spMk id="2" creationId="{C4CA0637-CCAA-425E-A57A-6205AFDC8B8C}"/>
          </ac:spMkLst>
        </pc:spChg>
        <pc:graphicFrameChg chg="mod modGraphic">
          <ac:chgData name="valicherla gopichand" userId="1340f6ba3da205d8" providerId="LiveId" clId="{EE2B6120-7DBA-4D8B-97FD-7EB5819D2E28}" dt="2022-12-02T17:44:40.768" v="13223" actId="20577"/>
          <ac:graphicFrameMkLst>
            <pc:docMk/>
            <pc:sldMk cId="1943821449" sldId="297"/>
            <ac:graphicFrameMk id="6" creationId="{1A1A8D34-E130-66BB-64DF-936A04CFA74E}"/>
          </ac:graphicFrameMkLst>
        </pc:graphicFrameChg>
      </pc:sldChg>
      <pc:sldChg chg="modSp add mod ord">
        <pc:chgData name="valicherla gopichand" userId="1340f6ba3da205d8" providerId="LiveId" clId="{EE2B6120-7DBA-4D8B-97FD-7EB5819D2E28}" dt="2022-12-02T17:49:23.756" v="13315" actId="20577"/>
        <pc:sldMkLst>
          <pc:docMk/>
          <pc:sldMk cId="2208266802" sldId="298"/>
        </pc:sldMkLst>
        <pc:graphicFrameChg chg="modGraphic">
          <ac:chgData name="valicherla gopichand" userId="1340f6ba3da205d8" providerId="LiveId" clId="{EE2B6120-7DBA-4D8B-97FD-7EB5819D2E28}" dt="2022-12-02T17:49:23.756" v="13315" actId="20577"/>
          <ac:graphicFrameMkLst>
            <pc:docMk/>
            <pc:sldMk cId="2208266802" sldId="298"/>
            <ac:graphicFrameMk id="6" creationId="{1A1A8D34-E130-66BB-64DF-936A04CFA74E}"/>
          </ac:graphicFrameMkLst>
        </pc:graphicFrameChg>
      </pc:sldChg>
      <pc:sldChg chg="addSp delSp modSp add mod setBg">
        <pc:chgData name="valicherla gopichand" userId="1340f6ba3da205d8" providerId="LiveId" clId="{EE2B6120-7DBA-4D8B-97FD-7EB5819D2E28}" dt="2022-12-02T19:01:07.387" v="13495" actId="1076"/>
        <pc:sldMkLst>
          <pc:docMk/>
          <pc:sldMk cId="414574828" sldId="299"/>
        </pc:sldMkLst>
        <pc:spChg chg="mod">
          <ac:chgData name="valicherla gopichand" userId="1340f6ba3da205d8" providerId="LiveId" clId="{EE2B6120-7DBA-4D8B-97FD-7EB5819D2E28}" dt="2022-12-02T16:06:25.800" v="12793" actId="207"/>
          <ac:spMkLst>
            <pc:docMk/>
            <pc:sldMk cId="414574828" sldId="299"/>
            <ac:spMk id="2" creationId="{C4CA0637-CCAA-425E-A57A-6205AFDC8B8C}"/>
          </ac:spMkLst>
        </pc:spChg>
        <pc:spChg chg="add del mod">
          <ac:chgData name="valicherla gopichand" userId="1340f6ba3da205d8" providerId="LiveId" clId="{EE2B6120-7DBA-4D8B-97FD-7EB5819D2E28}" dt="2022-12-02T18:44:59.627" v="13490" actId="478"/>
          <ac:spMkLst>
            <pc:docMk/>
            <pc:sldMk cId="414574828" sldId="299"/>
            <ac:spMk id="4" creationId="{21E43672-D941-B850-C13F-BE8387A5EC40}"/>
          </ac:spMkLst>
        </pc:spChg>
        <pc:graphicFrameChg chg="add del mod modGraphic">
          <ac:chgData name="valicherla gopichand" userId="1340f6ba3da205d8" providerId="LiveId" clId="{EE2B6120-7DBA-4D8B-97FD-7EB5819D2E28}" dt="2022-12-02T19:01:07.387" v="13495" actId="1076"/>
          <ac:graphicFrameMkLst>
            <pc:docMk/>
            <pc:sldMk cId="414574828" sldId="299"/>
            <ac:graphicFrameMk id="6" creationId="{1A1A8D34-E130-66BB-64DF-936A04CFA74E}"/>
          </ac:graphicFrameMkLst>
        </pc:graphicFrameChg>
      </pc:sldChg>
      <pc:sldChg chg="modSp add del mod setBg">
        <pc:chgData name="valicherla gopichand" userId="1340f6ba3da205d8" providerId="LiveId" clId="{EE2B6120-7DBA-4D8B-97FD-7EB5819D2E28}" dt="2022-12-02T18:44:09.431" v="13487" actId="2696"/>
        <pc:sldMkLst>
          <pc:docMk/>
          <pc:sldMk cId="804998667" sldId="300"/>
        </pc:sldMkLst>
        <pc:spChg chg="mod">
          <ac:chgData name="valicherla gopichand" userId="1340f6ba3da205d8" providerId="LiveId" clId="{EE2B6120-7DBA-4D8B-97FD-7EB5819D2E28}" dt="2022-12-02T16:08:15.182" v="12849" actId="207"/>
          <ac:spMkLst>
            <pc:docMk/>
            <pc:sldMk cId="804998667" sldId="300"/>
            <ac:spMk id="2" creationId="{C4CA0637-CCAA-425E-A57A-6205AFDC8B8C}"/>
          </ac:spMkLst>
        </pc:spChg>
        <pc:graphicFrameChg chg="mod modGraphic">
          <ac:chgData name="valicherla gopichand" userId="1340f6ba3da205d8" providerId="LiveId" clId="{EE2B6120-7DBA-4D8B-97FD-7EB5819D2E28}" dt="2022-12-02T18:01:33.721" v="13383" actId="20577"/>
          <ac:graphicFrameMkLst>
            <pc:docMk/>
            <pc:sldMk cId="804998667" sldId="300"/>
            <ac:graphicFrameMk id="6" creationId="{1A1A8D34-E130-66BB-64DF-936A04CFA74E}"/>
          </ac:graphicFrameMkLst>
        </pc:graphicFrameChg>
      </pc:sldChg>
      <pc:sldChg chg="new del">
        <pc:chgData name="valicherla gopichand" userId="1340f6ba3da205d8" providerId="LiveId" clId="{EE2B6120-7DBA-4D8B-97FD-7EB5819D2E28}" dt="2022-12-02T19:16:17.452" v="13497" actId="680"/>
        <pc:sldMkLst>
          <pc:docMk/>
          <pc:sldMk cId="1763939121" sldId="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73885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096000" y="4354158"/>
            <a:ext cx="6051175" cy="1122202"/>
          </a:xfrm>
        </p:spPr>
        <p:txBody>
          <a:bodyPr/>
          <a:lstStyle/>
          <a:p>
            <a:r>
              <a:rPr lang="en-US" dirty="0"/>
              <a:t>Self Learning car in simulated environment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096000" y="5604819"/>
            <a:ext cx="4941770" cy="396660"/>
          </a:xfrm>
        </p:spPr>
        <p:txBody>
          <a:bodyPr>
            <a:normAutofit/>
          </a:bodyPr>
          <a:lstStyle/>
          <a:p>
            <a:r>
              <a:rPr lang="en-US" sz="2000" dirty="0"/>
              <a:t>Sai </a:t>
            </a:r>
            <a:r>
              <a:rPr lang="en-US" sz="2000" dirty="0" err="1"/>
              <a:t>Prudhvi</a:t>
            </a:r>
            <a:r>
              <a:rPr lang="en-US" sz="2000" dirty="0"/>
              <a:t> Valicherla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295900" y="717550"/>
            <a:ext cx="5391151" cy="733425"/>
          </a:xfrm>
        </p:spPr>
        <p:txBody>
          <a:bodyPr/>
          <a:lstStyle/>
          <a:p>
            <a:r>
              <a:rPr lang="en-US" cap="none" dirty="0"/>
              <a:t>Sensors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
        <p:nvSpPr>
          <p:cNvPr id="8" name="Subtitle 7">
            <a:extLst>
              <a:ext uri="{FF2B5EF4-FFF2-40B4-BE49-F238E27FC236}">
                <a16:creationId xmlns:a16="http://schemas.microsoft.com/office/drawing/2014/main" id="{E40B1798-6EB3-5ED2-2B80-5D20D4D53A06}"/>
              </a:ext>
            </a:extLst>
          </p:cNvPr>
          <p:cNvSpPr>
            <a:spLocks noGrp="1"/>
          </p:cNvSpPr>
          <p:nvPr>
            <p:ph type="subTitle" idx="1"/>
          </p:nvPr>
        </p:nvSpPr>
        <p:spPr>
          <a:xfrm>
            <a:off x="5295900" y="1450975"/>
            <a:ext cx="6696074" cy="3614084"/>
          </a:xfrm>
        </p:spPr>
        <p:txBody>
          <a:bodyPr>
            <a:noAutofit/>
          </a:bodyPr>
          <a:lstStyle/>
          <a:p>
            <a:pPr marL="285750" indent="-285750">
              <a:buFont typeface="Arial" panose="020B0604020202020204" pitchFamily="34" charset="0"/>
              <a:buChar char="•"/>
            </a:pPr>
            <a:r>
              <a:rPr lang="en-US" sz="1400" dirty="0">
                <a:solidFill>
                  <a:schemeClr val="tx1"/>
                </a:solidFill>
              </a:rPr>
              <a:t>It takes all the properties of the car  </a:t>
            </a:r>
          </a:p>
          <a:p>
            <a:pPr marL="285750" indent="-285750">
              <a:buFont typeface="Arial" panose="020B0604020202020204" pitchFamily="34" charset="0"/>
              <a:buChar char="•"/>
            </a:pPr>
            <a:r>
              <a:rPr lang="en-US" sz="1400" dirty="0">
                <a:solidFill>
                  <a:schemeClr val="tx1"/>
                </a:solidFill>
              </a:rPr>
              <a:t>Number of sensors; </a:t>
            </a:r>
            <a:r>
              <a:rPr lang="en-US" sz="1400" dirty="0" err="1">
                <a:solidFill>
                  <a:schemeClr val="tx1"/>
                </a:solidFill>
              </a:rPr>
              <a:t>rayCount</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Angle between the first and last sensors; </a:t>
            </a:r>
            <a:r>
              <a:rPr lang="en-US" sz="1400" dirty="0" err="1">
                <a:solidFill>
                  <a:schemeClr val="tx1"/>
                </a:solidFill>
              </a:rPr>
              <a:t>raySpread</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Length of the sensors; </a:t>
            </a:r>
            <a:r>
              <a:rPr lang="en-US" sz="1400" dirty="0" err="1">
                <a:solidFill>
                  <a:schemeClr val="tx1"/>
                </a:solidFill>
              </a:rPr>
              <a:t>rayLength</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Angle between the sensors; </a:t>
            </a:r>
            <a:r>
              <a:rPr lang="en-US" sz="1400" dirty="0" err="1">
                <a:solidFill>
                  <a:schemeClr val="tx1"/>
                </a:solidFill>
              </a:rPr>
              <a:t>rayAngle</a:t>
            </a:r>
            <a:r>
              <a:rPr lang="en-US" sz="1400" dirty="0">
                <a:solidFill>
                  <a:schemeClr val="tx1"/>
                </a:solidFill>
              </a:rPr>
              <a:t> </a:t>
            </a:r>
          </a:p>
          <a:p>
            <a:pPr marL="285750" indent="-285750">
              <a:buFont typeface="Arial" panose="020B0604020202020204" pitchFamily="34" charset="0"/>
              <a:buChar char="•"/>
            </a:pPr>
            <a:r>
              <a:rPr lang="en-US" sz="1400" dirty="0">
                <a:solidFill>
                  <a:schemeClr val="tx1"/>
                </a:solidFill>
              </a:rPr>
              <a:t>Starting position of the sensors will be center of the car </a:t>
            </a:r>
          </a:p>
          <a:p>
            <a:pPr marL="285750" indent="-285750">
              <a:buFont typeface="Arial" panose="020B0604020202020204" pitchFamily="34" charset="0"/>
              <a:buChar char="•"/>
            </a:pPr>
            <a:r>
              <a:rPr lang="en-US" sz="1400" dirty="0">
                <a:solidFill>
                  <a:schemeClr val="tx1"/>
                </a:solidFill>
              </a:rPr>
              <a:t>Ending position will be determined with the following formula.</a:t>
            </a:r>
          </a:p>
          <a:p>
            <a:pPr marL="742950" lvl="1" indent="-285750" algn="l">
              <a:buFont typeface="Arial" panose="020B0604020202020204" pitchFamily="34" charset="0"/>
              <a:buChar char="•"/>
            </a:pPr>
            <a:r>
              <a:rPr lang="en-IN" sz="1400" b="0" dirty="0">
                <a:solidFill>
                  <a:srgbClr val="FF0000"/>
                </a:solidFill>
                <a:effectLst/>
              </a:rPr>
              <a:t>x:this.car.x-</a:t>
            </a:r>
            <a:r>
              <a:rPr lang="en-US" sz="1400" b="0" dirty="0" err="1">
                <a:solidFill>
                  <a:srgbClr val="FF0000"/>
                </a:solidFill>
                <a:effectLst/>
              </a:rPr>
              <a:t>Math.sin</a:t>
            </a:r>
            <a:r>
              <a:rPr lang="en-US" sz="1400" b="0" dirty="0">
                <a:solidFill>
                  <a:srgbClr val="FF0000"/>
                </a:solidFill>
                <a:effectLst/>
              </a:rPr>
              <a:t>(</a:t>
            </a:r>
            <a:r>
              <a:rPr lang="en-US" sz="1400" b="0" dirty="0" err="1">
                <a:solidFill>
                  <a:srgbClr val="FF0000"/>
                </a:solidFill>
                <a:effectLst/>
              </a:rPr>
              <a:t>rayAngle</a:t>
            </a:r>
            <a:r>
              <a:rPr lang="en-US" sz="1400" b="0" dirty="0">
                <a:solidFill>
                  <a:srgbClr val="FF0000"/>
                </a:solidFill>
                <a:effectLst/>
              </a:rPr>
              <a:t>)*</a:t>
            </a:r>
            <a:r>
              <a:rPr lang="en-US" sz="1400" b="0" dirty="0" err="1">
                <a:solidFill>
                  <a:srgbClr val="FF0000"/>
                </a:solidFill>
                <a:effectLst/>
              </a:rPr>
              <a:t>this.rayLength</a:t>
            </a:r>
            <a:endParaRPr lang="en-US" sz="1400" b="0" dirty="0">
              <a:solidFill>
                <a:srgbClr val="FF0000"/>
              </a:solidFill>
              <a:effectLst/>
            </a:endParaRPr>
          </a:p>
          <a:p>
            <a:pPr marL="742950" lvl="1" indent="-285750" algn="l">
              <a:buFont typeface="Arial" panose="020B0604020202020204" pitchFamily="34" charset="0"/>
              <a:buChar char="•"/>
            </a:pPr>
            <a:r>
              <a:rPr lang="en-IN" sz="1400" b="0" dirty="0">
                <a:solidFill>
                  <a:srgbClr val="FF0000"/>
                </a:solidFill>
                <a:effectLst/>
              </a:rPr>
              <a:t>y:this.car.y-</a:t>
            </a:r>
            <a:r>
              <a:rPr lang="en-US" sz="1400" b="0" dirty="0" err="1">
                <a:solidFill>
                  <a:srgbClr val="FF0000"/>
                </a:solidFill>
                <a:effectLst/>
              </a:rPr>
              <a:t>Math.</a:t>
            </a:r>
            <a:r>
              <a:rPr lang="en-US" sz="1400" dirty="0" err="1">
                <a:solidFill>
                  <a:srgbClr val="FF0000"/>
                </a:solidFill>
              </a:rPr>
              <a:t>cos</a:t>
            </a:r>
            <a:r>
              <a:rPr lang="en-US" sz="1400" b="0" dirty="0">
                <a:solidFill>
                  <a:srgbClr val="FF0000"/>
                </a:solidFill>
                <a:effectLst/>
              </a:rPr>
              <a:t>(</a:t>
            </a:r>
            <a:r>
              <a:rPr lang="en-US" sz="1400" b="0" dirty="0" err="1">
                <a:solidFill>
                  <a:srgbClr val="FF0000"/>
                </a:solidFill>
                <a:effectLst/>
              </a:rPr>
              <a:t>rayAngle</a:t>
            </a:r>
            <a:r>
              <a:rPr lang="en-US" sz="1400" b="0" dirty="0">
                <a:solidFill>
                  <a:srgbClr val="FF0000"/>
                </a:solidFill>
                <a:effectLst/>
              </a:rPr>
              <a:t>)*</a:t>
            </a:r>
            <a:r>
              <a:rPr lang="en-US" sz="1400" b="0" dirty="0" err="1">
                <a:solidFill>
                  <a:srgbClr val="FF0000"/>
                </a:solidFill>
                <a:effectLst/>
              </a:rPr>
              <a:t>this.rayLength</a:t>
            </a:r>
            <a:endParaRPr lang="en-US" sz="1400" b="0" dirty="0">
              <a:solidFill>
                <a:srgbClr val="FF0000"/>
              </a:solidFill>
              <a:effectLst/>
            </a:endParaRPr>
          </a:p>
          <a:p>
            <a:pPr marL="0" lvl="1" algn="l">
              <a:spcBef>
                <a:spcPts val="1000"/>
              </a:spcBef>
            </a:pPr>
            <a:endParaRPr lang="en-IN" sz="1400" spc="50" dirty="0"/>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36525"/>
            <a:ext cx="5111750" cy="1204912"/>
          </a:xfrm>
        </p:spPr>
        <p:txBody>
          <a:bodyPr/>
          <a:lstStyle/>
          <a:p>
            <a:r>
              <a:rPr lang="en-US" cap="none" dirty="0">
                <a:solidFill>
                  <a:schemeClr val="bg1"/>
                </a:solidFill>
              </a:rPr>
              <a:t>Reading the borders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1850" y="1688537"/>
            <a:ext cx="5703421" cy="4667813"/>
          </a:xfrm>
        </p:spPr>
        <p:txBody>
          <a:bodyPr>
            <a:noAutofit/>
          </a:bodyPr>
          <a:lstStyle/>
          <a:p>
            <a:r>
              <a:rPr lang="en-US" dirty="0">
                <a:solidFill>
                  <a:schemeClr val="bg1"/>
                </a:solidFill>
              </a:rPr>
              <a:t>The Readings takes the following inputs </a:t>
            </a:r>
          </a:p>
          <a:p>
            <a:pPr marL="285750" indent="-285750">
              <a:buFont typeface="Arial" panose="020B0604020202020204" pitchFamily="34" charset="0"/>
              <a:buChar char="•"/>
            </a:pPr>
            <a:r>
              <a:rPr lang="en-US" dirty="0">
                <a:solidFill>
                  <a:schemeClr val="bg1"/>
                </a:solidFill>
              </a:rPr>
              <a:t>Rays – array of sensors/rays</a:t>
            </a:r>
          </a:p>
          <a:p>
            <a:pPr marL="285750" indent="-285750">
              <a:buFont typeface="Arial" panose="020B0604020202020204" pitchFamily="34" charset="0"/>
              <a:buChar char="•"/>
            </a:pPr>
            <a:r>
              <a:rPr lang="en-US" sz="1400" b="0" dirty="0" err="1">
                <a:solidFill>
                  <a:schemeClr val="bg1"/>
                </a:solidFill>
                <a:effectLst/>
              </a:rPr>
              <a:t>roadBorders</a:t>
            </a:r>
            <a:r>
              <a:rPr lang="en-US" sz="1400" b="0" dirty="0">
                <a:solidFill>
                  <a:schemeClr val="bg1"/>
                </a:solidFill>
                <a:effectLst/>
              </a:rPr>
              <a:t> – array of border coordinates </a:t>
            </a:r>
          </a:p>
          <a:p>
            <a:pPr marL="285750" indent="-285750">
              <a:buFont typeface="Arial" panose="020B0604020202020204" pitchFamily="34" charset="0"/>
              <a:buChar char="•"/>
            </a:pPr>
            <a:r>
              <a:rPr lang="en-US" dirty="0">
                <a:solidFill>
                  <a:schemeClr val="bg1"/>
                </a:solidFill>
              </a:rPr>
              <a:t>As soon as the ray touches the border or the traffic the readings are updated. </a:t>
            </a:r>
          </a:p>
          <a:p>
            <a:pPr marL="285750" indent="-285750">
              <a:buFont typeface="Arial" panose="020B0604020202020204" pitchFamily="34" charset="0"/>
              <a:buChar char="•"/>
            </a:pPr>
            <a:r>
              <a:rPr lang="en-US" dirty="0">
                <a:solidFill>
                  <a:schemeClr val="bg1"/>
                </a:solidFill>
              </a:rPr>
              <a:t>If there are no touches then the car moves on.</a:t>
            </a:r>
          </a:p>
          <a:p>
            <a:pPr marL="285750" indent="-285750">
              <a:buFont typeface="Arial" panose="020B0604020202020204" pitchFamily="34" charset="0"/>
              <a:buChar char="•"/>
            </a:pPr>
            <a:r>
              <a:rPr lang="en-US" dirty="0">
                <a:solidFill>
                  <a:schemeClr val="bg1"/>
                </a:solidFill>
              </a:rPr>
              <a:t>The touches are generated using another function </a:t>
            </a:r>
            <a:r>
              <a:rPr lang="en-US" dirty="0" err="1">
                <a:solidFill>
                  <a:schemeClr val="bg1"/>
                </a:solidFill>
              </a:rPr>
              <a:t>getIntersections</a:t>
            </a:r>
            <a:r>
              <a:rPr lang="en-US" dirty="0">
                <a:solidFill>
                  <a:schemeClr val="bg1"/>
                </a:solidFill>
              </a:rPr>
              <a:t>. </a:t>
            </a:r>
          </a:p>
          <a:p>
            <a:r>
              <a:rPr lang="en-US" dirty="0" err="1">
                <a:solidFill>
                  <a:schemeClr val="bg1"/>
                </a:solidFill>
              </a:rPr>
              <a:t>GetIntersections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function returns the</a:t>
            </a:r>
          </a:p>
          <a:p>
            <a:pPr marL="742950" lvl="1" indent="-285750">
              <a:buFont typeface="Arial" panose="020B0604020202020204" pitchFamily="34" charset="0"/>
              <a:buChar char="•"/>
            </a:pPr>
            <a:r>
              <a:rPr lang="en-US" sz="1400" dirty="0"/>
              <a:t>X, Y coordinates of the intersection.</a:t>
            </a:r>
          </a:p>
          <a:p>
            <a:pPr marL="742950" lvl="1" indent="-285750">
              <a:buFont typeface="Arial" panose="020B0604020202020204" pitchFamily="34" charset="0"/>
              <a:buChar char="•"/>
            </a:pPr>
            <a:r>
              <a:rPr lang="en-US" sz="1400" dirty="0"/>
              <a:t>Offset – minimum distance of all the intersections. </a:t>
            </a:r>
          </a:p>
          <a:p>
            <a:pPr lvl="1"/>
            <a:endParaRPr lang="en-US" sz="1400" dirty="0">
              <a:solidFill>
                <a:schemeClr val="bg1"/>
              </a:solidFill>
            </a:endParaRPr>
          </a:p>
          <a:p>
            <a:r>
              <a:rPr lang="en-IN" b="0" dirty="0">
                <a:solidFill>
                  <a:srgbClr val="D3AF86"/>
                </a:solidFill>
                <a:effectLst/>
              </a:rPr>
              <a:t> </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7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545106" y="138579"/>
            <a:ext cx="6214782" cy="733425"/>
          </a:xfrm>
        </p:spPr>
        <p:txBody>
          <a:bodyPr>
            <a:normAutofit/>
          </a:bodyPr>
          <a:lstStyle/>
          <a:p>
            <a:r>
              <a:rPr lang="en-US" cap="none" dirty="0"/>
              <a:t>Reading the borders (continued)</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12</a:t>
            </a:fld>
            <a:endParaRPr lang="en-US" dirty="0"/>
          </a:p>
        </p:txBody>
      </p:sp>
      <mc:AlternateContent xmlns:mc="http://schemas.openxmlformats.org/markup-compatibility/2006" xmlns:a14="http://schemas.microsoft.com/office/drawing/2010/main">
        <mc:Choice Requires="a14">
          <p:sp>
            <p:nvSpPr>
              <p:cNvPr id="8" name="Subtitle 7">
                <a:extLst>
                  <a:ext uri="{FF2B5EF4-FFF2-40B4-BE49-F238E27FC236}">
                    <a16:creationId xmlns:a16="http://schemas.microsoft.com/office/drawing/2014/main" id="{E40B1798-6EB3-5ED2-2B80-5D20D4D53A06}"/>
                  </a:ext>
                </a:extLst>
              </p:cNvPr>
              <p:cNvSpPr>
                <a:spLocks noGrp="1"/>
              </p:cNvSpPr>
              <p:nvPr>
                <p:ph type="subTitle" idx="1"/>
              </p:nvPr>
            </p:nvSpPr>
            <p:spPr>
              <a:xfrm>
                <a:off x="4545106" y="1880907"/>
                <a:ext cx="7548282" cy="4281353"/>
              </a:xfrm>
            </p:spPr>
            <p:txBody>
              <a:bodyPr>
                <a:noAutofit/>
              </a:bodyPr>
              <a:lstStyle/>
              <a:p>
                <a:pPr marL="0" lvl="1" algn="l">
                  <a:spcBef>
                    <a:spcPts val="1000"/>
                  </a:spcBef>
                </a:pPr>
                <a:r>
                  <a:rPr lang="en-IN" sz="1400" spc="50" dirty="0"/>
                  <a:t>Consider a point </a:t>
                </a:r>
                <a14:m>
                  <m:oMath xmlns:m="http://schemas.openxmlformats.org/officeDocument/2006/math">
                    <m:r>
                      <a:rPr lang="en-IN" sz="1400" i="1" spc="50" dirty="0" smtClean="0">
                        <a:latin typeface="Cambria Math" panose="02040503050406030204" pitchFamily="18" charset="0"/>
                      </a:rPr>
                      <m:t>𝐴</m:t>
                    </m:r>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1, 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1) </m:t>
                    </m:r>
                    <m:r>
                      <a:rPr lang="en-IN" sz="1400" i="1" spc="50" dirty="0" smtClean="0">
                        <a:latin typeface="Cambria Math" panose="02040503050406030204" pitchFamily="18" charset="0"/>
                      </a:rPr>
                      <m:t>𝑎𝑛𝑑</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𝑝𝑜𝑖𝑛𝑡</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𝐵</m:t>
                    </m:r>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2, 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2)</m:t>
                    </m:r>
                  </m:oMath>
                </a14:m>
                <a:endParaRPr lang="en-IN" sz="1400" i="1" spc="50" dirty="0"/>
              </a:p>
              <a:p>
                <a:pPr marL="742950" lvl="2" indent="-285750" algn="l">
                  <a:spcBef>
                    <a:spcPts val="1000"/>
                  </a:spcBef>
                  <a:buFont typeface="Arial" panose="020B0604020202020204" pitchFamily="34" charset="0"/>
                  <a:buChar char="•"/>
                </a:pPr>
                <a:r>
                  <a:rPr lang="en-IN" sz="1400" spc="50" dirty="0"/>
                  <a:t>Any point on the line segment AB can be found as P</a:t>
                </a:r>
                <a14:m>
                  <m:oMath xmlns:m="http://schemas.openxmlformats.org/officeDocument/2006/math">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1 + (</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2− </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1)∗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1 +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2−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1)∗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𝑤h𝑒𝑟𝑒</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𝑏𝑒𝑖𝑛𝑔</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𝑎</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𝑟𝑒𝑎𝑙</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𝑛𝑢𝑚𝑏𝑒𝑟</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𝐼𝑓</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=&gt; [0, 1] </m:t>
                    </m:r>
                  </m:oMath>
                </a14:m>
                <a:r>
                  <a:rPr lang="en-IN" sz="1400" spc="50" dirty="0"/>
                  <a:t>then P will be between A and B. </a:t>
                </a:r>
              </a:p>
              <a:p>
                <a:pPr marL="742950" lvl="2" indent="-285750" algn="l">
                  <a:spcBef>
                    <a:spcPts val="1000"/>
                  </a:spcBef>
                  <a:buFont typeface="Arial" panose="020B0604020202020204" pitchFamily="34" charset="0"/>
                  <a:buChar char="•"/>
                </a:pPr>
                <a14:m>
                  <m:oMath xmlns:m="http://schemas.openxmlformats.org/officeDocument/2006/math">
                    <m:r>
                      <a:rPr lang="en-IN" sz="1400" i="1" spc="50" dirty="0" smtClean="0">
                        <a:latin typeface="Cambria Math" panose="02040503050406030204" pitchFamily="18" charset="0"/>
                      </a:rPr>
                      <m:t>𝐼𝑓</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 0.5, </m:t>
                    </m:r>
                    <m:r>
                      <a:rPr lang="en-IN" sz="1400" b="0" i="1" spc="50" dirty="0" smtClean="0">
                        <a:latin typeface="Cambria Math" panose="02040503050406030204" pitchFamily="18" charset="0"/>
                      </a:rPr>
                      <m:t>𝑃</m:t>
                    </m:r>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1 + </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2)/2,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1 +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2)/2) </m:t>
                    </m:r>
                    <m:r>
                      <a:rPr lang="en-IN" sz="1400" i="1" spc="50" dirty="0" smtClean="0">
                        <a:latin typeface="Cambria Math" panose="02040503050406030204" pitchFamily="18" charset="0"/>
                      </a:rPr>
                      <m:t>𝑤h𝑖𝑐h</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𝑖𝑠</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𝑚𝑖𝑑</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𝑝𝑜𝑖𝑛𝑡</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𝑜𝑓</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𝐴𝐵</m:t>
                    </m:r>
                    <m:r>
                      <a:rPr lang="en-IN" sz="1400" i="1" spc="50" dirty="0" smtClean="0">
                        <a:latin typeface="Cambria Math" panose="02040503050406030204" pitchFamily="18" charset="0"/>
                      </a:rPr>
                      <m:t>.</m:t>
                    </m:r>
                  </m:oMath>
                </a14:m>
                <a:endParaRPr lang="en-IN" sz="1400" spc="50" dirty="0"/>
              </a:p>
              <a:p>
                <a:pPr marL="742950" lvl="2" indent="-285750" algn="l">
                  <a:spcBef>
                    <a:spcPts val="1000"/>
                  </a:spcBef>
                  <a:buFont typeface="Arial" panose="020B0604020202020204" pitchFamily="34" charset="0"/>
                  <a:buChar char="•"/>
                </a:pPr>
                <a14:m>
                  <m:oMath xmlns:m="http://schemas.openxmlformats.org/officeDocument/2006/math">
                    <m:r>
                      <a:rPr lang="en-IN" sz="1400" i="1" spc="50" dirty="0" smtClean="0">
                        <a:latin typeface="Cambria Math" panose="02040503050406030204" pitchFamily="18" charset="0"/>
                      </a:rPr>
                      <m:t>𝐼𝑓</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 0, </m:t>
                    </m:r>
                    <m:r>
                      <a:rPr lang="en-IN" sz="1400" b="0" i="1" spc="50" dirty="0" smtClean="0">
                        <a:latin typeface="Cambria Math" panose="02040503050406030204" pitchFamily="18" charset="0"/>
                      </a:rPr>
                      <m:t>𝑃</m:t>
                    </m:r>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1, 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1) =&gt; </m:t>
                    </m:r>
                    <m:r>
                      <a:rPr lang="en-IN" sz="1400" i="1" spc="50" dirty="0" smtClean="0">
                        <a:latin typeface="Cambria Math" panose="02040503050406030204" pitchFamily="18" charset="0"/>
                      </a:rPr>
                      <m:t>𝐴</m:t>
                    </m:r>
                  </m:oMath>
                </a14:m>
                <a:endParaRPr lang="en-IN" sz="1400" spc="50" dirty="0"/>
              </a:p>
              <a:p>
                <a:pPr marL="742950" lvl="2" indent="-285750" algn="l">
                  <a:spcBef>
                    <a:spcPts val="1000"/>
                  </a:spcBef>
                  <a:buFont typeface="Arial" panose="020B0604020202020204" pitchFamily="34" charset="0"/>
                  <a:buChar char="•"/>
                </a:pPr>
                <a14:m>
                  <m:oMath xmlns:m="http://schemas.openxmlformats.org/officeDocument/2006/math">
                    <m:r>
                      <a:rPr lang="en-IN" sz="1400" i="1" spc="50" dirty="0" smtClean="0">
                        <a:latin typeface="Cambria Math" panose="02040503050406030204" pitchFamily="18" charset="0"/>
                      </a:rPr>
                      <m:t>𝐼𝑓</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 1, </m:t>
                    </m:r>
                    <m:r>
                      <a:rPr lang="en-IN" sz="1400" b="0" i="1" spc="50" dirty="0" smtClean="0">
                        <a:latin typeface="Cambria Math" panose="02040503050406030204" pitchFamily="18" charset="0"/>
                      </a:rPr>
                      <m:t>𝑃</m:t>
                    </m:r>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2, 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2) =&gt; </m:t>
                    </m:r>
                    <m:r>
                      <a:rPr lang="en-IN" sz="1400" i="1" spc="50" dirty="0" smtClean="0">
                        <a:latin typeface="Cambria Math" panose="02040503050406030204" pitchFamily="18" charset="0"/>
                      </a:rPr>
                      <m:t>𝐵</m:t>
                    </m:r>
                  </m:oMath>
                </a14:m>
                <a:endParaRPr lang="en-IN" sz="1400" spc="50" dirty="0"/>
              </a:p>
              <a:p>
                <a:pPr marL="0" lvl="1" algn="l">
                  <a:spcBef>
                    <a:spcPts val="1000"/>
                  </a:spcBef>
                </a:pPr>
                <a:r>
                  <a:rPr lang="en-IN" sz="1400" spc="50" dirty="0"/>
                  <a:t>Consider another point</a:t>
                </a:r>
                <a14:m>
                  <m:oMath xmlns:m="http://schemas.openxmlformats.org/officeDocument/2006/math">
                    <m:r>
                      <a:rPr lang="en-IN" sz="1400" i="1" spc="50" dirty="0" smtClean="0">
                        <a:latin typeface="Cambria Math" panose="02040503050406030204" pitchFamily="18" charset="0"/>
                      </a:rPr>
                      <m:t> </m:t>
                    </m:r>
                    <m:r>
                      <a:rPr lang="en-IN" sz="1400" b="0" i="1" spc="50" dirty="0" smtClean="0">
                        <a:latin typeface="Cambria Math" panose="02040503050406030204" pitchFamily="18" charset="0"/>
                      </a:rPr>
                      <m:t>𝐶</m:t>
                    </m:r>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3, 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3) </m:t>
                    </m:r>
                  </m:oMath>
                </a14:m>
                <a:r>
                  <a:rPr lang="en-IN" sz="1400" spc="50" dirty="0"/>
                  <a:t>and point D</a:t>
                </a:r>
                <a14:m>
                  <m:oMath xmlns:m="http://schemas.openxmlformats.org/officeDocument/2006/math">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4, 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4)</m:t>
                    </m:r>
                  </m:oMath>
                </a14:m>
                <a:endParaRPr lang="en-IN" sz="1400" i="1" spc="50" dirty="0"/>
              </a:p>
              <a:p>
                <a:pPr marL="742950" lvl="2" indent="-285750" algn="l">
                  <a:spcBef>
                    <a:spcPts val="1000"/>
                  </a:spcBef>
                  <a:buFont typeface="Arial" panose="020B0604020202020204" pitchFamily="34" charset="0"/>
                  <a:buChar char="•"/>
                </a:pPr>
                <a:r>
                  <a:rPr lang="en-IN" sz="1400" spc="50" dirty="0"/>
                  <a:t>Any point Q</a:t>
                </a:r>
                <a14:m>
                  <m:oMath xmlns:m="http://schemas.openxmlformats.org/officeDocument/2006/math">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3 + (</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4− </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3)∗ </m:t>
                    </m:r>
                    <m:r>
                      <a:rPr lang="en-IN" sz="1400" i="1" spc="50" dirty="0" smtClean="0">
                        <a:latin typeface="Cambria Math" panose="02040503050406030204" pitchFamily="18" charset="0"/>
                      </a:rPr>
                      <m:t>𝑢</m:t>
                    </m:r>
                    <m:r>
                      <a:rPr lang="en-IN" sz="1400" i="1" spc="50" dirty="0" smtClean="0">
                        <a:latin typeface="Cambria Math" panose="02040503050406030204" pitchFamily="18" charset="0"/>
                      </a:rPr>
                      <m:t>,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3 +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4− </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3)∗ </m:t>
                    </m:r>
                    <m:r>
                      <a:rPr lang="en-IN" sz="1400" i="1" spc="50" dirty="0" smtClean="0">
                        <a:latin typeface="Cambria Math" panose="02040503050406030204" pitchFamily="18" charset="0"/>
                      </a:rPr>
                      <m:t>𝑢</m:t>
                    </m:r>
                    <m:r>
                      <a:rPr lang="en-IN" sz="1400" i="1" spc="50" dirty="0" smtClean="0">
                        <a:latin typeface="Cambria Math" panose="02040503050406030204" pitchFamily="18" charset="0"/>
                      </a:rPr>
                      <m:t>) </m:t>
                    </m:r>
                  </m:oMath>
                </a14:m>
                <a:r>
                  <a:rPr lang="en-IN" sz="1400" spc="50" dirty="0"/>
                  <a:t>on the line segment CD</a:t>
                </a:r>
              </a:p>
              <a:p>
                <a:pPr marL="0" lvl="1" algn="l">
                  <a:spcBef>
                    <a:spcPts val="1000"/>
                  </a:spcBef>
                </a:pPr>
                <a:r>
                  <a:rPr lang="en-IN" sz="1400" spc="50" dirty="0"/>
                  <a:t>Let I be intersection between the AB and CD. </a:t>
                </a:r>
              </a:p>
              <a:p>
                <a:pPr marL="742950" lvl="2" indent="-285750" algn="l">
                  <a:spcBef>
                    <a:spcPts val="1000"/>
                  </a:spcBef>
                  <a:buFont typeface="Arial" panose="020B0604020202020204" pitchFamily="34" charset="0"/>
                  <a:buChar char="•"/>
                </a:pPr>
                <a14:m>
                  <m:oMath xmlns:m="http://schemas.openxmlformats.org/officeDocument/2006/math">
                    <m:r>
                      <a:rPr lang="en-IN" sz="1400" i="1" spc="50" dirty="0" smtClean="0">
                        <a:latin typeface="Cambria Math" panose="02040503050406030204" pitchFamily="18" charset="0"/>
                      </a:rPr>
                      <m:t>𝐼𝑥</m:t>
                    </m:r>
                    <m:r>
                      <a:rPr lang="en-IN" sz="1400" i="1" spc="50" dirty="0" smtClean="0">
                        <a:latin typeface="Cambria Math" panose="02040503050406030204" pitchFamily="18" charset="0"/>
                      </a:rPr>
                      <m:t> = </m:t>
                    </m:r>
                    <m:r>
                      <a:rPr lang="en-IN" sz="1400" i="1" spc="50" dirty="0" smtClean="0">
                        <a:latin typeface="Cambria Math" panose="02040503050406030204" pitchFamily="18" charset="0"/>
                      </a:rPr>
                      <m:t>𝐴𝑥</m:t>
                    </m:r>
                    <m:r>
                      <a:rPr lang="en-IN" sz="1400" i="1" spc="50" dirty="0" smtClean="0">
                        <a:latin typeface="Cambria Math" panose="02040503050406030204" pitchFamily="18" charset="0"/>
                      </a:rPr>
                      <m:t> + (</m:t>
                    </m:r>
                    <m:r>
                      <a:rPr lang="en-IN" sz="1400" i="1" spc="50" dirty="0" smtClean="0">
                        <a:latin typeface="Cambria Math" panose="02040503050406030204" pitchFamily="18" charset="0"/>
                      </a:rPr>
                      <m:t>𝐵𝑥</m:t>
                    </m:r>
                    <m:r>
                      <a:rPr lang="en-IN" sz="1400" i="1" spc="50" dirty="0" smtClean="0">
                        <a:latin typeface="Cambria Math" panose="02040503050406030204" pitchFamily="18" charset="0"/>
                      </a:rPr>
                      <m:t> − </m:t>
                    </m:r>
                    <m:r>
                      <a:rPr lang="en-IN" sz="1400" i="1" spc="50" dirty="0" smtClean="0">
                        <a:latin typeface="Cambria Math" panose="02040503050406030204" pitchFamily="18" charset="0"/>
                      </a:rPr>
                      <m:t>𝐴𝑥</m:t>
                    </m:r>
                    <m:r>
                      <a:rPr lang="en-IN" sz="1400" i="1" spc="50" dirty="0" smtClean="0">
                        <a:latin typeface="Cambria Math" panose="02040503050406030204" pitchFamily="18" charset="0"/>
                      </a:rPr>
                      <m:t>) ∗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m:t>
                    </m:r>
                    <m:r>
                      <a:rPr lang="en-IN" sz="1400" b="0" i="1" spc="50" dirty="0" smtClean="0">
                        <a:latin typeface="Cambria Math" panose="02040503050406030204" pitchFamily="18" charset="0"/>
                      </a:rPr>
                      <m:t>𝐶</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 + (</m:t>
                    </m:r>
                    <m:r>
                      <a:rPr lang="en-IN" sz="1400" b="0" i="1" spc="50" dirty="0" smtClean="0">
                        <a:latin typeface="Cambria Math" panose="02040503050406030204" pitchFamily="18" charset="0"/>
                      </a:rPr>
                      <m:t>𝐷</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 –</m:t>
                    </m:r>
                    <m:r>
                      <a:rPr lang="en-IN" sz="1400" b="0" i="1" spc="50" dirty="0" smtClean="0">
                        <a:latin typeface="Cambria Math" panose="02040503050406030204" pitchFamily="18" charset="0"/>
                      </a:rPr>
                      <m:t>𝐶</m:t>
                    </m:r>
                    <m:r>
                      <a:rPr lang="en-IN" sz="1400" i="1" spc="50" dirty="0" smtClean="0">
                        <a:latin typeface="Cambria Math" panose="02040503050406030204" pitchFamily="18" charset="0"/>
                      </a:rPr>
                      <m:t>𝑥</m:t>
                    </m:r>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𝑢</m:t>
                    </m:r>
                  </m:oMath>
                </a14:m>
                <a:endParaRPr lang="en-IN" sz="1400" spc="50" dirty="0"/>
              </a:p>
              <a:p>
                <a:pPr marL="742950" lvl="2" indent="-285750" algn="l">
                  <a:spcBef>
                    <a:spcPts val="1000"/>
                  </a:spcBef>
                  <a:buFont typeface="Arial" panose="020B0604020202020204" pitchFamily="34" charset="0"/>
                  <a:buChar char="•"/>
                </a:pPr>
                <a14:m>
                  <m:oMath xmlns:m="http://schemas.openxmlformats.org/officeDocument/2006/math">
                    <m:r>
                      <a:rPr lang="en-IN" sz="1400" i="1" spc="50" dirty="0" smtClean="0">
                        <a:latin typeface="Cambria Math" panose="02040503050406030204" pitchFamily="18" charset="0"/>
                      </a:rPr>
                      <m:t>𝐼𝑦</m:t>
                    </m:r>
                    <m:r>
                      <a:rPr lang="en-IN" sz="1400" i="1" spc="50" dirty="0" smtClean="0">
                        <a:latin typeface="Cambria Math" panose="02040503050406030204" pitchFamily="18" charset="0"/>
                      </a:rPr>
                      <m:t> =  </m:t>
                    </m:r>
                    <m:r>
                      <a:rPr lang="en-IN" sz="1400" i="1" spc="50" dirty="0" smtClean="0">
                        <a:latin typeface="Cambria Math" panose="02040503050406030204" pitchFamily="18" charset="0"/>
                      </a:rPr>
                      <m:t>𝐴𝑦</m:t>
                    </m:r>
                    <m:r>
                      <a:rPr lang="en-IN" sz="1400" i="1" spc="50" dirty="0" smtClean="0">
                        <a:latin typeface="Cambria Math" panose="02040503050406030204" pitchFamily="18" charset="0"/>
                      </a:rPr>
                      <m:t> + (</m:t>
                    </m:r>
                    <m:r>
                      <a:rPr lang="en-IN" sz="1400" i="1" spc="50" dirty="0" smtClean="0">
                        <a:latin typeface="Cambria Math" panose="02040503050406030204" pitchFamily="18" charset="0"/>
                      </a:rPr>
                      <m:t>𝐵𝑦</m:t>
                    </m:r>
                    <m:r>
                      <a:rPr lang="en-IN" sz="1400" i="1" spc="50" dirty="0" smtClean="0">
                        <a:latin typeface="Cambria Math" panose="02040503050406030204" pitchFamily="18" charset="0"/>
                      </a:rPr>
                      <m:t> − </m:t>
                    </m:r>
                    <m:r>
                      <a:rPr lang="en-IN" sz="1400" i="1" spc="50" dirty="0" smtClean="0">
                        <a:latin typeface="Cambria Math" panose="02040503050406030204" pitchFamily="18" charset="0"/>
                      </a:rPr>
                      <m:t>𝐴𝑦</m:t>
                    </m:r>
                    <m:r>
                      <a:rPr lang="en-IN" sz="1400" i="1" spc="50" dirty="0" smtClean="0">
                        <a:latin typeface="Cambria Math" panose="02040503050406030204" pitchFamily="18" charset="0"/>
                      </a:rPr>
                      <m:t>) ∗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m:t>
                    </m:r>
                    <m:r>
                      <a:rPr lang="en-IN" sz="1400" b="0" i="1" spc="50" dirty="0" smtClean="0">
                        <a:latin typeface="Cambria Math" panose="02040503050406030204" pitchFamily="18" charset="0"/>
                      </a:rPr>
                      <m:t>𝐶</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 + (</m:t>
                    </m:r>
                    <m:r>
                      <a:rPr lang="en-IN" sz="1400" b="0" i="1" spc="50" dirty="0" smtClean="0">
                        <a:latin typeface="Cambria Math" panose="02040503050406030204" pitchFamily="18" charset="0"/>
                      </a:rPr>
                      <m:t>𝐷</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 –</m:t>
                    </m:r>
                    <m:r>
                      <a:rPr lang="en-IN" sz="1400" b="0" i="1" spc="50" dirty="0" smtClean="0">
                        <a:latin typeface="Cambria Math" panose="02040503050406030204" pitchFamily="18" charset="0"/>
                      </a:rPr>
                      <m:t>𝐶</m:t>
                    </m:r>
                    <m:r>
                      <a:rPr lang="en-IN" sz="1400" i="1" spc="50" dirty="0" smtClean="0">
                        <a:latin typeface="Cambria Math" panose="02040503050406030204" pitchFamily="18" charset="0"/>
                      </a:rPr>
                      <m:t>𝑦</m:t>
                    </m:r>
                    <m:r>
                      <a:rPr lang="en-IN" sz="1400" i="1" spc="50" dirty="0" smtClean="0">
                        <a:latin typeface="Cambria Math" panose="02040503050406030204" pitchFamily="18" charset="0"/>
                      </a:rPr>
                      <m:t>)∗</m:t>
                    </m:r>
                    <m:r>
                      <a:rPr lang="en-IN" sz="1400" i="1" spc="50" dirty="0" smtClean="0">
                        <a:latin typeface="Cambria Math" panose="02040503050406030204" pitchFamily="18" charset="0"/>
                      </a:rPr>
                      <m:t>𝑢</m:t>
                    </m:r>
                  </m:oMath>
                </a14:m>
                <a:endParaRPr lang="en-IN" sz="1400" spc="50" dirty="0"/>
              </a:p>
              <a:p>
                <a:pPr marL="742950" lvl="2" indent="-285750" algn="l">
                  <a:spcBef>
                    <a:spcPts val="1000"/>
                  </a:spcBef>
                  <a:buFont typeface="Arial" panose="020B0604020202020204" pitchFamily="34" charset="0"/>
                  <a:buChar char="•"/>
                </a:pPr>
                <a14:m>
                  <m:oMath xmlns:m="http://schemas.openxmlformats.org/officeDocument/2006/math">
                    <m:d>
                      <m:dPr>
                        <m:ctrlPr>
                          <a:rPr lang="en-IN" sz="1400" i="1" spc="50" dirty="0" smtClean="0">
                            <a:latin typeface="Cambria Math" panose="02040503050406030204" pitchFamily="18" charset="0"/>
                          </a:rPr>
                        </m:ctrlPr>
                      </m:dPr>
                      <m:e>
                        <m:r>
                          <a:rPr lang="en-IN" sz="1400" i="1" spc="50" dirty="0" err="1" smtClean="0">
                            <a:latin typeface="Cambria Math" panose="02040503050406030204" pitchFamily="18" charset="0"/>
                          </a:rPr>
                          <m:t>𝐴𝑥</m:t>
                        </m:r>
                        <m:r>
                          <a:rPr lang="en-IN" sz="1400" i="1" spc="50" dirty="0" smtClean="0">
                            <a:latin typeface="Cambria Math" panose="02040503050406030204" pitchFamily="18" charset="0"/>
                          </a:rPr>
                          <m:t> − </m:t>
                        </m:r>
                        <m:r>
                          <a:rPr lang="en-IN" sz="1400" i="1" spc="50" dirty="0" err="1" smtClean="0">
                            <a:latin typeface="Cambria Math" panose="02040503050406030204" pitchFamily="18" charset="0"/>
                          </a:rPr>
                          <m:t>𝐶𝑥</m:t>
                        </m:r>
                      </m:e>
                    </m:d>
                    <m:r>
                      <a:rPr lang="en-IN" sz="1400" i="1" spc="50" dirty="0" smtClean="0">
                        <a:latin typeface="Cambria Math" panose="02040503050406030204" pitchFamily="18" charset="0"/>
                      </a:rPr>
                      <m:t>+ </m:t>
                    </m:r>
                    <m:d>
                      <m:dPr>
                        <m:ctrlPr>
                          <a:rPr lang="en-IN" sz="1400" i="1" spc="50" dirty="0" smtClean="0">
                            <a:latin typeface="Cambria Math" panose="02040503050406030204" pitchFamily="18" charset="0"/>
                          </a:rPr>
                        </m:ctrlPr>
                      </m:dPr>
                      <m:e>
                        <m:r>
                          <a:rPr lang="en-IN" sz="1400" i="1" spc="50" dirty="0" err="1" smtClean="0">
                            <a:latin typeface="Cambria Math" panose="02040503050406030204" pitchFamily="18" charset="0"/>
                          </a:rPr>
                          <m:t>𝐵𝑥</m:t>
                        </m:r>
                        <m:r>
                          <a:rPr lang="en-IN" sz="1400" i="1" spc="50" dirty="0" smtClean="0">
                            <a:latin typeface="Cambria Math" panose="02040503050406030204" pitchFamily="18" charset="0"/>
                          </a:rPr>
                          <m:t> − </m:t>
                        </m:r>
                        <m:r>
                          <a:rPr lang="en-IN" sz="1400" i="1" spc="50" dirty="0" err="1" smtClean="0">
                            <a:latin typeface="Cambria Math" panose="02040503050406030204" pitchFamily="18" charset="0"/>
                          </a:rPr>
                          <m:t>𝐴𝑥</m:t>
                        </m:r>
                      </m:e>
                    </m:d>
                    <m:r>
                      <a:rPr lang="en-IN" sz="1400" b="0" i="1" spc="50" dirty="0" smtClean="0">
                        <a:latin typeface="Cambria Math" panose="02040503050406030204" pitchFamily="18" charset="0"/>
                      </a:rPr>
                      <m:t>∗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 </m:t>
                    </m:r>
                    <m:d>
                      <m:dPr>
                        <m:ctrlPr>
                          <a:rPr lang="en-IN" sz="1400" i="1" spc="50" dirty="0" smtClean="0">
                            <a:latin typeface="Cambria Math" panose="02040503050406030204" pitchFamily="18" charset="0"/>
                          </a:rPr>
                        </m:ctrlPr>
                      </m:dPr>
                      <m:e>
                        <m:r>
                          <a:rPr lang="en-IN" sz="1400" i="1" spc="50" dirty="0" smtClean="0">
                            <a:latin typeface="Cambria Math" panose="02040503050406030204" pitchFamily="18" charset="0"/>
                          </a:rPr>
                          <m:t>𝐷𝑥</m:t>
                        </m:r>
                        <m:r>
                          <a:rPr lang="en-IN" sz="1400" i="1" spc="50" dirty="0" smtClean="0">
                            <a:latin typeface="Cambria Math" panose="02040503050406030204" pitchFamily="18" charset="0"/>
                          </a:rPr>
                          <m:t> − </m:t>
                        </m:r>
                        <m:r>
                          <a:rPr lang="en-IN" sz="1400" i="1" spc="50" dirty="0" err="1" smtClean="0">
                            <a:latin typeface="Cambria Math" panose="02040503050406030204" pitchFamily="18" charset="0"/>
                          </a:rPr>
                          <m:t>𝐶𝑥</m:t>
                        </m:r>
                      </m:e>
                    </m:d>
                    <m:r>
                      <a:rPr lang="en-IN" sz="1400" b="0" i="1" spc="50" dirty="0" smtClean="0">
                        <a:latin typeface="Cambria Math" panose="02040503050406030204" pitchFamily="18" charset="0"/>
                      </a:rPr>
                      <m:t>∗ </m:t>
                    </m:r>
                    <m:r>
                      <a:rPr lang="en-IN" sz="1400" i="1" spc="50" dirty="0" smtClean="0">
                        <a:latin typeface="Cambria Math" panose="02040503050406030204" pitchFamily="18" charset="0"/>
                      </a:rPr>
                      <m:t>𝑢</m:t>
                    </m:r>
                  </m:oMath>
                </a14:m>
                <a:r>
                  <a:rPr lang="en-IN" sz="1400" spc="50" dirty="0"/>
                  <a:t>  -- 1</a:t>
                </a:r>
              </a:p>
              <a:p>
                <a:pPr marL="742950" lvl="2" indent="-285750" algn="l">
                  <a:spcBef>
                    <a:spcPts val="1000"/>
                  </a:spcBef>
                  <a:buFont typeface="Arial" panose="020B0604020202020204" pitchFamily="34" charset="0"/>
                  <a:buChar char="•"/>
                </a:pPr>
                <a14:m>
                  <m:oMath xmlns:m="http://schemas.openxmlformats.org/officeDocument/2006/math">
                    <m:d>
                      <m:dPr>
                        <m:ctrlPr>
                          <a:rPr lang="en-IN" sz="1400" i="1" spc="50" dirty="0" smtClean="0">
                            <a:latin typeface="Cambria Math" panose="02040503050406030204" pitchFamily="18" charset="0"/>
                          </a:rPr>
                        </m:ctrlPr>
                      </m:dPr>
                      <m:e>
                        <m:r>
                          <a:rPr lang="en-IN" sz="1400" i="1" spc="50" dirty="0" err="1" smtClean="0">
                            <a:latin typeface="Cambria Math" panose="02040503050406030204" pitchFamily="18" charset="0"/>
                          </a:rPr>
                          <m:t>𝐴</m:t>
                        </m:r>
                        <m:r>
                          <a:rPr lang="en-IN" sz="1400" b="0" i="1" spc="50" dirty="0" smtClean="0">
                            <a:latin typeface="Cambria Math" panose="02040503050406030204" pitchFamily="18" charset="0"/>
                          </a:rPr>
                          <m:t>𝑦</m:t>
                        </m:r>
                        <m:r>
                          <a:rPr lang="en-IN" sz="1400" i="1" spc="50" dirty="0" smtClean="0">
                            <a:latin typeface="Cambria Math" panose="02040503050406030204" pitchFamily="18" charset="0"/>
                          </a:rPr>
                          <m:t> − </m:t>
                        </m:r>
                        <m:r>
                          <a:rPr lang="en-IN" sz="1400" i="1" spc="50" dirty="0" err="1" smtClean="0">
                            <a:latin typeface="Cambria Math" panose="02040503050406030204" pitchFamily="18" charset="0"/>
                          </a:rPr>
                          <m:t>𝐶</m:t>
                        </m:r>
                        <m:r>
                          <a:rPr lang="en-IN" sz="1400" b="0" i="1" spc="50" dirty="0" smtClean="0">
                            <a:latin typeface="Cambria Math" panose="02040503050406030204" pitchFamily="18" charset="0"/>
                          </a:rPr>
                          <m:t>𝑦</m:t>
                        </m:r>
                      </m:e>
                    </m:d>
                    <m:r>
                      <a:rPr lang="en-IN" sz="1400" i="1" spc="50" dirty="0" smtClean="0">
                        <a:latin typeface="Cambria Math" panose="02040503050406030204" pitchFamily="18" charset="0"/>
                      </a:rPr>
                      <m:t>+ </m:t>
                    </m:r>
                    <m:d>
                      <m:dPr>
                        <m:ctrlPr>
                          <a:rPr lang="en-IN" sz="1400" i="1" spc="50" dirty="0" smtClean="0">
                            <a:latin typeface="Cambria Math" panose="02040503050406030204" pitchFamily="18" charset="0"/>
                          </a:rPr>
                        </m:ctrlPr>
                      </m:dPr>
                      <m:e>
                        <m:r>
                          <a:rPr lang="en-IN" sz="1400" i="1" spc="50" dirty="0" err="1" smtClean="0">
                            <a:latin typeface="Cambria Math" panose="02040503050406030204" pitchFamily="18" charset="0"/>
                          </a:rPr>
                          <m:t>𝐵</m:t>
                        </m:r>
                        <m:r>
                          <a:rPr lang="en-IN" sz="1400" b="0" i="1" spc="50" dirty="0" smtClean="0">
                            <a:latin typeface="Cambria Math" panose="02040503050406030204" pitchFamily="18" charset="0"/>
                          </a:rPr>
                          <m:t>𝑦</m:t>
                        </m:r>
                        <m:r>
                          <a:rPr lang="en-IN" sz="1400" i="1" spc="50" dirty="0" smtClean="0">
                            <a:latin typeface="Cambria Math" panose="02040503050406030204" pitchFamily="18" charset="0"/>
                          </a:rPr>
                          <m:t> − </m:t>
                        </m:r>
                        <m:r>
                          <a:rPr lang="en-IN" sz="1400" i="1" spc="50" dirty="0" err="1" smtClean="0">
                            <a:latin typeface="Cambria Math" panose="02040503050406030204" pitchFamily="18" charset="0"/>
                          </a:rPr>
                          <m:t>𝐴</m:t>
                        </m:r>
                        <m:r>
                          <a:rPr lang="en-IN" sz="1400" b="0" i="1" spc="50" dirty="0" smtClean="0">
                            <a:latin typeface="Cambria Math" panose="02040503050406030204" pitchFamily="18" charset="0"/>
                          </a:rPr>
                          <m:t>𝑦</m:t>
                        </m:r>
                      </m:e>
                    </m:d>
                    <m:r>
                      <a:rPr lang="en-IN" sz="1400" b="0" i="1" spc="50" dirty="0" smtClean="0">
                        <a:latin typeface="Cambria Math" panose="02040503050406030204" pitchFamily="18" charset="0"/>
                      </a:rPr>
                      <m:t>∗ </m:t>
                    </m:r>
                    <m:r>
                      <a:rPr lang="en-IN" sz="1400" i="1" spc="50" dirty="0" smtClean="0">
                        <a:latin typeface="Cambria Math" panose="02040503050406030204" pitchFamily="18" charset="0"/>
                      </a:rPr>
                      <m:t>𝑡</m:t>
                    </m:r>
                    <m:r>
                      <a:rPr lang="en-IN" sz="1400" i="1" spc="50" dirty="0" smtClean="0">
                        <a:latin typeface="Cambria Math" panose="02040503050406030204" pitchFamily="18" charset="0"/>
                      </a:rPr>
                      <m:t> = </m:t>
                    </m:r>
                    <m:d>
                      <m:dPr>
                        <m:ctrlPr>
                          <a:rPr lang="en-IN" sz="1400" i="1" spc="50" dirty="0" smtClean="0">
                            <a:latin typeface="Cambria Math" panose="02040503050406030204" pitchFamily="18" charset="0"/>
                          </a:rPr>
                        </m:ctrlPr>
                      </m:dPr>
                      <m:e>
                        <m:r>
                          <a:rPr lang="en-IN" sz="1400" i="1" spc="50" dirty="0" smtClean="0">
                            <a:latin typeface="Cambria Math" panose="02040503050406030204" pitchFamily="18" charset="0"/>
                          </a:rPr>
                          <m:t>𝐷</m:t>
                        </m:r>
                        <m:r>
                          <a:rPr lang="en-IN" sz="1400" b="0" i="1" spc="50" dirty="0" smtClean="0">
                            <a:latin typeface="Cambria Math" panose="02040503050406030204" pitchFamily="18" charset="0"/>
                          </a:rPr>
                          <m:t>𝑦</m:t>
                        </m:r>
                        <m:r>
                          <a:rPr lang="en-IN" sz="1400" i="1" spc="50" dirty="0" smtClean="0">
                            <a:latin typeface="Cambria Math" panose="02040503050406030204" pitchFamily="18" charset="0"/>
                          </a:rPr>
                          <m:t> − </m:t>
                        </m:r>
                        <m:r>
                          <a:rPr lang="en-IN" sz="1400" i="1" spc="50" dirty="0" err="1" smtClean="0">
                            <a:latin typeface="Cambria Math" panose="02040503050406030204" pitchFamily="18" charset="0"/>
                          </a:rPr>
                          <m:t>𝐶</m:t>
                        </m:r>
                        <m:r>
                          <a:rPr lang="en-IN" sz="1400" b="0" i="1" spc="50" dirty="0" smtClean="0">
                            <a:latin typeface="Cambria Math" panose="02040503050406030204" pitchFamily="18" charset="0"/>
                          </a:rPr>
                          <m:t>𝑦</m:t>
                        </m:r>
                      </m:e>
                    </m:d>
                    <m:r>
                      <a:rPr lang="en-IN" sz="1400" b="0" i="1" spc="50" dirty="0" smtClean="0">
                        <a:latin typeface="Cambria Math" panose="02040503050406030204" pitchFamily="18" charset="0"/>
                      </a:rPr>
                      <m:t>∗ </m:t>
                    </m:r>
                    <m:r>
                      <a:rPr lang="en-IN" sz="1400" i="1" spc="50" dirty="0" smtClean="0">
                        <a:latin typeface="Cambria Math" panose="02040503050406030204" pitchFamily="18" charset="0"/>
                      </a:rPr>
                      <m:t>𝑢</m:t>
                    </m:r>
                  </m:oMath>
                </a14:m>
                <a:r>
                  <a:rPr lang="en-IN" sz="1400" spc="50" dirty="0"/>
                  <a:t> -- 2</a:t>
                </a:r>
              </a:p>
              <a:p>
                <a:pPr marL="0" lvl="1" algn="l">
                  <a:spcBef>
                    <a:spcPts val="1000"/>
                  </a:spcBef>
                </a:pPr>
                <a14:m>
                  <m:oMath xmlns:m="http://schemas.openxmlformats.org/officeDocument/2006/math">
                    <m:r>
                      <a:rPr lang="en-IN" sz="1600" b="0" i="1" spc="50" smtClean="0">
                        <a:latin typeface="Cambria Math" panose="02040503050406030204" pitchFamily="18" charset="0"/>
                      </a:rPr>
                      <m:t>𝑡</m:t>
                    </m:r>
                    <m:r>
                      <a:rPr lang="en-IN" sz="1600" b="0" i="1" spc="50" smtClean="0">
                        <a:latin typeface="Cambria Math" panose="02040503050406030204" pitchFamily="18" charset="0"/>
                      </a:rPr>
                      <m:t>=</m:t>
                    </m:r>
                    <m:f>
                      <m:fPr>
                        <m:ctrlPr>
                          <a:rPr lang="en-IN" sz="1600" i="1" spc="50" smtClean="0">
                            <a:latin typeface="Cambria Math" panose="02040503050406030204" pitchFamily="18" charset="0"/>
                          </a:rPr>
                        </m:ctrlPr>
                      </m:fPr>
                      <m:num>
                        <m:r>
                          <a:rPr lang="en-IN" sz="1600" i="1" spc="50">
                            <a:latin typeface="Cambria Math" panose="02040503050406030204" pitchFamily="18" charset="0"/>
                          </a:rPr>
                          <m:t>(</m:t>
                        </m:r>
                        <m:d>
                          <m:dPr>
                            <m:ctrlPr>
                              <a:rPr lang="en-IN" sz="1600" i="1" spc="50">
                                <a:latin typeface="Cambria Math" panose="02040503050406030204" pitchFamily="18" charset="0"/>
                              </a:rPr>
                            </m:ctrlPr>
                          </m:dPr>
                          <m:e>
                            <m:r>
                              <a:rPr lang="en-IN" sz="1600" i="1" spc="50">
                                <a:latin typeface="Cambria Math" panose="02040503050406030204" pitchFamily="18" charset="0"/>
                              </a:rPr>
                              <m:t>𝐷𝑥</m:t>
                            </m:r>
                            <m:r>
                              <a:rPr lang="en-IN" sz="1600" i="1" spc="50">
                                <a:latin typeface="Cambria Math" panose="02040503050406030204" pitchFamily="18" charset="0"/>
                              </a:rPr>
                              <m:t> −</m:t>
                            </m:r>
                            <m:r>
                              <a:rPr lang="en-IN" sz="1600" i="1" spc="50">
                                <a:latin typeface="Cambria Math" panose="02040503050406030204" pitchFamily="18" charset="0"/>
                              </a:rPr>
                              <m:t>𝐶𝑥</m:t>
                            </m:r>
                          </m:e>
                        </m:d>
                        <m:d>
                          <m:dPr>
                            <m:ctrlPr>
                              <a:rPr lang="en-IN" sz="1600" i="1" spc="50">
                                <a:latin typeface="Cambria Math" panose="02040503050406030204" pitchFamily="18" charset="0"/>
                              </a:rPr>
                            </m:ctrlPr>
                          </m:dPr>
                          <m:e>
                            <m:r>
                              <a:rPr lang="en-IN" sz="1600" i="1" spc="50">
                                <a:latin typeface="Cambria Math" panose="02040503050406030204" pitchFamily="18" charset="0"/>
                              </a:rPr>
                              <m:t>𝐴𝑦</m:t>
                            </m:r>
                            <m:r>
                              <a:rPr lang="en-IN" sz="1600" i="1" spc="50">
                                <a:latin typeface="Cambria Math" panose="02040503050406030204" pitchFamily="18" charset="0"/>
                              </a:rPr>
                              <m:t> −</m:t>
                            </m:r>
                            <m:r>
                              <a:rPr lang="en-IN" sz="1600" i="1" spc="50">
                                <a:latin typeface="Cambria Math" panose="02040503050406030204" pitchFamily="18" charset="0"/>
                              </a:rPr>
                              <m:t>𝐶𝑦</m:t>
                            </m:r>
                          </m:e>
                        </m:d>
                        <m:r>
                          <a:rPr lang="en-IN" sz="1600" i="1" spc="50">
                            <a:latin typeface="Cambria Math" panose="02040503050406030204" pitchFamily="18" charset="0"/>
                          </a:rPr>
                          <m:t> −(</m:t>
                        </m:r>
                        <m:r>
                          <a:rPr lang="en-IN" sz="1600" i="1" spc="50">
                            <a:latin typeface="Cambria Math" panose="02040503050406030204" pitchFamily="18" charset="0"/>
                          </a:rPr>
                          <m:t>𝐷𝑦</m:t>
                        </m:r>
                        <m:r>
                          <a:rPr lang="en-IN" sz="1600" i="1" spc="50">
                            <a:latin typeface="Cambria Math" panose="02040503050406030204" pitchFamily="18" charset="0"/>
                          </a:rPr>
                          <m:t> −</m:t>
                        </m:r>
                        <m:r>
                          <a:rPr lang="en-IN" sz="1600" i="1" spc="50">
                            <a:latin typeface="Cambria Math" panose="02040503050406030204" pitchFamily="18" charset="0"/>
                          </a:rPr>
                          <m:t>𝐶𝑦</m:t>
                        </m:r>
                        <m:r>
                          <a:rPr lang="en-IN" sz="1600" i="1" spc="50">
                            <a:latin typeface="Cambria Math" panose="02040503050406030204" pitchFamily="18" charset="0"/>
                          </a:rPr>
                          <m:t>)(</m:t>
                        </m:r>
                        <m:r>
                          <a:rPr lang="en-IN" sz="1600" i="1" spc="50">
                            <a:latin typeface="Cambria Math" panose="02040503050406030204" pitchFamily="18" charset="0"/>
                          </a:rPr>
                          <m:t>𝐴𝑥</m:t>
                        </m:r>
                        <m:r>
                          <a:rPr lang="en-IN" sz="1600" i="1" spc="50">
                            <a:latin typeface="Cambria Math" panose="02040503050406030204" pitchFamily="18" charset="0"/>
                          </a:rPr>
                          <m:t> −</m:t>
                        </m:r>
                        <m:r>
                          <a:rPr lang="en-IN" sz="1600" i="1" spc="50">
                            <a:latin typeface="Cambria Math" panose="02040503050406030204" pitchFamily="18" charset="0"/>
                          </a:rPr>
                          <m:t>𝐶𝑥</m:t>
                        </m:r>
                        <m:r>
                          <a:rPr lang="en-IN" sz="1600" i="1" spc="50">
                            <a:latin typeface="Cambria Math" panose="02040503050406030204" pitchFamily="18" charset="0"/>
                          </a:rPr>
                          <m:t>))</m:t>
                        </m:r>
                      </m:num>
                      <m:den>
                        <m:r>
                          <a:rPr lang="en-IN" sz="1600" i="1" spc="50">
                            <a:latin typeface="Cambria Math" panose="02040503050406030204" pitchFamily="18" charset="0"/>
                          </a:rPr>
                          <m:t>(</m:t>
                        </m:r>
                        <m:d>
                          <m:dPr>
                            <m:ctrlPr>
                              <a:rPr lang="en-IN" sz="1600" i="1" spc="50">
                                <a:latin typeface="Cambria Math" panose="02040503050406030204" pitchFamily="18" charset="0"/>
                              </a:rPr>
                            </m:ctrlPr>
                          </m:dPr>
                          <m:e>
                            <m:r>
                              <a:rPr lang="en-IN" sz="1600" i="1" spc="50">
                                <a:latin typeface="Cambria Math" panose="02040503050406030204" pitchFamily="18" charset="0"/>
                              </a:rPr>
                              <m:t>𝐷𝑦</m:t>
                            </m:r>
                            <m:r>
                              <a:rPr lang="en-IN" sz="1600" i="1" spc="50">
                                <a:latin typeface="Cambria Math" panose="02040503050406030204" pitchFamily="18" charset="0"/>
                              </a:rPr>
                              <m:t> −</m:t>
                            </m:r>
                            <m:r>
                              <a:rPr lang="en-IN" sz="1600" i="1" spc="50">
                                <a:latin typeface="Cambria Math" panose="02040503050406030204" pitchFamily="18" charset="0"/>
                              </a:rPr>
                              <m:t>𝐶𝑦</m:t>
                            </m:r>
                          </m:e>
                        </m:d>
                        <m:d>
                          <m:dPr>
                            <m:ctrlPr>
                              <a:rPr lang="en-IN" sz="1600" i="1" spc="50">
                                <a:latin typeface="Cambria Math" panose="02040503050406030204" pitchFamily="18" charset="0"/>
                              </a:rPr>
                            </m:ctrlPr>
                          </m:dPr>
                          <m:e>
                            <m:r>
                              <a:rPr lang="en-IN" sz="1600" i="1" spc="50">
                                <a:latin typeface="Cambria Math" panose="02040503050406030204" pitchFamily="18" charset="0"/>
                              </a:rPr>
                              <m:t>𝐵𝑥</m:t>
                            </m:r>
                            <m:r>
                              <a:rPr lang="en-IN" sz="1600" i="1" spc="50">
                                <a:latin typeface="Cambria Math" panose="02040503050406030204" pitchFamily="18" charset="0"/>
                              </a:rPr>
                              <m:t> −</m:t>
                            </m:r>
                            <m:r>
                              <a:rPr lang="en-IN" sz="1600" i="1" spc="50">
                                <a:latin typeface="Cambria Math" panose="02040503050406030204" pitchFamily="18" charset="0"/>
                              </a:rPr>
                              <m:t>𝐴𝑥</m:t>
                            </m:r>
                          </m:e>
                        </m:d>
                        <m:r>
                          <a:rPr lang="en-IN" sz="1600" i="1" spc="50">
                            <a:latin typeface="Cambria Math" panose="02040503050406030204" pitchFamily="18" charset="0"/>
                          </a:rPr>
                          <m:t>−(</m:t>
                        </m:r>
                        <m:r>
                          <a:rPr lang="en-IN" sz="1600" i="1" spc="50">
                            <a:latin typeface="Cambria Math" panose="02040503050406030204" pitchFamily="18" charset="0"/>
                          </a:rPr>
                          <m:t>𝐷𝑥</m:t>
                        </m:r>
                        <m:r>
                          <a:rPr lang="en-IN" sz="1600" i="1" spc="50">
                            <a:latin typeface="Cambria Math" panose="02040503050406030204" pitchFamily="18" charset="0"/>
                          </a:rPr>
                          <m:t> −</m:t>
                        </m:r>
                        <m:r>
                          <a:rPr lang="en-IN" sz="1600" i="1" spc="50">
                            <a:latin typeface="Cambria Math" panose="02040503050406030204" pitchFamily="18" charset="0"/>
                          </a:rPr>
                          <m:t>𝐶𝑥</m:t>
                        </m:r>
                        <m:r>
                          <a:rPr lang="en-IN" sz="1600" i="1" spc="50">
                            <a:latin typeface="Cambria Math" panose="02040503050406030204" pitchFamily="18" charset="0"/>
                          </a:rPr>
                          <m:t>)(</m:t>
                        </m:r>
                        <m:r>
                          <a:rPr lang="en-IN" sz="1600" i="1" spc="50">
                            <a:latin typeface="Cambria Math" panose="02040503050406030204" pitchFamily="18" charset="0"/>
                          </a:rPr>
                          <m:t>𝐵𝑦</m:t>
                        </m:r>
                        <m:r>
                          <a:rPr lang="en-IN" sz="1600" i="1" spc="50">
                            <a:latin typeface="Cambria Math" panose="02040503050406030204" pitchFamily="18" charset="0"/>
                          </a:rPr>
                          <m:t> −</m:t>
                        </m:r>
                        <m:r>
                          <a:rPr lang="en-IN" sz="1600" i="1" spc="50">
                            <a:latin typeface="Cambria Math" panose="02040503050406030204" pitchFamily="18" charset="0"/>
                          </a:rPr>
                          <m:t>𝐴𝑦</m:t>
                        </m:r>
                        <m:r>
                          <a:rPr lang="en-IN" sz="1600" i="1" spc="50">
                            <a:latin typeface="Cambria Math" panose="02040503050406030204" pitchFamily="18" charset="0"/>
                          </a:rPr>
                          <m:t>))</m:t>
                        </m:r>
                        <m:r>
                          <a:rPr lang="en-IN" sz="1600" spc="50" dirty="0">
                            <a:latin typeface="Cambria Math" panose="02040503050406030204" pitchFamily="18" charset="0"/>
                          </a:rPr>
                          <m:t> </m:t>
                        </m:r>
                      </m:den>
                    </m:f>
                  </m:oMath>
                </a14:m>
                <a:r>
                  <a:rPr lang="en-IN" sz="1600" spc="50" dirty="0"/>
                  <a:t>  </a:t>
                </a:r>
                <a14:m>
                  <m:oMath xmlns:m="http://schemas.openxmlformats.org/officeDocument/2006/math">
                    <m:r>
                      <a:rPr lang="en-IN" sz="1600" b="0" i="1" spc="50" dirty="0" smtClean="0">
                        <a:latin typeface="Cambria Math" panose="02040503050406030204" pitchFamily="18" charset="0"/>
                      </a:rPr>
                      <m:t>𝑢</m:t>
                    </m:r>
                    <m:r>
                      <a:rPr lang="en-IN" sz="1600" b="0" i="1" spc="50" dirty="0" smtClean="0">
                        <a:latin typeface="Cambria Math" panose="02040503050406030204" pitchFamily="18" charset="0"/>
                      </a:rPr>
                      <m:t> =</m:t>
                    </m:r>
                    <m:f>
                      <m:fPr>
                        <m:ctrlPr>
                          <a:rPr lang="en-IN" sz="1600" i="1" spc="50" smtClean="0">
                            <a:latin typeface="Cambria Math" panose="02040503050406030204" pitchFamily="18" charset="0"/>
                          </a:rPr>
                        </m:ctrlPr>
                      </m:fPr>
                      <m:num>
                        <m:r>
                          <a:rPr lang="en-IN" sz="1600" i="1" spc="50">
                            <a:latin typeface="Cambria Math" panose="02040503050406030204" pitchFamily="18" charset="0"/>
                          </a:rPr>
                          <m:t>(</m:t>
                        </m:r>
                        <m:d>
                          <m:dPr>
                            <m:ctrlPr>
                              <a:rPr lang="en-IN" sz="1600" i="1" spc="50">
                                <a:latin typeface="Cambria Math" panose="02040503050406030204" pitchFamily="18" charset="0"/>
                              </a:rPr>
                            </m:ctrlPr>
                          </m:dPr>
                          <m:e>
                            <m:r>
                              <a:rPr lang="en-IN" sz="1600" b="0" i="1" spc="50" smtClean="0">
                                <a:latin typeface="Cambria Math" panose="02040503050406030204" pitchFamily="18" charset="0"/>
                              </a:rPr>
                              <m:t>𝐶𝑦</m:t>
                            </m:r>
                            <m:r>
                              <a:rPr lang="en-IN" sz="1600" i="1" spc="50">
                                <a:latin typeface="Cambria Math" panose="02040503050406030204" pitchFamily="18" charset="0"/>
                              </a:rPr>
                              <m:t> −</m:t>
                            </m:r>
                            <m:r>
                              <a:rPr lang="en-IN" sz="1600" b="0" i="1" spc="50" smtClean="0">
                                <a:latin typeface="Cambria Math" panose="02040503050406030204" pitchFamily="18" charset="0"/>
                              </a:rPr>
                              <m:t>𝐴𝑦</m:t>
                            </m:r>
                          </m:e>
                        </m:d>
                        <m:d>
                          <m:dPr>
                            <m:ctrlPr>
                              <a:rPr lang="en-IN" sz="1600" i="1" spc="50">
                                <a:latin typeface="Cambria Math" panose="02040503050406030204" pitchFamily="18" charset="0"/>
                              </a:rPr>
                            </m:ctrlPr>
                          </m:dPr>
                          <m:e>
                            <m:r>
                              <a:rPr lang="en-IN" sz="1600" i="1" spc="50">
                                <a:latin typeface="Cambria Math" panose="02040503050406030204" pitchFamily="18" charset="0"/>
                              </a:rPr>
                              <m:t>𝐴</m:t>
                            </m:r>
                            <m:r>
                              <a:rPr lang="en-IN" sz="1600" b="0" i="1" spc="50" smtClean="0">
                                <a:latin typeface="Cambria Math" panose="02040503050406030204" pitchFamily="18" charset="0"/>
                              </a:rPr>
                              <m:t>𝑥</m:t>
                            </m:r>
                            <m:r>
                              <a:rPr lang="en-IN" sz="1600" i="1" spc="50">
                                <a:latin typeface="Cambria Math" panose="02040503050406030204" pitchFamily="18" charset="0"/>
                              </a:rPr>
                              <m:t> −</m:t>
                            </m:r>
                            <m:r>
                              <a:rPr lang="en-IN" sz="1600" b="0" i="1" spc="50" smtClean="0">
                                <a:latin typeface="Cambria Math" panose="02040503050406030204" pitchFamily="18" charset="0"/>
                              </a:rPr>
                              <m:t>𝐵𝑥</m:t>
                            </m:r>
                          </m:e>
                        </m:d>
                        <m:r>
                          <a:rPr lang="en-IN" sz="1600" i="1" spc="50">
                            <a:latin typeface="Cambria Math" panose="02040503050406030204" pitchFamily="18" charset="0"/>
                          </a:rPr>
                          <m:t> −(</m:t>
                        </m:r>
                        <m:r>
                          <a:rPr lang="en-IN" sz="1600" b="0" i="1" spc="50" smtClean="0">
                            <a:latin typeface="Cambria Math" panose="02040503050406030204" pitchFamily="18" charset="0"/>
                          </a:rPr>
                          <m:t>𝐶𝑥</m:t>
                        </m:r>
                        <m:r>
                          <a:rPr lang="en-IN" sz="1600" i="1" spc="50">
                            <a:latin typeface="Cambria Math" panose="02040503050406030204" pitchFamily="18" charset="0"/>
                          </a:rPr>
                          <m:t> −</m:t>
                        </m:r>
                        <m:r>
                          <a:rPr lang="en-IN" sz="1600" b="0" i="1" spc="50" smtClean="0">
                            <a:latin typeface="Cambria Math" panose="02040503050406030204" pitchFamily="18" charset="0"/>
                          </a:rPr>
                          <m:t>𝐴𝑥</m:t>
                        </m:r>
                        <m:r>
                          <a:rPr lang="en-IN" sz="1600" i="1" spc="50">
                            <a:latin typeface="Cambria Math" panose="02040503050406030204" pitchFamily="18" charset="0"/>
                          </a:rPr>
                          <m:t>)(</m:t>
                        </m:r>
                        <m:r>
                          <a:rPr lang="en-IN" sz="1600" i="1" spc="50">
                            <a:latin typeface="Cambria Math" panose="02040503050406030204" pitchFamily="18" charset="0"/>
                          </a:rPr>
                          <m:t>𝐴𝑦</m:t>
                        </m:r>
                        <m:r>
                          <a:rPr lang="en-IN" sz="1600" i="1" spc="50">
                            <a:latin typeface="Cambria Math" panose="02040503050406030204" pitchFamily="18" charset="0"/>
                          </a:rPr>
                          <m:t> −</m:t>
                        </m:r>
                        <m:r>
                          <a:rPr lang="en-IN" sz="1600" b="0" i="1" spc="50" smtClean="0">
                            <a:latin typeface="Cambria Math" panose="02040503050406030204" pitchFamily="18" charset="0"/>
                          </a:rPr>
                          <m:t>𝐵𝑦</m:t>
                        </m:r>
                        <m:r>
                          <a:rPr lang="en-IN" sz="1600" i="1" spc="50">
                            <a:latin typeface="Cambria Math" panose="02040503050406030204" pitchFamily="18" charset="0"/>
                          </a:rPr>
                          <m:t>))</m:t>
                        </m:r>
                      </m:num>
                      <m:den>
                        <m:r>
                          <a:rPr lang="en-IN" sz="1600" i="1" spc="50">
                            <a:latin typeface="Cambria Math" panose="02040503050406030204" pitchFamily="18" charset="0"/>
                          </a:rPr>
                          <m:t>(</m:t>
                        </m:r>
                        <m:d>
                          <m:dPr>
                            <m:ctrlPr>
                              <a:rPr lang="en-IN" sz="1600" i="1" spc="50">
                                <a:latin typeface="Cambria Math" panose="02040503050406030204" pitchFamily="18" charset="0"/>
                              </a:rPr>
                            </m:ctrlPr>
                          </m:dPr>
                          <m:e>
                            <m:r>
                              <a:rPr lang="en-IN" sz="1600" i="1" spc="50">
                                <a:latin typeface="Cambria Math" panose="02040503050406030204" pitchFamily="18" charset="0"/>
                              </a:rPr>
                              <m:t>𝐷𝑦</m:t>
                            </m:r>
                            <m:r>
                              <a:rPr lang="en-IN" sz="1600" i="1" spc="50">
                                <a:latin typeface="Cambria Math" panose="02040503050406030204" pitchFamily="18" charset="0"/>
                              </a:rPr>
                              <m:t> −</m:t>
                            </m:r>
                            <m:r>
                              <a:rPr lang="en-IN" sz="1600" i="1" spc="50">
                                <a:latin typeface="Cambria Math" panose="02040503050406030204" pitchFamily="18" charset="0"/>
                              </a:rPr>
                              <m:t>𝐶𝑦</m:t>
                            </m:r>
                          </m:e>
                        </m:d>
                        <m:d>
                          <m:dPr>
                            <m:ctrlPr>
                              <a:rPr lang="en-IN" sz="1600" i="1" spc="50">
                                <a:latin typeface="Cambria Math" panose="02040503050406030204" pitchFamily="18" charset="0"/>
                              </a:rPr>
                            </m:ctrlPr>
                          </m:dPr>
                          <m:e>
                            <m:r>
                              <a:rPr lang="en-IN" sz="1600" i="1" spc="50">
                                <a:latin typeface="Cambria Math" panose="02040503050406030204" pitchFamily="18" charset="0"/>
                              </a:rPr>
                              <m:t>𝐵𝑥</m:t>
                            </m:r>
                            <m:r>
                              <a:rPr lang="en-IN" sz="1600" i="1" spc="50">
                                <a:latin typeface="Cambria Math" panose="02040503050406030204" pitchFamily="18" charset="0"/>
                              </a:rPr>
                              <m:t> −</m:t>
                            </m:r>
                            <m:r>
                              <a:rPr lang="en-IN" sz="1600" i="1" spc="50">
                                <a:latin typeface="Cambria Math" panose="02040503050406030204" pitchFamily="18" charset="0"/>
                              </a:rPr>
                              <m:t>𝐴𝑥</m:t>
                            </m:r>
                          </m:e>
                        </m:d>
                        <m:r>
                          <a:rPr lang="en-IN" sz="1600" i="1" spc="50">
                            <a:latin typeface="Cambria Math" panose="02040503050406030204" pitchFamily="18" charset="0"/>
                          </a:rPr>
                          <m:t>−(</m:t>
                        </m:r>
                        <m:r>
                          <a:rPr lang="en-IN" sz="1600" i="1" spc="50">
                            <a:latin typeface="Cambria Math" panose="02040503050406030204" pitchFamily="18" charset="0"/>
                          </a:rPr>
                          <m:t>𝐷𝑥</m:t>
                        </m:r>
                        <m:r>
                          <a:rPr lang="en-IN" sz="1600" i="1" spc="50">
                            <a:latin typeface="Cambria Math" panose="02040503050406030204" pitchFamily="18" charset="0"/>
                          </a:rPr>
                          <m:t> −</m:t>
                        </m:r>
                        <m:r>
                          <a:rPr lang="en-IN" sz="1600" i="1" spc="50">
                            <a:latin typeface="Cambria Math" panose="02040503050406030204" pitchFamily="18" charset="0"/>
                          </a:rPr>
                          <m:t>𝐶𝑥</m:t>
                        </m:r>
                        <m:r>
                          <a:rPr lang="en-IN" sz="1600" i="1" spc="50">
                            <a:latin typeface="Cambria Math" panose="02040503050406030204" pitchFamily="18" charset="0"/>
                          </a:rPr>
                          <m:t>)(</m:t>
                        </m:r>
                        <m:r>
                          <a:rPr lang="en-IN" sz="1600" i="1" spc="50">
                            <a:latin typeface="Cambria Math" panose="02040503050406030204" pitchFamily="18" charset="0"/>
                          </a:rPr>
                          <m:t>𝐵𝑦</m:t>
                        </m:r>
                        <m:r>
                          <a:rPr lang="en-IN" sz="1600" i="1" spc="50">
                            <a:latin typeface="Cambria Math" panose="02040503050406030204" pitchFamily="18" charset="0"/>
                          </a:rPr>
                          <m:t> −</m:t>
                        </m:r>
                        <m:r>
                          <a:rPr lang="en-IN" sz="1600" i="1" spc="50">
                            <a:latin typeface="Cambria Math" panose="02040503050406030204" pitchFamily="18" charset="0"/>
                          </a:rPr>
                          <m:t>𝐴𝑦</m:t>
                        </m:r>
                        <m:r>
                          <a:rPr lang="en-IN" sz="1600" i="1" spc="50">
                            <a:latin typeface="Cambria Math" panose="02040503050406030204" pitchFamily="18" charset="0"/>
                          </a:rPr>
                          <m:t>))</m:t>
                        </m:r>
                        <m:r>
                          <a:rPr lang="en-IN" sz="1600" spc="50" dirty="0">
                            <a:latin typeface="Cambria Math" panose="02040503050406030204" pitchFamily="18" charset="0"/>
                          </a:rPr>
                          <m:t> </m:t>
                        </m:r>
                      </m:den>
                    </m:f>
                  </m:oMath>
                </a14:m>
                <a:endParaRPr lang="en-IN" sz="1600" spc="50" dirty="0"/>
              </a:p>
            </p:txBody>
          </p:sp>
        </mc:Choice>
        <mc:Fallback xmlns="">
          <p:sp>
            <p:nvSpPr>
              <p:cNvPr id="8" name="Subtitle 7">
                <a:extLst>
                  <a:ext uri="{FF2B5EF4-FFF2-40B4-BE49-F238E27FC236}">
                    <a16:creationId xmlns:a16="http://schemas.microsoft.com/office/drawing/2014/main" id="{E40B1798-6EB3-5ED2-2B80-5D20D4D53A06}"/>
                  </a:ext>
                </a:extLst>
              </p:cNvPr>
              <p:cNvSpPr>
                <a:spLocks noGrp="1" noRot="1" noChangeAspect="1" noMove="1" noResize="1" noEditPoints="1" noAdjustHandles="1" noChangeArrowheads="1" noChangeShapeType="1" noTextEdit="1"/>
              </p:cNvSpPr>
              <p:nvPr>
                <p:ph type="subTitle" idx="1"/>
              </p:nvPr>
            </p:nvSpPr>
            <p:spPr>
              <a:xfrm>
                <a:off x="4545106" y="1880907"/>
                <a:ext cx="7548282" cy="4281353"/>
              </a:xfrm>
              <a:blipFill>
                <a:blip r:embed="rId3"/>
                <a:stretch>
                  <a:fillRect l="-242" t="-9972" b="-570"/>
                </a:stretch>
              </a:blipFill>
            </p:spPr>
            <p:txBody>
              <a:bodyPr/>
              <a:lstStyle/>
              <a:p>
                <a:r>
                  <a:rPr lang="en-IN">
                    <a:noFill/>
                  </a:rPr>
                  <a:t> </a:t>
                </a:r>
              </a:p>
            </p:txBody>
          </p:sp>
        </mc:Fallback>
      </mc:AlternateContent>
    </p:spTree>
    <p:extLst>
      <p:ext uri="{BB962C8B-B14F-4D97-AF65-F5344CB8AC3E}">
        <p14:creationId xmlns:p14="http://schemas.microsoft.com/office/powerpoint/2010/main" val="54284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36525"/>
            <a:ext cx="5111750" cy="1204912"/>
          </a:xfrm>
        </p:spPr>
        <p:txBody>
          <a:bodyPr/>
          <a:lstStyle/>
          <a:p>
            <a:r>
              <a:rPr lang="en-US" cap="none" dirty="0">
                <a:solidFill>
                  <a:schemeClr val="bg1"/>
                </a:solidFill>
                <a:latin typeface="+mn-lt"/>
              </a:rPr>
              <a:t>Collision Detection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88537"/>
            <a:ext cx="5703421" cy="4667813"/>
          </a:xfrm>
        </p:spPr>
        <p:txBody>
          <a:bodyPr>
            <a:noAutofit/>
          </a:bodyPr>
          <a:lstStyle/>
          <a:p>
            <a:r>
              <a:rPr lang="en-US" dirty="0">
                <a:solidFill>
                  <a:schemeClr val="bg1"/>
                </a:solidFill>
              </a:rPr>
              <a:t>Borders of the car </a:t>
            </a:r>
          </a:p>
          <a:p>
            <a:pPr marL="742950" lvl="1" indent="-285750">
              <a:buFont typeface="Arial" panose="020B0604020202020204" pitchFamily="34" charset="0"/>
              <a:buChar char="•"/>
            </a:pPr>
            <a:r>
              <a:rPr lang="en-US" sz="1400" dirty="0">
                <a:solidFill>
                  <a:schemeClr val="bg1"/>
                </a:solidFill>
              </a:rPr>
              <a:t>The 4 borders of the  rectangle car can be found using the Pythagorean theorem.</a:t>
            </a:r>
          </a:p>
          <a:p>
            <a:pPr marL="742950" lvl="1" indent="-285750">
              <a:buFont typeface="Arial" panose="020B0604020202020204" pitchFamily="34" charset="0"/>
              <a:buChar char="•"/>
            </a:pPr>
            <a:r>
              <a:rPr lang="en-US" sz="1400" dirty="0">
                <a:solidFill>
                  <a:schemeClr val="bg1"/>
                </a:solidFill>
              </a:rPr>
              <a:t>The distance between the center and the vertex points is always same.</a:t>
            </a:r>
          </a:p>
          <a:p>
            <a:pPr marL="1200150" lvl="2" indent="-285750">
              <a:buFont typeface="Arial" panose="020B0604020202020204" pitchFamily="34" charset="0"/>
              <a:buChar char="•"/>
            </a:pPr>
            <a:r>
              <a:rPr lang="en-US" sz="1400" b="0" dirty="0">
                <a:solidFill>
                  <a:srgbClr val="DC3958"/>
                </a:solidFill>
                <a:effectLst/>
              </a:rPr>
              <a:t>rad</a:t>
            </a:r>
            <a:r>
              <a:rPr lang="en-US" sz="1400" b="0" dirty="0">
                <a:solidFill>
                  <a:srgbClr val="D3AF86"/>
                </a:solidFill>
                <a:effectLst/>
              </a:rPr>
              <a:t>=</a:t>
            </a:r>
            <a:r>
              <a:rPr lang="en-US" sz="1400" b="0" dirty="0" err="1">
                <a:solidFill>
                  <a:srgbClr val="DC3958"/>
                </a:solidFill>
                <a:effectLst/>
              </a:rPr>
              <a:t>Math</a:t>
            </a:r>
            <a:r>
              <a:rPr lang="en-US" sz="1400" b="0" dirty="0" err="1">
                <a:solidFill>
                  <a:srgbClr val="D3AF86"/>
                </a:solidFill>
                <a:effectLst/>
              </a:rPr>
              <a:t>.</a:t>
            </a:r>
            <a:r>
              <a:rPr lang="en-US" sz="1400" b="0" dirty="0" err="1">
                <a:solidFill>
                  <a:srgbClr val="FF0000"/>
                </a:solidFill>
                <a:effectLst/>
              </a:rPr>
              <a:t>hypot</a:t>
            </a:r>
            <a:r>
              <a:rPr lang="en-US" sz="1400" b="0" dirty="0">
                <a:solidFill>
                  <a:srgbClr val="D3AF86"/>
                </a:solidFill>
                <a:effectLst/>
              </a:rPr>
              <a:t>(</a:t>
            </a:r>
            <a:r>
              <a:rPr lang="en-US" sz="1400" b="0" dirty="0" err="1">
                <a:solidFill>
                  <a:srgbClr val="DC3958"/>
                </a:solidFill>
                <a:effectLst/>
              </a:rPr>
              <a:t>this</a:t>
            </a:r>
            <a:r>
              <a:rPr lang="en-US" sz="1400" b="0" dirty="0" err="1">
                <a:solidFill>
                  <a:srgbClr val="D3AF86"/>
                </a:solidFill>
                <a:effectLst/>
              </a:rPr>
              <a:t>.</a:t>
            </a:r>
            <a:r>
              <a:rPr lang="en-US" sz="1400" b="0" dirty="0" err="1">
                <a:solidFill>
                  <a:srgbClr val="DC3958"/>
                </a:solidFill>
                <a:effectLst/>
              </a:rPr>
              <a:t>width</a:t>
            </a:r>
            <a:r>
              <a:rPr lang="en-US" sz="1400" b="0" dirty="0" err="1">
                <a:solidFill>
                  <a:srgbClr val="D3AF86"/>
                </a:solidFill>
                <a:effectLst/>
              </a:rPr>
              <a:t>,</a:t>
            </a:r>
            <a:r>
              <a:rPr lang="en-US" sz="1400" b="0" dirty="0" err="1">
                <a:solidFill>
                  <a:srgbClr val="DC3958"/>
                </a:solidFill>
                <a:effectLst/>
              </a:rPr>
              <a:t>this</a:t>
            </a:r>
            <a:r>
              <a:rPr lang="en-US" sz="1400" b="0" dirty="0" err="1">
                <a:solidFill>
                  <a:srgbClr val="D3AF86"/>
                </a:solidFill>
                <a:effectLst/>
              </a:rPr>
              <a:t>.</a:t>
            </a:r>
            <a:r>
              <a:rPr lang="en-US" sz="1400" b="0" dirty="0" err="1">
                <a:solidFill>
                  <a:srgbClr val="DC3958"/>
                </a:solidFill>
                <a:effectLst/>
              </a:rPr>
              <a:t>height</a:t>
            </a:r>
            <a:r>
              <a:rPr lang="en-US" sz="1400" b="0" dirty="0">
                <a:solidFill>
                  <a:srgbClr val="D3AF86"/>
                </a:solidFill>
                <a:effectLst/>
              </a:rPr>
              <a:t>)/</a:t>
            </a:r>
            <a:r>
              <a:rPr lang="en-US" sz="1400" b="0" dirty="0">
                <a:solidFill>
                  <a:srgbClr val="F79A32"/>
                </a:solidFill>
                <a:effectLst/>
              </a:rPr>
              <a:t>2</a:t>
            </a:r>
            <a:endParaRPr lang="en-US" sz="1400" b="0" dirty="0">
              <a:solidFill>
                <a:srgbClr val="D3AF86"/>
              </a:solidFill>
              <a:effectLst/>
            </a:endParaRPr>
          </a:p>
          <a:p>
            <a:pPr marL="742950" lvl="1" indent="-285750">
              <a:buFont typeface="Arial" panose="020B0604020202020204" pitchFamily="34" charset="0"/>
              <a:buChar char="•"/>
            </a:pPr>
            <a:r>
              <a:rPr lang="en-US" sz="1400" dirty="0">
                <a:solidFill>
                  <a:schemeClr val="bg1"/>
                </a:solidFill>
              </a:rPr>
              <a:t>The angle between the height and hypotenuse is co tangent of width / height.</a:t>
            </a:r>
          </a:p>
          <a:p>
            <a:pPr marL="1257300" lvl="2" indent="-342900">
              <a:buFont typeface="Arial" panose="020B0604020202020204" pitchFamily="34" charset="0"/>
              <a:buChar char="•"/>
            </a:pPr>
            <a:r>
              <a:rPr lang="en-US" sz="1400" b="0" dirty="0">
                <a:solidFill>
                  <a:srgbClr val="DC3958"/>
                </a:solidFill>
                <a:effectLst/>
              </a:rPr>
              <a:t>alpha</a:t>
            </a:r>
            <a:r>
              <a:rPr lang="en-US" sz="1400" b="0" dirty="0">
                <a:solidFill>
                  <a:srgbClr val="D3AF86"/>
                </a:solidFill>
                <a:effectLst/>
              </a:rPr>
              <a:t>=</a:t>
            </a:r>
            <a:r>
              <a:rPr lang="en-US" sz="1400" b="0" dirty="0">
                <a:solidFill>
                  <a:srgbClr val="DC3958"/>
                </a:solidFill>
                <a:effectLst/>
              </a:rPr>
              <a:t>Math</a:t>
            </a:r>
            <a:r>
              <a:rPr lang="en-US" sz="1400" b="0" dirty="0">
                <a:solidFill>
                  <a:srgbClr val="D3AF86"/>
                </a:solidFill>
                <a:effectLst/>
              </a:rPr>
              <a:t>.</a:t>
            </a:r>
            <a:r>
              <a:rPr lang="en-US" sz="1400" dirty="0">
                <a:solidFill>
                  <a:srgbClr val="FF0000"/>
                </a:solidFill>
              </a:rPr>
              <a:t>atan2(</a:t>
            </a:r>
            <a:r>
              <a:rPr lang="en-US" sz="1400" b="0" dirty="0" err="1">
                <a:solidFill>
                  <a:srgbClr val="DC3958"/>
                </a:solidFill>
                <a:effectLst/>
              </a:rPr>
              <a:t>this</a:t>
            </a:r>
            <a:r>
              <a:rPr lang="en-US" sz="1400" b="0" dirty="0" err="1">
                <a:solidFill>
                  <a:srgbClr val="D3AF86"/>
                </a:solidFill>
                <a:effectLst/>
              </a:rPr>
              <a:t>.</a:t>
            </a:r>
            <a:r>
              <a:rPr lang="en-US" sz="1400" b="0" dirty="0" err="1">
                <a:solidFill>
                  <a:srgbClr val="DC3958"/>
                </a:solidFill>
                <a:effectLst/>
              </a:rPr>
              <a:t>width</a:t>
            </a:r>
            <a:r>
              <a:rPr lang="en-US" sz="1400" b="0" dirty="0" err="1">
                <a:solidFill>
                  <a:srgbClr val="D3AF86"/>
                </a:solidFill>
                <a:effectLst/>
              </a:rPr>
              <a:t>,</a:t>
            </a:r>
            <a:r>
              <a:rPr lang="en-US" sz="1400" b="0" dirty="0" err="1">
                <a:solidFill>
                  <a:srgbClr val="DC3958"/>
                </a:solidFill>
                <a:effectLst/>
              </a:rPr>
              <a:t>this</a:t>
            </a:r>
            <a:r>
              <a:rPr lang="en-US" sz="1400" b="0" dirty="0" err="1">
                <a:solidFill>
                  <a:srgbClr val="D3AF86"/>
                </a:solidFill>
                <a:effectLst/>
              </a:rPr>
              <a:t>.</a:t>
            </a:r>
            <a:r>
              <a:rPr lang="en-US" sz="1400" b="0" dirty="0" err="1">
                <a:solidFill>
                  <a:srgbClr val="DC3958"/>
                </a:solidFill>
                <a:effectLst/>
              </a:rPr>
              <a:t>height</a:t>
            </a:r>
            <a:r>
              <a:rPr lang="en-US" sz="1400" b="0" dirty="0">
                <a:solidFill>
                  <a:srgbClr val="D3AF86"/>
                </a:solidFill>
                <a:effectLst/>
              </a:rPr>
              <a:t>)</a:t>
            </a:r>
          </a:p>
          <a:p>
            <a:pPr marL="742950" lvl="1" indent="-285750">
              <a:buFont typeface="Arial" panose="020B0604020202020204" pitchFamily="34" charset="0"/>
              <a:buChar char="•"/>
            </a:pPr>
            <a:r>
              <a:rPr lang="en-US" sz="1400" dirty="0">
                <a:solidFill>
                  <a:schemeClr val="bg1"/>
                </a:solidFill>
              </a:rPr>
              <a:t>The top right vertex is </a:t>
            </a:r>
          </a:p>
          <a:p>
            <a:pPr marL="1257300" lvl="2" indent="-342900">
              <a:buFont typeface="Arial" panose="020B0604020202020204" pitchFamily="34" charset="0"/>
              <a:buChar char="•"/>
            </a:pPr>
            <a:r>
              <a:rPr lang="en-IN" sz="1400" b="0" dirty="0">
                <a:solidFill>
                  <a:srgbClr val="DC3958"/>
                </a:solidFill>
                <a:effectLst/>
              </a:rPr>
              <a:t>x</a:t>
            </a:r>
            <a:r>
              <a:rPr lang="en-IN" sz="1400" dirty="0">
                <a:solidFill>
                  <a:srgbClr val="DC3958"/>
                </a:solidFill>
              </a:rPr>
              <a:t>:this.x-Math.sin(this.angle-alpha)*rad</a:t>
            </a:r>
          </a:p>
          <a:p>
            <a:pPr marL="1257300" lvl="2" indent="-342900">
              <a:buFont typeface="Arial" panose="020B0604020202020204" pitchFamily="34" charset="0"/>
              <a:buChar char="•"/>
            </a:pPr>
            <a:r>
              <a:rPr lang="en-IN" sz="1400" dirty="0">
                <a:solidFill>
                  <a:srgbClr val="DC3958"/>
                </a:solidFill>
              </a:rPr>
              <a:t>y:this.y-Math.cos(this.angle-alpha)*rad</a:t>
            </a:r>
          </a:p>
          <a:p>
            <a:pPr marL="742950" lvl="1" indent="-285750">
              <a:buFont typeface="Arial" panose="020B0604020202020204" pitchFamily="34" charset="0"/>
              <a:buChar char="•"/>
            </a:pPr>
            <a:r>
              <a:rPr lang="en-US" sz="1400" dirty="0">
                <a:solidFill>
                  <a:schemeClr val="bg1"/>
                </a:solidFill>
              </a:rPr>
              <a:t>The top left vertex is </a:t>
            </a:r>
          </a:p>
          <a:p>
            <a:pPr marL="1257300" lvl="2" indent="-342900">
              <a:buFont typeface="Arial" panose="020B0604020202020204" pitchFamily="34" charset="0"/>
              <a:buChar char="•"/>
            </a:pPr>
            <a:r>
              <a:rPr lang="en-IN" sz="1400" b="0" dirty="0">
                <a:solidFill>
                  <a:srgbClr val="DC3958"/>
                </a:solidFill>
                <a:effectLst/>
              </a:rPr>
              <a:t>x</a:t>
            </a:r>
            <a:r>
              <a:rPr lang="en-IN" sz="1400" dirty="0">
                <a:solidFill>
                  <a:srgbClr val="DC3958"/>
                </a:solidFill>
              </a:rPr>
              <a:t>:this.x-Math.sin(this.angle+alpha)*rad</a:t>
            </a:r>
          </a:p>
          <a:p>
            <a:pPr marL="1257300" lvl="2" indent="-342900">
              <a:buFont typeface="Arial" panose="020B0604020202020204" pitchFamily="34" charset="0"/>
              <a:buChar char="•"/>
            </a:pPr>
            <a:r>
              <a:rPr lang="en-IN" sz="1400" dirty="0">
                <a:solidFill>
                  <a:srgbClr val="DC3958"/>
                </a:solidFill>
              </a:rPr>
              <a:t>y:this.y-Math.cos(this.angle+alpha)*rad</a:t>
            </a:r>
          </a:p>
          <a:p>
            <a:pPr marL="1257300" lvl="2" indent="-342900">
              <a:buFont typeface="Arial" panose="020B0604020202020204" pitchFamily="34" charset="0"/>
              <a:buChar char="•"/>
            </a:pPr>
            <a:endParaRPr lang="en-IN" sz="1400" dirty="0">
              <a:solidFill>
                <a:srgbClr val="DC3958"/>
              </a:solidFill>
            </a:endParaRPr>
          </a:p>
          <a:p>
            <a:pPr marL="1257300" lvl="2" indent="-342900">
              <a:buFont typeface="Arial" panose="020B0604020202020204" pitchFamily="34" charset="0"/>
              <a:buChar char="•"/>
            </a:pPr>
            <a:endParaRPr lang="en-IN" sz="1400" dirty="0">
              <a:solidFill>
                <a:srgbClr val="DC3958"/>
              </a:solidFill>
            </a:endParaRPr>
          </a:p>
          <a:p>
            <a:pPr lvl="2"/>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01B1362-18C7-AF4B-125E-DB5709FD78AD}"/>
              </a:ext>
            </a:extLst>
          </p:cNvPr>
          <p:cNvSpPr/>
          <p:nvPr/>
        </p:nvSpPr>
        <p:spPr>
          <a:xfrm>
            <a:off x="6911274" y="1137490"/>
            <a:ext cx="1308848" cy="22770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01BA3B68-E9B3-9334-7EB2-624DDAF76150}"/>
              </a:ext>
            </a:extLst>
          </p:cNvPr>
          <p:cNvCxnSpPr/>
          <p:nvPr/>
        </p:nvCxnSpPr>
        <p:spPr>
          <a:xfrm flipV="1">
            <a:off x="6911274" y="1093694"/>
            <a:ext cx="1300723" cy="2335306"/>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B690DDA-7DEC-0EC2-18DB-60CAB8309641}"/>
              </a:ext>
            </a:extLst>
          </p:cNvPr>
          <p:cNvSpPr txBox="1"/>
          <p:nvPr/>
        </p:nvSpPr>
        <p:spPr>
          <a:xfrm>
            <a:off x="7478641" y="1707542"/>
            <a:ext cx="278746" cy="369332"/>
          </a:xfrm>
          <a:prstGeom prst="rect">
            <a:avLst/>
          </a:prstGeom>
          <a:noFill/>
        </p:spPr>
        <p:txBody>
          <a:bodyPr wrap="square" rtlCol="0">
            <a:spAutoFit/>
          </a:bodyPr>
          <a:lstStyle/>
          <a:p>
            <a:r>
              <a:rPr lang="el-GR" dirty="0">
                <a:effectLst/>
              </a:rPr>
              <a:t>α</a:t>
            </a:r>
            <a:endParaRPr lang="en-IN" dirty="0"/>
          </a:p>
        </p:txBody>
      </p:sp>
      <p:sp>
        <p:nvSpPr>
          <p:cNvPr id="13" name="TextBox 12">
            <a:extLst>
              <a:ext uri="{FF2B5EF4-FFF2-40B4-BE49-F238E27FC236}">
                <a16:creationId xmlns:a16="http://schemas.microsoft.com/office/drawing/2014/main" id="{684E87A5-CA18-6772-5B79-DF87A39BF907}"/>
              </a:ext>
            </a:extLst>
          </p:cNvPr>
          <p:cNvSpPr txBox="1"/>
          <p:nvPr/>
        </p:nvSpPr>
        <p:spPr>
          <a:xfrm>
            <a:off x="6854850" y="1787506"/>
            <a:ext cx="183400" cy="369332"/>
          </a:xfrm>
          <a:prstGeom prst="rect">
            <a:avLst/>
          </a:prstGeom>
          <a:noFill/>
        </p:spPr>
        <p:txBody>
          <a:bodyPr wrap="square" rtlCol="0">
            <a:spAutoFit/>
          </a:bodyPr>
          <a:lstStyle/>
          <a:p>
            <a:r>
              <a:rPr lang="en-IN" dirty="0"/>
              <a:t>h</a:t>
            </a:r>
          </a:p>
        </p:txBody>
      </p:sp>
      <p:sp>
        <p:nvSpPr>
          <p:cNvPr id="14" name="TextBox 13">
            <a:extLst>
              <a:ext uri="{FF2B5EF4-FFF2-40B4-BE49-F238E27FC236}">
                <a16:creationId xmlns:a16="http://schemas.microsoft.com/office/drawing/2014/main" id="{96D7742C-64E1-1B11-7657-05913689C1A7}"/>
              </a:ext>
            </a:extLst>
          </p:cNvPr>
          <p:cNvSpPr txBox="1"/>
          <p:nvPr/>
        </p:nvSpPr>
        <p:spPr>
          <a:xfrm>
            <a:off x="7282889" y="1093694"/>
            <a:ext cx="278746" cy="369332"/>
          </a:xfrm>
          <a:prstGeom prst="rect">
            <a:avLst/>
          </a:prstGeom>
          <a:noFill/>
        </p:spPr>
        <p:txBody>
          <a:bodyPr wrap="square" rtlCol="0">
            <a:spAutoFit/>
          </a:bodyPr>
          <a:lstStyle/>
          <a:p>
            <a:r>
              <a:rPr lang="en-IN" dirty="0"/>
              <a:t>w</a:t>
            </a:r>
          </a:p>
        </p:txBody>
      </p:sp>
      <p:sp>
        <p:nvSpPr>
          <p:cNvPr id="7" name="Oval 6">
            <a:extLst>
              <a:ext uri="{FF2B5EF4-FFF2-40B4-BE49-F238E27FC236}">
                <a16:creationId xmlns:a16="http://schemas.microsoft.com/office/drawing/2014/main" id="{15CD2499-3600-51FB-06F2-43084C891A57}"/>
              </a:ext>
            </a:extLst>
          </p:cNvPr>
          <p:cNvSpPr/>
          <p:nvPr/>
        </p:nvSpPr>
        <p:spPr>
          <a:xfrm>
            <a:off x="7478454" y="2156838"/>
            <a:ext cx="183400" cy="1589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476431F1-C9F1-280B-A6C2-38F50A0B77B2}"/>
              </a:ext>
            </a:extLst>
          </p:cNvPr>
          <p:cNvCxnSpPr>
            <a:stCxn id="4" idx="2"/>
            <a:endCxn id="4" idx="0"/>
          </p:cNvCxnSpPr>
          <p:nvPr/>
        </p:nvCxnSpPr>
        <p:spPr>
          <a:xfrm flipV="1">
            <a:off x="7565698" y="1137490"/>
            <a:ext cx="0" cy="2277035"/>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B048256-A4A8-2FAA-C1D5-C3DE6D206D6F}"/>
              </a:ext>
            </a:extLst>
          </p:cNvPr>
          <p:cNvSpPr txBox="1"/>
          <p:nvPr/>
        </p:nvSpPr>
        <p:spPr>
          <a:xfrm>
            <a:off x="6855643" y="2806854"/>
            <a:ext cx="278746" cy="369332"/>
          </a:xfrm>
          <a:prstGeom prst="rect">
            <a:avLst/>
          </a:prstGeom>
          <a:noFill/>
        </p:spPr>
        <p:txBody>
          <a:bodyPr wrap="square" rtlCol="0">
            <a:spAutoFit/>
          </a:bodyPr>
          <a:lstStyle/>
          <a:p>
            <a:r>
              <a:rPr lang="el-GR" dirty="0">
                <a:effectLst/>
              </a:rPr>
              <a:t>α</a:t>
            </a:r>
            <a:endParaRPr lang="en-IN" dirty="0"/>
          </a:p>
        </p:txBody>
      </p:sp>
    </p:spTree>
    <p:extLst>
      <p:ext uri="{BB962C8B-B14F-4D97-AF65-F5344CB8AC3E}">
        <p14:creationId xmlns:p14="http://schemas.microsoft.com/office/powerpoint/2010/main" val="313055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a:extLst>
              <a:ext uri="{FF2B5EF4-FFF2-40B4-BE49-F238E27FC236}">
                <a16:creationId xmlns:a16="http://schemas.microsoft.com/office/drawing/2014/main" id="{D780D7A6-26DF-5A32-AAA9-3A228CF2801D}"/>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52" name="Title 1">
            <a:extLst>
              <a:ext uri="{FF2B5EF4-FFF2-40B4-BE49-F238E27FC236}">
                <a16:creationId xmlns:a16="http://schemas.microsoft.com/office/drawing/2014/main" id="{E493599F-B05F-AF49-8B35-6EEF5988E494}"/>
              </a:ext>
            </a:extLst>
          </p:cNvPr>
          <p:cNvSpPr>
            <a:spLocks noGrp="1"/>
          </p:cNvSpPr>
          <p:nvPr>
            <p:ph type="title"/>
          </p:nvPr>
        </p:nvSpPr>
        <p:spPr>
          <a:xfrm>
            <a:off x="984250" y="163419"/>
            <a:ext cx="5613774" cy="1204912"/>
          </a:xfrm>
        </p:spPr>
        <p:txBody>
          <a:bodyPr/>
          <a:lstStyle/>
          <a:p>
            <a:pPr algn="l"/>
            <a:r>
              <a:rPr lang="en-US" cap="none" dirty="0"/>
              <a:t>Collision Detection(continued)</a:t>
            </a:r>
          </a:p>
        </p:txBody>
      </p:sp>
      <p:sp>
        <p:nvSpPr>
          <p:cNvPr id="54" name="TextBox 53">
            <a:extLst>
              <a:ext uri="{FF2B5EF4-FFF2-40B4-BE49-F238E27FC236}">
                <a16:creationId xmlns:a16="http://schemas.microsoft.com/office/drawing/2014/main" id="{B6A5E228-C63D-BD72-DBBC-2CF4E496A206}"/>
              </a:ext>
            </a:extLst>
          </p:cNvPr>
          <p:cNvSpPr txBox="1"/>
          <p:nvPr/>
        </p:nvSpPr>
        <p:spPr>
          <a:xfrm>
            <a:off x="984250" y="1461246"/>
            <a:ext cx="6205444" cy="4739759"/>
          </a:xfrm>
          <a:prstGeom prst="rect">
            <a:avLst/>
          </a:prstGeom>
          <a:noFill/>
        </p:spPr>
        <p:txBody>
          <a:bodyPr wrap="square" rtlCol="0">
            <a:spAutoFit/>
          </a:bodyPr>
          <a:lstStyle/>
          <a:p>
            <a:pPr marL="742950" lvl="1" indent="-285750">
              <a:buFont typeface="Arial" panose="020B0604020202020204" pitchFamily="34" charset="0"/>
              <a:buChar char="•"/>
            </a:pPr>
            <a:r>
              <a:rPr lang="en-US" sz="1400" dirty="0"/>
              <a:t>The bottom right vertex is </a:t>
            </a:r>
          </a:p>
          <a:p>
            <a:pPr marL="1257300" lvl="2" indent="-342900">
              <a:buFont typeface="Arial" panose="020B0604020202020204" pitchFamily="34" charset="0"/>
              <a:buChar char="•"/>
            </a:pPr>
            <a:r>
              <a:rPr lang="en-IN" sz="1400" b="0" dirty="0">
                <a:solidFill>
                  <a:srgbClr val="FF0000"/>
                </a:solidFill>
                <a:effectLst/>
              </a:rPr>
              <a:t>x</a:t>
            </a:r>
            <a:r>
              <a:rPr lang="en-IN" sz="1400" dirty="0">
                <a:solidFill>
                  <a:srgbClr val="FF0000"/>
                </a:solidFill>
              </a:rPr>
              <a:t>:this.x-</a:t>
            </a:r>
            <a:r>
              <a:rPr lang="en-IN" sz="1400" b="0" dirty="0">
                <a:solidFill>
                  <a:srgbClr val="FF0000"/>
                </a:solidFill>
                <a:effectLst/>
              </a:rPr>
              <a:t>Math.sin(Math.PI+this.angle-alpha)*rad</a:t>
            </a:r>
          </a:p>
          <a:p>
            <a:pPr marL="1257300" lvl="2" indent="-342900">
              <a:buFont typeface="Arial" panose="020B0604020202020204" pitchFamily="34" charset="0"/>
              <a:buChar char="•"/>
            </a:pPr>
            <a:r>
              <a:rPr lang="en-IN" sz="1400" dirty="0">
                <a:solidFill>
                  <a:srgbClr val="FF0000"/>
                </a:solidFill>
              </a:rPr>
              <a:t>y:this.y-</a:t>
            </a:r>
            <a:r>
              <a:rPr lang="en-IN" sz="1400" b="0" dirty="0">
                <a:solidFill>
                  <a:srgbClr val="FF0000"/>
                </a:solidFill>
                <a:effectLst/>
              </a:rPr>
              <a:t>Math.cos(Math.PI+this.angle-alpha)*rad</a:t>
            </a:r>
          </a:p>
          <a:p>
            <a:pPr marL="1257300" lvl="2" indent="-342900">
              <a:buFont typeface="Arial" panose="020B0604020202020204" pitchFamily="34" charset="0"/>
              <a:buChar char="•"/>
            </a:pPr>
            <a:endParaRPr lang="en-IN" sz="1400" dirty="0">
              <a:solidFill>
                <a:srgbClr val="FF0000"/>
              </a:solidFill>
            </a:endParaRPr>
          </a:p>
          <a:p>
            <a:pPr marL="742950" lvl="1" indent="-285750">
              <a:buFont typeface="Arial" panose="020B0604020202020204" pitchFamily="34" charset="0"/>
              <a:buChar char="•"/>
            </a:pPr>
            <a:r>
              <a:rPr lang="en-US" sz="1400" dirty="0"/>
              <a:t>The bottom Left vertex is </a:t>
            </a:r>
          </a:p>
          <a:p>
            <a:pPr marL="1257300" lvl="2" indent="-342900">
              <a:buFont typeface="Arial" panose="020B0604020202020204" pitchFamily="34" charset="0"/>
              <a:buChar char="•"/>
            </a:pPr>
            <a:r>
              <a:rPr lang="en-IN" sz="1400" b="0" dirty="0">
                <a:solidFill>
                  <a:srgbClr val="DC3958"/>
                </a:solidFill>
                <a:effectLst/>
              </a:rPr>
              <a:t>x</a:t>
            </a:r>
            <a:r>
              <a:rPr lang="en-IN" sz="1400" dirty="0">
                <a:solidFill>
                  <a:srgbClr val="DC3958"/>
                </a:solidFill>
              </a:rPr>
              <a:t>:this.x-</a:t>
            </a:r>
            <a:r>
              <a:rPr lang="en-IN" sz="1400" b="0" dirty="0">
                <a:solidFill>
                  <a:srgbClr val="DC3958"/>
                </a:solidFill>
                <a:effectLst/>
              </a:rPr>
              <a:t>Math</a:t>
            </a:r>
            <a:r>
              <a:rPr lang="en-IN" sz="1400" b="0" dirty="0">
                <a:solidFill>
                  <a:srgbClr val="D3AF86"/>
                </a:solidFill>
                <a:effectLst/>
              </a:rPr>
              <a:t>.</a:t>
            </a:r>
            <a:r>
              <a:rPr lang="en-IN" sz="1400" dirty="0">
                <a:solidFill>
                  <a:srgbClr val="DC3958"/>
                </a:solidFill>
              </a:rPr>
              <a:t>sin(Math.PI+this.angle+alpha)*rad</a:t>
            </a:r>
          </a:p>
          <a:p>
            <a:pPr marL="1257300" lvl="2" indent="-342900">
              <a:buFont typeface="Arial" panose="020B0604020202020204" pitchFamily="34" charset="0"/>
              <a:buChar char="•"/>
            </a:pPr>
            <a:r>
              <a:rPr lang="en-IN" sz="1400" dirty="0">
                <a:solidFill>
                  <a:srgbClr val="DC3958"/>
                </a:solidFill>
              </a:rPr>
              <a:t>y:this.y-Math.cos(Math</a:t>
            </a:r>
            <a:r>
              <a:rPr lang="en-IN" sz="1400" b="0" dirty="0">
                <a:solidFill>
                  <a:srgbClr val="D3AF86"/>
                </a:solidFill>
                <a:effectLst/>
              </a:rPr>
              <a:t>.</a:t>
            </a:r>
            <a:r>
              <a:rPr lang="en-IN" sz="1400" b="0" dirty="0">
                <a:solidFill>
                  <a:srgbClr val="DC3958"/>
                </a:solidFill>
                <a:effectLst/>
              </a:rPr>
              <a:t>PI</a:t>
            </a:r>
            <a:r>
              <a:rPr lang="en-IN" sz="1400" b="0" dirty="0">
                <a:solidFill>
                  <a:srgbClr val="D3AF86"/>
                </a:solidFill>
                <a:effectLst/>
              </a:rPr>
              <a:t>+</a:t>
            </a:r>
            <a:r>
              <a:rPr lang="en-IN" sz="1400" b="0" dirty="0">
                <a:solidFill>
                  <a:srgbClr val="DC3958"/>
                </a:solidFill>
                <a:effectLst/>
              </a:rPr>
              <a:t>this</a:t>
            </a:r>
            <a:r>
              <a:rPr lang="en-IN" sz="1400" b="0" dirty="0">
                <a:solidFill>
                  <a:srgbClr val="D3AF86"/>
                </a:solidFill>
                <a:effectLst/>
              </a:rPr>
              <a:t>.</a:t>
            </a:r>
            <a:r>
              <a:rPr lang="en-IN" sz="1400" b="0" dirty="0">
                <a:solidFill>
                  <a:srgbClr val="DC3958"/>
                </a:solidFill>
                <a:effectLst/>
              </a:rPr>
              <a:t>angle+alpha</a:t>
            </a:r>
            <a:r>
              <a:rPr lang="en-IN" sz="1400" b="0" dirty="0">
                <a:solidFill>
                  <a:srgbClr val="D3AF86"/>
                </a:solidFill>
                <a:effectLst/>
              </a:rPr>
              <a:t>)*</a:t>
            </a:r>
            <a:r>
              <a:rPr lang="en-IN" sz="1400" b="0" dirty="0">
                <a:solidFill>
                  <a:srgbClr val="DC3958"/>
                </a:solidFill>
                <a:effectLst/>
              </a:rPr>
              <a:t>rad</a:t>
            </a:r>
          </a:p>
          <a:p>
            <a:pPr marL="0" lvl="2">
              <a:spcBef>
                <a:spcPts val="1000"/>
              </a:spcBef>
            </a:pPr>
            <a:r>
              <a:rPr lang="en-IN" sz="1400" spc="50" dirty="0"/>
              <a:t>Collision detection</a:t>
            </a:r>
          </a:p>
          <a:p>
            <a:pPr marL="742950" lvl="3" indent="-285750">
              <a:spcBef>
                <a:spcPts val="1000"/>
              </a:spcBef>
              <a:buFont typeface="Arial" panose="020B0604020202020204" pitchFamily="34" charset="0"/>
              <a:buChar char="•"/>
            </a:pPr>
            <a:r>
              <a:rPr lang="en-IN" sz="1400" spc="50" dirty="0"/>
              <a:t>The collision is not recorded if all the car borders are not interested with the road borders, other wise the collision is recorded.</a:t>
            </a:r>
          </a:p>
          <a:p>
            <a:pPr marL="742950" lvl="3" indent="-285750">
              <a:spcBef>
                <a:spcPts val="1000"/>
              </a:spcBef>
              <a:buFont typeface="Arial" panose="020B0604020202020204" pitchFamily="34" charset="0"/>
              <a:buChar char="•"/>
            </a:pPr>
            <a:r>
              <a:rPr lang="en-IN" sz="1400" spc="50" dirty="0"/>
              <a:t>The intersection can be identified using the technique from the previous module.  </a:t>
            </a:r>
          </a:p>
          <a:p>
            <a:pPr marL="742950" lvl="3" indent="-285750">
              <a:spcBef>
                <a:spcPts val="1000"/>
              </a:spcBef>
              <a:buFont typeface="Arial" panose="020B0604020202020204" pitchFamily="34" charset="0"/>
              <a:buChar char="•"/>
            </a:pPr>
            <a:r>
              <a:rPr lang="en-IN" sz="1400" spc="50" dirty="0"/>
              <a:t>If the collision is recorded the colour of the car is changed to grey.</a:t>
            </a:r>
          </a:p>
          <a:p>
            <a:pPr marL="742950" lvl="3" indent="-285750">
              <a:spcBef>
                <a:spcPts val="1000"/>
              </a:spcBef>
              <a:buFont typeface="Arial" panose="020B0604020202020204" pitchFamily="34" charset="0"/>
              <a:buChar char="•"/>
            </a:pPr>
            <a:r>
              <a:rPr lang="en-IN" sz="1400" spc="50" dirty="0"/>
              <a:t>The damaged car will not moving and breaks the entire operation.</a:t>
            </a:r>
          </a:p>
          <a:p>
            <a:pPr marL="0" lvl="2">
              <a:spcBef>
                <a:spcPts val="1000"/>
              </a:spcBef>
            </a:pPr>
            <a:endParaRPr lang="en-IN" sz="1400" spc="50" dirty="0"/>
          </a:p>
        </p:txBody>
      </p:sp>
    </p:spTree>
    <p:extLst>
      <p:ext uri="{BB962C8B-B14F-4D97-AF65-F5344CB8AC3E}">
        <p14:creationId xmlns:p14="http://schemas.microsoft.com/office/powerpoint/2010/main" val="261930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36525"/>
            <a:ext cx="5111750" cy="1204912"/>
          </a:xfrm>
        </p:spPr>
        <p:txBody>
          <a:bodyPr/>
          <a:lstStyle/>
          <a:p>
            <a:r>
              <a:rPr lang="en-US" cap="none" dirty="0">
                <a:solidFill>
                  <a:schemeClr val="bg1"/>
                </a:solidFill>
              </a:rPr>
              <a:t>Traffic</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88537"/>
            <a:ext cx="5703421" cy="4667813"/>
          </a:xfrm>
        </p:spPr>
        <p:txBody>
          <a:bodyPr>
            <a:noAutofit/>
          </a:bodyPr>
          <a:lstStyle/>
          <a:p>
            <a:r>
              <a:rPr lang="en-US" dirty="0">
                <a:solidFill>
                  <a:schemeClr val="bg1"/>
                </a:solidFill>
              </a:rPr>
              <a:t>The traffic can be generated by calling the car class and has the following parameters.</a:t>
            </a:r>
          </a:p>
          <a:p>
            <a:pPr marL="285750" indent="-285750">
              <a:buFont typeface="Arial" panose="020B0604020202020204" pitchFamily="34" charset="0"/>
              <a:buChar char="•"/>
            </a:pPr>
            <a:r>
              <a:rPr lang="en-US" dirty="0">
                <a:solidFill>
                  <a:schemeClr val="bg1"/>
                </a:solidFill>
              </a:rPr>
              <a:t>Position – coordinates (x, y)</a:t>
            </a:r>
          </a:p>
          <a:p>
            <a:pPr marL="742950" lvl="1" indent="-285750">
              <a:buFont typeface="Arial" panose="020B0604020202020204" pitchFamily="34" charset="0"/>
              <a:buChar char="•"/>
            </a:pPr>
            <a:r>
              <a:rPr lang="en-US" sz="1400" dirty="0"/>
              <a:t>Where do we need to place our car initially.</a:t>
            </a:r>
          </a:p>
          <a:p>
            <a:pPr marL="742950" lvl="1" indent="-285750">
              <a:buFont typeface="Arial" panose="020B0604020202020204" pitchFamily="34" charset="0"/>
              <a:buChar char="•"/>
            </a:pPr>
            <a:r>
              <a:rPr lang="en-US" sz="1400" dirty="0"/>
              <a:t>It’s the center of mass of the car.</a:t>
            </a:r>
          </a:p>
          <a:p>
            <a:pPr marL="285750" indent="-285750">
              <a:buFont typeface="Arial" panose="020B0604020202020204" pitchFamily="34" charset="0"/>
              <a:buChar char="•"/>
            </a:pPr>
            <a:r>
              <a:rPr lang="en-US" dirty="0">
                <a:solidFill>
                  <a:schemeClr val="bg1"/>
                </a:solidFill>
              </a:rPr>
              <a:t>Width, Height</a:t>
            </a:r>
          </a:p>
          <a:p>
            <a:pPr marL="742950" lvl="1" indent="-285750">
              <a:buFont typeface="Arial" panose="020B0604020202020204" pitchFamily="34" charset="0"/>
              <a:buChar char="•"/>
            </a:pPr>
            <a:r>
              <a:rPr lang="en-US" sz="1400" dirty="0"/>
              <a:t>To find the borders of the car.</a:t>
            </a:r>
          </a:p>
          <a:p>
            <a:pPr marL="285750" indent="-285750">
              <a:buFont typeface="Arial" panose="020B0604020202020204" pitchFamily="34" charset="0"/>
              <a:buChar char="•"/>
            </a:pPr>
            <a:r>
              <a:rPr lang="en-US" dirty="0">
                <a:solidFill>
                  <a:schemeClr val="bg1"/>
                </a:solidFill>
              </a:rPr>
              <a:t>Control Type </a:t>
            </a:r>
          </a:p>
          <a:p>
            <a:pPr marL="742950" lvl="1" indent="-285750">
              <a:buFont typeface="Arial" panose="020B0604020202020204" pitchFamily="34" charset="0"/>
              <a:buChar char="•"/>
            </a:pPr>
            <a:r>
              <a:rPr lang="en-US" sz="1400" dirty="0"/>
              <a:t>Traffic.</a:t>
            </a:r>
          </a:p>
          <a:p>
            <a:pPr marL="285750" indent="-285750">
              <a:buFont typeface="Arial" panose="020B0604020202020204" pitchFamily="34" charset="0"/>
              <a:buChar char="•"/>
            </a:pPr>
            <a:r>
              <a:rPr lang="en-US" dirty="0">
                <a:solidFill>
                  <a:schemeClr val="bg1"/>
                </a:solidFill>
              </a:rPr>
              <a:t>Speed</a:t>
            </a:r>
          </a:p>
          <a:p>
            <a:pPr marL="742950" lvl="1" indent="-285750">
              <a:buFont typeface="Arial" panose="020B0604020202020204" pitchFamily="34" charset="0"/>
              <a:buChar char="•"/>
            </a:pPr>
            <a:r>
              <a:rPr lang="en-US" sz="1400" dirty="0"/>
              <a:t>The speed can be greater than or less than the max speed.</a:t>
            </a:r>
          </a:p>
          <a:p>
            <a:pPr marL="285750" indent="-285750">
              <a:buFont typeface="Arial" panose="020B0604020202020204" pitchFamily="34" charset="0"/>
              <a:buChar char="•"/>
            </a:pPr>
            <a:r>
              <a:rPr lang="en-US" dirty="0">
                <a:solidFill>
                  <a:schemeClr val="bg1"/>
                </a:solidFill>
              </a:rPr>
              <a:t>Color</a:t>
            </a:r>
          </a:p>
          <a:p>
            <a:pPr marL="742950" lvl="1" indent="-285750">
              <a:buFont typeface="Arial" panose="020B0604020202020204" pitchFamily="34" charset="0"/>
              <a:buChar char="•"/>
            </a:pPr>
            <a:r>
              <a:rPr lang="en-US" sz="1400" dirty="0"/>
              <a:t>Color of the traffic.</a:t>
            </a:r>
          </a:p>
          <a:p>
            <a:pPr marL="1257300" lvl="2" indent="-342900">
              <a:buFont typeface="Arial" panose="020B0604020202020204" pitchFamily="34" charset="0"/>
              <a:buChar char="•"/>
            </a:pPr>
            <a:endParaRPr lang="en-IN" sz="1400" dirty="0">
              <a:solidFill>
                <a:schemeClr val="bg1"/>
              </a:solidFill>
            </a:endParaRPr>
          </a:p>
          <a:p>
            <a:pPr marL="1257300" lvl="2" indent="-342900">
              <a:buFont typeface="Arial" panose="020B0604020202020204" pitchFamily="34" charset="0"/>
              <a:buChar char="•"/>
            </a:pPr>
            <a:endParaRPr lang="en-IN" sz="1400" dirty="0">
              <a:solidFill>
                <a:schemeClr val="bg1"/>
              </a:solidFill>
            </a:endParaRPr>
          </a:p>
          <a:p>
            <a:pPr lvl="2"/>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a:cxnSpLocks/>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7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a:extLst>
              <a:ext uri="{FF2B5EF4-FFF2-40B4-BE49-F238E27FC236}">
                <a16:creationId xmlns:a16="http://schemas.microsoft.com/office/drawing/2014/main" id="{D780D7A6-26DF-5A32-AAA9-3A228CF2801D}"/>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52" name="Title 1">
            <a:extLst>
              <a:ext uri="{FF2B5EF4-FFF2-40B4-BE49-F238E27FC236}">
                <a16:creationId xmlns:a16="http://schemas.microsoft.com/office/drawing/2014/main" id="{E493599F-B05F-AF49-8B35-6EEF5988E494}"/>
              </a:ext>
            </a:extLst>
          </p:cNvPr>
          <p:cNvSpPr>
            <a:spLocks noGrp="1"/>
          </p:cNvSpPr>
          <p:nvPr>
            <p:ph type="title"/>
          </p:nvPr>
        </p:nvSpPr>
        <p:spPr>
          <a:xfrm>
            <a:off x="984250" y="163419"/>
            <a:ext cx="5111750" cy="1204912"/>
          </a:xfrm>
        </p:spPr>
        <p:txBody>
          <a:bodyPr/>
          <a:lstStyle/>
          <a:p>
            <a:pPr algn="l"/>
            <a:r>
              <a:rPr lang="en-US" cap="none" dirty="0"/>
              <a:t>Neural Network</a:t>
            </a:r>
          </a:p>
        </p:txBody>
      </p:sp>
      <p:sp>
        <p:nvSpPr>
          <p:cNvPr id="54" name="TextBox 53">
            <a:extLst>
              <a:ext uri="{FF2B5EF4-FFF2-40B4-BE49-F238E27FC236}">
                <a16:creationId xmlns:a16="http://schemas.microsoft.com/office/drawing/2014/main" id="{B6A5E228-C63D-BD72-DBBC-2CF4E496A206}"/>
              </a:ext>
            </a:extLst>
          </p:cNvPr>
          <p:cNvSpPr txBox="1"/>
          <p:nvPr/>
        </p:nvSpPr>
        <p:spPr>
          <a:xfrm>
            <a:off x="984250" y="1605280"/>
            <a:ext cx="6205444" cy="4565352"/>
          </a:xfrm>
          <a:prstGeom prst="rect">
            <a:avLst/>
          </a:prstGeom>
          <a:noFill/>
        </p:spPr>
        <p:txBody>
          <a:bodyPr wrap="square" rtlCol="0">
            <a:spAutoFit/>
          </a:bodyPr>
          <a:lstStyle/>
          <a:p>
            <a:pPr marL="0" lvl="2">
              <a:spcBef>
                <a:spcPts val="1000"/>
              </a:spcBef>
            </a:pPr>
            <a:r>
              <a:rPr lang="en-IN" sz="1400" spc="50" dirty="0"/>
              <a:t>Definition</a:t>
            </a:r>
          </a:p>
          <a:p>
            <a:pPr marL="285750" lvl="2" indent="-285750">
              <a:spcBef>
                <a:spcPts val="1000"/>
              </a:spcBef>
              <a:buFont typeface="Arial" panose="020B0604020202020204" pitchFamily="34" charset="0"/>
              <a:buChar char="•"/>
            </a:pPr>
            <a:r>
              <a:rPr lang="en-US" sz="1400" spc="50" dirty="0"/>
              <a:t>Neural networks reflect the human brain, allowing computer programs to recognize patterns and solve common problems in AI, machine learning, and deep learning. </a:t>
            </a:r>
          </a:p>
          <a:p>
            <a:pPr marL="285750" lvl="2" indent="-285750">
              <a:spcBef>
                <a:spcPts val="1000"/>
              </a:spcBef>
              <a:buFont typeface="Arial" panose="020B0604020202020204" pitchFamily="34" charset="0"/>
              <a:buChar char="•"/>
            </a:pPr>
            <a:r>
              <a:rPr lang="en-US" sz="1400" spc="50" dirty="0"/>
              <a:t>Neural networks contain node layers, an input layer, one or more hidden layers, and an output layer. </a:t>
            </a:r>
          </a:p>
          <a:p>
            <a:pPr marL="285750" lvl="2" indent="-285750">
              <a:spcBef>
                <a:spcPts val="1000"/>
              </a:spcBef>
              <a:buFont typeface="Arial" panose="020B0604020202020204" pitchFamily="34" charset="0"/>
              <a:buChar char="•"/>
            </a:pPr>
            <a:r>
              <a:rPr lang="en-US" sz="1400" spc="50" dirty="0"/>
              <a:t>Each node connects to another and has an associated weight and threshold. </a:t>
            </a:r>
          </a:p>
          <a:p>
            <a:pPr marL="285750" lvl="2" indent="-285750">
              <a:spcBef>
                <a:spcPts val="1000"/>
              </a:spcBef>
              <a:buFont typeface="Arial" panose="020B0604020202020204" pitchFamily="34" charset="0"/>
              <a:buChar char="•"/>
            </a:pPr>
            <a:r>
              <a:rPr lang="en-US" sz="1400" spc="50" dirty="0"/>
              <a:t>If the output of any individual node is above the specified threshold value, that node is activated, sending data to the next layer of the network. Otherwise, it remains deactivated without sending any data.</a:t>
            </a:r>
            <a:endParaRPr lang="en-IN" sz="1400" spc="50" dirty="0"/>
          </a:p>
          <a:p>
            <a:pPr marL="285750" lvl="2" indent="-285750">
              <a:spcBef>
                <a:spcPts val="1000"/>
              </a:spcBef>
              <a:buFont typeface="Arial" panose="020B0604020202020204" pitchFamily="34" charset="0"/>
              <a:buChar char="•"/>
            </a:pPr>
            <a:endParaRPr lang="en-IN" sz="1400" spc="50" dirty="0"/>
          </a:p>
          <a:p>
            <a:pPr marL="285750" lvl="2" indent="-285750">
              <a:spcBef>
                <a:spcPts val="1000"/>
              </a:spcBef>
              <a:buFont typeface="Arial" panose="020B0604020202020204" pitchFamily="34" charset="0"/>
              <a:buChar char="•"/>
            </a:pPr>
            <a:endParaRPr lang="en-IN" sz="1400" spc="50" dirty="0"/>
          </a:p>
          <a:p>
            <a:pPr marL="0" lvl="2">
              <a:spcBef>
                <a:spcPts val="1000"/>
              </a:spcBef>
            </a:pPr>
            <a:endParaRPr lang="en-IN" sz="1400" spc="50" dirty="0"/>
          </a:p>
          <a:p>
            <a:pPr marL="0" lvl="2">
              <a:spcBef>
                <a:spcPts val="1000"/>
              </a:spcBef>
            </a:pPr>
            <a:endParaRPr lang="en-IN" sz="1400" spc="50" dirty="0"/>
          </a:p>
        </p:txBody>
      </p:sp>
      <p:pic>
        <p:nvPicPr>
          <p:cNvPr id="2052" name="Picture 4" descr="Mathematical formula used to determine summation">
            <a:extLst>
              <a:ext uri="{FF2B5EF4-FFF2-40B4-BE49-F238E27FC236}">
                <a16:creationId xmlns:a16="http://schemas.microsoft.com/office/drawing/2014/main" id="{BE3165C8-E653-AC54-E73D-EEF884F33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631" y="4822625"/>
            <a:ext cx="3334870" cy="637012"/>
          </a:xfrm>
          <a:prstGeom prst="rect">
            <a:avLst/>
          </a:prstGeom>
          <a:solidFill>
            <a:schemeClr val="bg1"/>
          </a:solidFill>
        </p:spPr>
      </p:pic>
      <p:pic>
        <p:nvPicPr>
          <p:cNvPr id="2054" name="Picture 6" descr="Mathematical formula used to determine the output">
            <a:extLst>
              <a:ext uri="{FF2B5EF4-FFF2-40B4-BE49-F238E27FC236}">
                <a16:creationId xmlns:a16="http://schemas.microsoft.com/office/drawing/2014/main" id="{FD98A4FE-EACB-CA50-E731-709799271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631" y="5459637"/>
            <a:ext cx="3156510" cy="75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5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36525"/>
            <a:ext cx="5111750" cy="1204912"/>
          </a:xfrm>
        </p:spPr>
        <p:txBody>
          <a:bodyPr/>
          <a:lstStyle/>
          <a:p>
            <a:r>
              <a:rPr lang="en-US" cap="none" dirty="0">
                <a:solidFill>
                  <a:schemeClr val="bg1"/>
                </a:solidFill>
              </a:rPr>
              <a:t>Neural Network(continued)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88537"/>
            <a:ext cx="5703421" cy="4667813"/>
          </a:xfrm>
        </p:spPr>
        <p:txBody>
          <a:bodyPr>
            <a:noAutofit/>
          </a:bodyPr>
          <a:lstStyle/>
          <a:p>
            <a:pPr marL="742950" lvl="3" indent="-285750">
              <a:spcBef>
                <a:spcPts val="1000"/>
              </a:spcBef>
              <a:buFont typeface="Arial" panose="020B0604020202020204" pitchFamily="34" charset="0"/>
              <a:buChar char="•"/>
            </a:pPr>
            <a:r>
              <a:rPr lang="en-IN" sz="1400" spc="50" dirty="0">
                <a:solidFill>
                  <a:schemeClr val="bg1"/>
                </a:solidFill>
              </a:rPr>
              <a:t>Input layer</a:t>
            </a:r>
          </a:p>
          <a:p>
            <a:pPr marL="1200150" lvl="4" indent="-285750">
              <a:spcBef>
                <a:spcPts val="1000"/>
              </a:spcBef>
              <a:buFont typeface="Arial" panose="020B0604020202020204" pitchFamily="34" charset="0"/>
              <a:buChar char="•"/>
            </a:pPr>
            <a:r>
              <a:rPr lang="en-US" sz="1400" dirty="0"/>
              <a:t>Input nodes provide information from the outside world to the network.</a:t>
            </a:r>
          </a:p>
          <a:p>
            <a:pPr marL="1200150" lvl="4" indent="-285750">
              <a:spcBef>
                <a:spcPts val="1000"/>
              </a:spcBef>
              <a:buFont typeface="Arial" panose="020B0604020202020204" pitchFamily="34" charset="0"/>
              <a:buChar char="•"/>
            </a:pPr>
            <a:r>
              <a:rPr lang="en-US" sz="1400" dirty="0"/>
              <a:t>The Input nodes pass the information to the hidden nodes without performing any computation.</a:t>
            </a:r>
          </a:p>
          <a:p>
            <a:pPr marL="1200150" lvl="4" indent="-285750">
              <a:spcBef>
                <a:spcPts val="1000"/>
              </a:spcBef>
              <a:buFont typeface="Arial" panose="020B0604020202020204" pitchFamily="34" charset="0"/>
              <a:buChar char="•"/>
            </a:pPr>
            <a:r>
              <a:rPr lang="en-US" sz="1400" dirty="0"/>
              <a:t>In the current scenario, the input layer receives the data from the sensors. </a:t>
            </a:r>
          </a:p>
          <a:p>
            <a:pPr marL="1200150" lvl="4" indent="-285750">
              <a:spcBef>
                <a:spcPts val="1000"/>
              </a:spcBef>
              <a:buFont typeface="Arial" panose="020B0604020202020204" pitchFamily="34" charset="0"/>
              <a:buChar char="•"/>
            </a:pPr>
            <a:r>
              <a:rPr lang="en-US" sz="1400" dirty="0"/>
              <a:t>This data contains information about the intersection of either car and road borders and/or the car and traffic.</a:t>
            </a:r>
          </a:p>
          <a:p>
            <a:pPr marL="1200150" lvl="4" indent="-285750">
              <a:spcBef>
                <a:spcPts val="1000"/>
              </a:spcBef>
              <a:buFont typeface="Arial" panose="020B0604020202020204" pitchFamily="34" charset="0"/>
              <a:buChar char="•"/>
            </a:pPr>
            <a:r>
              <a:rPr lang="en-US" sz="1400" dirty="0"/>
              <a:t> If there are any intersections, the distance from the car's center to the intersection is recorded and later used. </a:t>
            </a:r>
          </a:p>
          <a:p>
            <a:pPr marL="742950" lvl="3" indent="-285750">
              <a:spcBef>
                <a:spcPts val="1000"/>
              </a:spcBef>
              <a:buFont typeface="Arial" panose="020B0604020202020204" pitchFamily="34" charset="0"/>
              <a:buChar char="•"/>
            </a:pPr>
            <a:r>
              <a:rPr lang="en-IN" sz="1400" spc="50" dirty="0">
                <a:solidFill>
                  <a:schemeClr val="bg1"/>
                </a:solidFill>
              </a:rPr>
              <a:t>Hidden layers</a:t>
            </a:r>
          </a:p>
          <a:p>
            <a:pPr marL="1200150" lvl="4" indent="-285750">
              <a:spcBef>
                <a:spcPts val="1000"/>
              </a:spcBef>
              <a:buFont typeface="Arial" panose="020B0604020202020204" pitchFamily="34" charset="0"/>
              <a:buChar char="•"/>
            </a:pPr>
            <a:r>
              <a:rPr lang="en-US" sz="1400" dirty="0"/>
              <a:t>The Hidden nodes have no direct connection with the outside world. </a:t>
            </a:r>
          </a:p>
          <a:p>
            <a:pPr marL="1200150" lvl="4" indent="-285750">
              <a:spcBef>
                <a:spcPts val="1000"/>
              </a:spcBef>
              <a:buFont typeface="Arial" panose="020B0604020202020204" pitchFamily="34" charset="0"/>
              <a:buChar char="•"/>
            </a:pPr>
            <a:r>
              <a:rPr lang="en-US" sz="1400" dirty="0"/>
              <a:t>They perform computations and transfer information from input to output node.</a:t>
            </a:r>
            <a:endParaRPr lang="en-US" dirty="0">
              <a:solidFill>
                <a:schemeClr val="bg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a:cxnSpLocks/>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Picture 2" descr="How to Build and Train Your First Neural Network – Towards AI">
            <a:extLst>
              <a:ext uri="{FF2B5EF4-FFF2-40B4-BE49-F238E27FC236}">
                <a16:creationId xmlns:a16="http://schemas.microsoft.com/office/drawing/2014/main" id="{0CAD8C21-3651-7EF4-AC4B-066F95947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395" y="2333156"/>
            <a:ext cx="3621367" cy="202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35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09631"/>
            <a:ext cx="5585572" cy="1204912"/>
          </a:xfrm>
        </p:spPr>
        <p:txBody>
          <a:bodyPr/>
          <a:lstStyle/>
          <a:p>
            <a:r>
              <a:rPr lang="en-US" dirty="0"/>
              <a:t>Neural Network</a:t>
            </a:r>
            <a:r>
              <a:rPr lang="en-US" cap="none" dirty="0"/>
              <a:t> (continued)</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1778185"/>
            <a:ext cx="6338608" cy="4694333"/>
          </a:xfrm>
        </p:spPr>
        <p:txBody>
          <a:bodyPr>
            <a:normAutofit/>
          </a:bodyPr>
          <a:lstStyle/>
          <a:p>
            <a:pPr marL="1200150" lvl="4" indent="-285750">
              <a:spcBef>
                <a:spcPts val="1000"/>
              </a:spcBef>
              <a:buFont typeface="Arial" panose="020B0604020202020204" pitchFamily="34" charset="0"/>
              <a:buChar char="•"/>
            </a:pPr>
            <a:r>
              <a:rPr lang="en-US" sz="1400" dirty="0"/>
              <a:t>A collection of hidden nodes forms a "Hidden Layer.“</a:t>
            </a:r>
          </a:p>
          <a:p>
            <a:pPr marL="1200150" lvl="4" indent="-285750">
              <a:spcBef>
                <a:spcPts val="1000"/>
              </a:spcBef>
              <a:buFont typeface="Arial" panose="020B0604020202020204" pitchFamily="34" charset="0"/>
              <a:buChar char="•"/>
            </a:pPr>
            <a:r>
              <a:rPr lang="en-US" sz="1400" dirty="0"/>
              <a:t> While a feedforward network will only have a single input layer and a single output layer, it can have zero or multiple Hidden Layers.</a:t>
            </a:r>
          </a:p>
          <a:p>
            <a:pPr marL="1200150" lvl="4" indent="-285750">
              <a:spcBef>
                <a:spcPts val="1000"/>
              </a:spcBef>
              <a:buFont typeface="Arial" panose="020B0604020202020204" pitchFamily="34" charset="0"/>
              <a:buChar char="•"/>
            </a:pPr>
            <a:r>
              <a:rPr lang="en-US" sz="1400" dirty="0"/>
              <a:t>The values for the nodes in the hidden layer are the product of randomly generated weights in the range [-1, 1] and the input values.</a:t>
            </a:r>
          </a:p>
          <a:p>
            <a:pPr marL="1200150" lvl="4" indent="-285750">
              <a:spcBef>
                <a:spcPts val="1000"/>
              </a:spcBef>
              <a:buFont typeface="Arial" panose="020B0604020202020204" pitchFamily="34" charset="0"/>
              <a:buChar char="•"/>
            </a:pPr>
            <a:r>
              <a:rPr lang="en-US" sz="1400" dirty="0"/>
              <a:t>The node is activated if the summation of all such products is more significant than the bias.</a:t>
            </a:r>
            <a:endParaRPr lang="en-IN" sz="1400" spc="50" dirty="0">
              <a:solidFill>
                <a:schemeClr val="tx1"/>
              </a:solidFill>
            </a:endParaRPr>
          </a:p>
          <a:p>
            <a:pPr marL="742950" lvl="3" indent="-285750">
              <a:spcBef>
                <a:spcPts val="1000"/>
              </a:spcBef>
              <a:buFont typeface="Arial" panose="020B0604020202020204" pitchFamily="34" charset="0"/>
              <a:buChar char="•"/>
            </a:pPr>
            <a:r>
              <a:rPr lang="en-IN" sz="1400" spc="50" dirty="0">
                <a:solidFill>
                  <a:schemeClr val="tx1"/>
                </a:solidFill>
              </a:rPr>
              <a:t>Output layer</a:t>
            </a:r>
          </a:p>
          <a:p>
            <a:pPr marL="1200150" lvl="4" indent="-285750">
              <a:spcBef>
                <a:spcPts val="1000"/>
              </a:spcBef>
              <a:buFont typeface="Arial" panose="020B0604020202020204" pitchFamily="34" charset="0"/>
              <a:buChar char="•"/>
            </a:pPr>
            <a:r>
              <a:rPr lang="en-US" sz="1400" dirty="0"/>
              <a:t>The Output nodes are collectively responsible for computations and transferring information from the network to the outside world.</a:t>
            </a:r>
          </a:p>
          <a:p>
            <a:pPr marL="1200150" lvl="4" indent="-285750">
              <a:spcBef>
                <a:spcPts val="1000"/>
              </a:spcBef>
              <a:buFont typeface="Arial" panose="020B0604020202020204" pitchFamily="34" charset="0"/>
              <a:buChar char="•"/>
            </a:pPr>
            <a:r>
              <a:rPr lang="en-US" sz="1400" dirty="0"/>
              <a:t>The direction the car should move is determined by the outputs generated from the Network.</a:t>
            </a:r>
            <a:endParaRPr lang="en-IN" sz="1400" dirty="0"/>
          </a:p>
          <a:p>
            <a:pPr marL="742950" lvl="3" indent="-285750">
              <a:spcBef>
                <a:spcPts val="1000"/>
              </a:spcBef>
              <a:buFont typeface="Arial" panose="020B0604020202020204" pitchFamily="34" charset="0"/>
              <a:buChar char="•"/>
            </a:pPr>
            <a:r>
              <a:rPr lang="en-IN" sz="1400" spc="50" dirty="0">
                <a:solidFill>
                  <a:schemeClr val="tx1"/>
                </a:solidFill>
              </a:rPr>
              <a:t>Bias and Weights</a:t>
            </a:r>
          </a:p>
          <a:p>
            <a:pPr marL="1200150" lvl="4" indent="-285750">
              <a:spcBef>
                <a:spcPts val="1000"/>
              </a:spcBef>
              <a:buFont typeface="Arial" panose="020B0604020202020204" pitchFamily="34" charset="0"/>
              <a:buChar char="•"/>
            </a:pPr>
            <a:r>
              <a:rPr lang="en-IN" sz="1400" dirty="0"/>
              <a:t>Randomly generated values between the range [-1, 1]</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91060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36525"/>
            <a:ext cx="5111750" cy="1204912"/>
          </a:xfrm>
        </p:spPr>
        <p:txBody>
          <a:bodyPr/>
          <a:lstStyle/>
          <a:p>
            <a:r>
              <a:rPr lang="en-US" cap="none" dirty="0">
                <a:solidFill>
                  <a:schemeClr val="bg1"/>
                </a:solidFill>
              </a:rPr>
              <a:t>Neural Network(continued)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88537"/>
            <a:ext cx="5703421" cy="4667813"/>
          </a:xfrm>
        </p:spPr>
        <p:txBody>
          <a:bodyPr>
            <a:noAutofit/>
          </a:bodyPr>
          <a:lstStyle/>
          <a:p>
            <a:pPr marL="285750" indent="-285750">
              <a:buFont typeface="Arial" panose="020B0604020202020204" pitchFamily="34" charset="0"/>
              <a:buChar char="•"/>
            </a:pPr>
            <a:r>
              <a:rPr lang="en-US" dirty="0">
                <a:solidFill>
                  <a:schemeClr val="bg1"/>
                </a:solidFill>
              </a:rPr>
              <a:t>Start with a random values for weights and bias between -1 and -1</a:t>
            </a:r>
          </a:p>
          <a:p>
            <a:pPr marL="742950" lvl="1" indent="-285750">
              <a:buFont typeface="Arial" panose="020B0604020202020204" pitchFamily="34" charset="0"/>
              <a:buChar char="•"/>
            </a:pPr>
            <a:r>
              <a:rPr lang="en-IN" sz="1400" b="0" dirty="0" err="1">
                <a:solidFill>
                  <a:srgbClr val="FF0000"/>
                </a:solidFill>
                <a:effectLst/>
              </a:rPr>
              <a:t>level.weights</a:t>
            </a:r>
            <a:r>
              <a:rPr lang="en-IN" sz="1400" b="0" dirty="0">
                <a:solidFill>
                  <a:srgbClr val="FF0000"/>
                </a:solidFill>
                <a:effectLst/>
              </a:rPr>
              <a:t>[</a:t>
            </a:r>
            <a:r>
              <a:rPr lang="en-IN" sz="1400" b="0" dirty="0" err="1">
                <a:solidFill>
                  <a:srgbClr val="FF0000"/>
                </a:solidFill>
                <a:effectLst/>
              </a:rPr>
              <a:t>i</a:t>
            </a:r>
            <a:r>
              <a:rPr lang="en-IN" sz="1400" b="0" dirty="0">
                <a:solidFill>
                  <a:srgbClr val="FF0000"/>
                </a:solidFill>
                <a:effectLst/>
              </a:rPr>
              <a:t>][j]=</a:t>
            </a:r>
            <a:r>
              <a:rPr lang="en-IN" sz="1400" b="0" dirty="0" err="1">
                <a:solidFill>
                  <a:srgbClr val="FF0000"/>
                </a:solidFill>
                <a:effectLst/>
              </a:rPr>
              <a:t>Math.random</a:t>
            </a:r>
            <a:r>
              <a:rPr lang="en-IN" sz="1400" b="0" dirty="0">
                <a:solidFill>
                  <a:srgbClr val="FF0000"/>
                </a:solidFill>
                <a:effectLst/>
              </a:rPr>
              <a:t>()*2-1</a:t>
            </a:r>
          </a:p>
          <a:p>
            <a:pPr marL="742950" lvl="1" indent="-285750">
              <a:buFont typeface="Arial" panose="020B0604020202020204" pitchFamily="34" charset="0"/>
              <a:buChar char="•"/>
            </a:pPr>
            <a:r>
              <a:rPr lang="en-IN" sz="1400" dirty="0" err="1">
                <a:solidFill>
                  <a:srgbClr val="FF0000"/>
                </a:solidFill>
              </a:rPr>
              <a:t>level.biases</a:t>
            </a:r>
            <a:r>
              <a:rPr lang="en-IN" sz="1400" dirty="0">
                <a:solidFill>
                  <a:srgbClr val="FF0000"/>
                </a:solidFill>
              </a:rPr>
              <a:t>[</a:t>
            </a:r>
            <a:r>
              <a:rPr lang="en-IN" sz="1400" dirty="0" err="1">
                <a:solidFill>
                  <a:srgbClr val="FF0000"/>
                </a:solidFill>
              </a:rPr>
              <a:t>i</a:t>
            </a:r>
            <a:r>
              <a:rPr lang="en-IN" sz="1400" dirty="0">
                <a:solidFill>
                  <a:srgbClr val="FF0000"/>
                </a:solidFill>
              </a:rPr>
              <a:t>]=</a:t>
            </a:r>
            <a:r>
              <a:rPr lang="en-IN" sz="1400" dirty="0" err="1">
                <a:solidFill>
                  <a:srgbClr val="FF0000"/>
                </a:solidFill>
              </a:rPr>
              <a:t>Math.random</a:t>
            </a:r>
            <a:r>
              <a:rPr lang="en-IN" sz="1400" dirty="0">
                <a:solidFill>
                  <a:srgbClr val="FF0000"/>
                </a:solidFill>
              </a:rPr>
              <a:t>()*2-1</a:t>
            </a:r>
            <a:endParaRPr lang="en-US" sz="1400" dirty="0">
              <a:solidFill>
                <a:srgbClr val="FF0000"/>
              </a:solidFill>
            </a:endParaRPr>
          </a:p>
          <a:p>
            <a:pPr marL="285750" indent="-285750">
              <a:buFont typeface="Arial" panose="020B0604020202020204" pitchFamily="34" charset="0"/>
              <a:buChar char="•"/>
            </a:pPr>
            <a:r>
              <a:rPr lang="en-US" dirty="0">
                <a:solidFill>
                  <a:schemeClr val="bg1"/>
                </a:solidFill>
              </a:rPr>
              <a:t>Feed forward </a:t>
            </a:r>
          </a:p>
          <a:p>
            <a:pPr marL="742950" lvl="1" indent="-285750">
              <a:buFont typeface="Arial" panose="020B0604020202020204" pitchFamily="34" charset="0"/>
              <a:buChar char="•"/>
            </a:pPr>
            <a:r>
              <a:rPr lang="en-US" sz="1400" dirty="0"/>
              <a:t>The arguments are sensor inputs and current level.</a:t>
            </a:r>
          </a:p>
          <a:p>
            <a:pPr marL="742950" lvl="1" indent="-285750">
              <a:buFont typeface="Arial" panose="020B0604020202020204" pitchFamily="34" charset="0"/>
              <a:buChar char="•"/>
            </a:pPr>
            <a:r>
              <a:rPr lang="en-US" sz="1400" dirty="0"/>
              <a:t>The input to the network will be the readings from the sensors. </a:t>
            </a:r>
          </a:p>
          <a:p>
            <a:pPr marL="742950" lvl="1" indent="-285750">
              <a:buFont typeface="Arial" panose="020B0604020202020204" pitchFamily="34" charset="0"/>
              <a:buChar char="•"/>
            </a:pPr>
            <a:r>
              <a:rPr lang="en-US" sz="1400" dirty="0"/>
              <a:t>The outputs are calculated by the product of a given input and its corresponding weight to the output. </a:t>
            </a:r>
          </a:p>
          <a:p>
            <a:pPr marL="1200150" lvl="2" indent="-285750">
              <a:buFont typeface="Arial" panose="020B0604020202020204" pitchFamily="34" charset="0"/>
              <a:buChar char="•"/>
            </a:pPr>
            <a:r>
              <a:rPr lang="en-IN" sz="1400" dirty="0">
                <a:solidFill>
                  <a:srgbClr val="FF0000"/>
                </a:solidFill>
              </a:rPr>
              <a:t>sum+=</a:t>
            </a:r>
            <a:r>
              <a:rPr lang="en-IN" sz="1400" dirty="0" err="1">
                <a:solidFill>
                  <a:srgbClr val="FF0000"/>
                </a:solidFill>
              </a:rPr>
              <a:t>level.inputs</a:t>
            </a:r>
            <a:r>
              <a:rPr lang="en-IN" sz="1400" dirty="0">
                <a:solidFill>
                  <a:srgbClr val="FF0000"/>
                </a:solidFill>
              </a:rPr>
              <a:t>[j]*</a:t>
            </a:r>
            <a:r>
              <a:rPr lang="en-IN" sz="1400" dirty="0" err="1">
                <a:solidFill>
                  <a:srgbClr val="FF0000"/>
                </a:solidFill>
              </a:rPr>
              <a:t>level.weights</a:t>
            </a:r>
            <a:r>
              <a:rPr lang="en-IN" sz="1400" dirty="0">
                <a:solidFill>
                  <a:srgbClr val="FF0000"/>
                </a:solidFill>
              </a:rPr>
              <a:t>[j][</a:t>
            </a:r>
            <a:r>
              <a:rPr lang="en-IN" sz="1400" dirty="0" err="1">
                <a:solidFill>
                  <a:srgbClr val="FF0000"/>
                </a:solidFill>
              </a:rPr>
              <a:t>i</a:t>
            </a:r>
            <a:r>
              <a:rPr lang="en-IN" sz="1400" dirty="0">
                <a:solidFill>
                  <a:srgbClr val="FF0000"/>
                </a:solidFill>
              </a:rPr>
              <a:t>]</a:t>
            </a:r>
            <a:endParaRPr lang="en-US" sz="1400" dirty="0">
              <a:solidFill>
                <a:srgbClr val="FF0000"/>
              </a:solidFill>
            </a:endParaRPr>
          </a:p>
          <a:p>
            <a:pPr marL="742950" lvl="1" indent="-285750">
              <a:buFont typeface="Arial" panose="020B0604020202020204" pitchFamily="34" charset="0"/>
              <a:buChar char="•"/>
            </a:pPr>
            <a:r>
              <a:rPr lang="en-US" sz="1400" dirty="0"/>
              <a:t>If </a:t>
            </a:r>
            <a:r>
              <a:rPr lang="en-US" sz="1400"/>
              <a:t>the sum </a:t>
            </a:r>
            <a:r>
              <a:rPr lang="en-US" sz="1400" dirty="0"/>
              <a:t>is greater than the bias of the neuron/output then the neuron/output will be fired.</a:t>
            </a:r>
          </a:p>
          <a:p>
            <a:pPr marL="1200150" lvl="2" indent="-285750">
              <a:buFont typeface="Arial" panose="020B0604020202020204" pitchFamily="34" charset="0"/>
              <a:buChar char="•"/>
            </a:pPr>
            <a:r>
              <a:rPr lang="en-US" sz="1400" b="0" dirty="0">
                <a:solidFill>
                  <a:srgbClr val="FF0000"/>
                </a:solidFill>
                <a:effectLst/>
              </a:rPr>
              <a:t>if(sum&gt;</a:t>
            </a:r>
            <a:r>
              <a:rPr lang="en-US" sz="1400" b="0" dirty="0" err="1">
                <a:solidFill>
                  <a:srgbClr val="FF0000"/>
                </a:solidFill>
                <a:effectLst/>
              </a:rPr>
              <a:t>level.biases</a:t>
            </a:r>
            <a:r>
              <a:rPr lang="en-US" sz="1400" b="0" dirty="0">
                <a:solidFill>
                  <a:srgbClr val="FF0000"/>
                </a:solidFill>
                <a:effectLst/>
              </a:rPr>
              <a:t>[</a:t>
            </a:r>
            <a:r>
              <a:rPr lang="en-US" sz="1400" b="0" dirty="0" err="1">
                <a:solidFill>
                  <a:srgbClr val="FF0000"/>
                </a:solidFill>
                <a:effectLst/>
              </a:rPr>
              <a:t>i</a:t>
            </a:r>
            <a:r>
              <a:rPr lang="en-US" sz="1400" b="0" dirty="0">
                <a:solidFill>
                  <a:srgbClr val="FF0000"/>
                </a:solidFill>
                <a:effectLst/>
              </a:rPr>
              <a:t>]){ </a:t>
            </a:r>
            <a:r>
              <a:rPr lang="en-IN" sz="1400" b="0" dirty="0" err="1">
                <a:solidFill>
                  <a:srgbClr val="FF0000"/>
                </a:solidFill>
                <a:effectLst/>
              </a:rPr>
              <a:t>level.outputs</a:t>
            </a:r>
            <a:r>
              <a:rPr lang="en-IN" sz="1400" b="0" dirty="0">
                <a:solidFill>
                  <a:srgbClr val="FF0000"/>
                </a:solidFill>
                <a:effectLst/>
              </a:rPr>
              <a:t>[</a:t>
            </a:r>
            <a:r>
              <a:rPr lang="en-IN" sz="1400" b="0" dirty="0" err="1">
                <a:solidFill>
                  <a:srgbClr val="FF0000"/>
                </a:solidFill>
                <a:effectLst/>
              </a:rPr>
              <a:t>i</a:t>
            </a:r>
            <a:r>
              <a:rPr lang="en-IN" sz="1400" b="0" dirty="0">
                <a:solidFill>
                  <a:srgbClr val="FF0000"/>
                </a:solidFill>
                <a:effectLst/>
              </a:rPr>
              <a:t>]=1; }</a:t>
            </a:r>
          </a:p>
          <a:p>
            <a:pPr marL="1200150" lvl="2" indent="-285750">
              <a:buFont typeface="Arial" panose="020B0604020202020204" pitchFamily="34" charset="0"/>
              <a:buChar char="•"/>
            </a:pPr>
            <a:endParaRPr lang="en-IN" sz="1400" b="0" dirty="0">
              <a:solidFill>
                <a:srgbClr val="FF0000"/>
              </a:solidFill>
              <a:effectLst/>
            </a:endParaRPr>
          </a:p>
          <a:p>
            <a:pPr marL="1200150" lvl="2" indent="-285750">
              <a:buFont typeface="Arial" panose="020B0604020202020204" pitchFamily="34" charset="0"/>
              <a:buChar char="•"/>
            </a:pPr>
            <a:endParaRPr lang="en-US" sz="1400" b="0" dirty="0">
              <a:solidFill>
                <a:srgbClr val="D3AF86"/>
              </a:solidFill>
              <a:effectLst/>
            </a:endParaRPr>
          </a:p>
          <a:p>
            <a:pPr marL="1200150" lvl="2"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1257300" lvl="2" indent="-342900">
              <a:buFont typeface="Arial" panose="020B0604020202020204" pitchFamily="34" charset="0"/>
              <a:buChar char="•"/>
            </a:pPr>
            <a:endParaRPr lang="en-IN" sz="1400" dirty="0">
              <a:solidFill>
                <a:schemeClr val="bg1"/>
              </a:solidFill>
            </a:endParaRPr>
          </a:p>
          <a:p>
            <a:pPr lvl="2"/>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a:cxnSpLocks/>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61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928107"/>
            <a:ext cx="5611906" cy="1122202"/>
          </a:xfrm>
        </p:spPr>
        <p:txBody>
          <a:bodyPr/>
          <a:lstStyle/>
          <a:p>
            <a:r>
              <a:rPr lang="en-US" sz="2800" cap="none" dirty="0"/>
              <a:t>Project Advisor </a:t>
            </a:r>
            <a:br>
              <a:rPr lang="en-US" dirty="0"/>
            </a:br>
            <a:r>
              <a:rPr lang="en-IN" b="0" i="0" dirty="0">
                <a:solidFill>
                  <a:srgbClr val="808080"/>
                </a:solidFill>
                <a:effectLst/>
              </a:rPr>
              <a:t>Dr. Yanqing Zhang</a:t>
            </a:r>
            <a:r>
              <a:rPr lang="en-US" dirty="0"/>
              <a:t> </a:t>
            </a:r>
          </a:p>
        </p:txBody>
      </p:sp>
      <p:sp>
        <p:nvSpPr>
          <p:cNvPr id="4" name="Title 1">
            <a:extLst>
              <a:ext uri="{FF2B5EF4-FFF2-40B4-BE49-F238E27FC236}">
                <a16:creationId xmlns:a16="http://schemas.microsoft.com/office/drawing/2014/main" id="{9260164E-F3C2-2355-FE45-DD44F96FE381}"/>
              </a:ext>
            </a:extLst>
          </p:cNvPr>
          <p:cNvSpPr txBox="1">
            <a:spLocks/>
          </p:cNvSpPr>
          <p:nvPr/>
        </p:nvSpPr>
        <p:spPr>
          <a:xfrm>
            <a:off x="6416041" y="5045827"/>
            <a:ext cx="5611906" cy="112220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2800" cap="none" dirty="0"/>
              <a:t>Project Defence</a:t>
            </a:r>
            <a:br>
              <a:rPr lang="en-US" dirty="0"/>
            </a:br>
            <a:r>
              <a:rPr lang="en-IN" dirty="0">
                <a:solidFill>
                  <a:srgbClr val="808080"/>
                </a:solidFill>
              </a:rPr>
              <a:t>Dr. Ying Zhu</a:t>
            </a:r>
            <a:endParaRPr lang="en-US" dirty="0">
              <a:solidFill>
                <a:srgbClr val="808080"/>
              </a:solidFill>
            </a:endParaRPr>
          </a:p>
        </p:txBody>
      </p:sp>
    </p:spTree>
    <p:extLst>
      <p:ext uri="{BB962C8B-B14F-4D97-AF65-F5344CB8AC3E}">
        <p14:creationId xmlns:p14="http://schemas.microsoft.com/office/powerpoint/2010/main" val="421145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09631"/>
            <a:ext cx="5531784" cy="1204912"/>
          </a:xfrm>
        </p:spPr>
        <p:txBody>
          <a:bodyPr/>
          <a:lstStyle/>
          <a:p>
            <a:r>
              <a:rPr lang="en-US" dirty="0"/>
              <a:t>Neural Network</a:t>
            </a:r>
            <a:r>
              <a:rPr lang="en-US" cap="none" dirty="0"/>
              <a:t>(continued)</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1778185"/>
            <a:ext cx="5876925" cy="4281955"/>
          </a:xfrm>
        </p:spPr>
        <p:txBody>
          <a:bodyPr>
            <a:normAutofit/>
          </a:bodyPr>
          <a:lstStyle/>
          <a:p>
            <a:pPr marL="285750" lvl="2" indent="-285750">
              <a:lnSpc>
                <a:spcPct val="100000"/>
              </a:lnSpc>
              <a:spcBef>
                <a:spcPts val="1000"/>
              </a:spcBef>
              <a:buFont typeface="Arial" panose="020B0604020202020204" pitchFamily="34" charset="0"/>
              <a:buChar char="•"/>
            </a:pPr>
            <a:r>
              <a:rPr lang="en-IN" sz="1400" spc="50" dirty="0">
                <a:solidFill>
                  <a:schemeClr val="tx1"/>
                </a:solidFill>
              </a:rPr>
              <a:t>If the sensor reads any intersections then the offsets(distance between the centre of the car and border or other car) is subtracted from 1, so the if the intersection is very far then the value sent to the neuron will be less and vice versa. </a:t>
            </a:r>
          </a:p>
          <a:p>
            <a:pPr marL="742950" lvl="3" indent="-285750">
              <a:lnSpc>
                <a:spcPct val="100000"/>
              </a:lnSpc>
              <a:spcBef>
                <a:spcPts val="1000"/>
              </a:spcBef>
              <a:buFont typeface="Arial" panose="020B0604020202020204" pitchFamily="34" charset="0"/>
              <a:buChar char="•"/>
            </a:pPr>
            <a:r>
              <a:rPr lang="en-US" sz="1400" b="0" dirty="0">
                <a:solidFill>
                  <a:srgbClr val="FF0000"/>
                </a:solidFill>
                <a:effectLst/>
              </a:rPr>
              <a:t>const offsets=</a:t>
            </a:r>
            <a:r>
              <a:rPr lang="en-US" sz="1400" b="0" dirty="0" err="1">
                <a:solidFill>
                  <a:srgbClr val="FF0000"/>
                </a:solidFill>
                <a:effectLst/>
              </a:rPr>
              <a:t>this.sensor.readings.map</a:t>
            </a:r>
            <a:r>
              <a:rPr lang="en-US" sz="1400" b="0" dirty="0">
                <a:solidFill>
                  <a:srgbClr val="FF0000"/>
                </a:solidFill>
                <a:effectLst/>
              </a:rPr>
              <a:t>(</a:t>
            </a:r>
          </a:p>
          <a:p>
            <a:pPr marL="742950" lvl="3" indent="-285750">
              <a:lnSpc>
                <a:spcPct val="100000"/>
              </a:lnSpc>
              <a:spcBef>
                <a:spcPts val="1000"/>
              </a:spcBef>
              <a:buFont typeface="Arial" panose="020B0604020202020204" pitchFamily="34" charset="0"/>
              <a:buChar char="•"/>
            </a:pPr>
            <a:r>
              <a:rPr lang="en-US" sz="1400" b="0" dirty="0">
                <a:solidFill>
                  <a:srgbClr val="FF0000"/>
                </a:solidFill>
                <a:effectLst/>
              </a:rPr>
              <a:t>s=&gt;s==null?0:1-s.offset);</a:t>
            </a:r>
          </a:p>
          <a:p>
            <a:pPr marL="742950" lvl="3" indent="-285750">
              <a:lnSpc>
                <a:spcPct val="100000"/>
              </a:lnSpc>
              <a:spcBef>
                <a:spcPts val="1000"/>
              </a:spcBef>
              <a:buFont typeface="Arial" panose="020B0604020202020204" pitchFamily="34" charset="0"/>
              <a:buChar char="•"/>
            </a:pPr>
            <a:endParaRPr lang="en-US" sz="1400" dirty="0">
              <a:solidFill>
                <a:srgbClr val="DC3958"/>
              </a:solidFill>
            </a:endParaRPr>
          </a:p>
          <a:p>
            <a:pPr marL="285750" lvl="2" indent="-285750">
              <a:lnSpc>
                <a:spcPct val="100000"/>
              </a:lnSpc>
              <a:spcBef>
                <a:spcPts val="1000"/>
              </a:spcBef>
              <a:buFont typeface="Arial" panose="020B0604020202020204" pitchFamily="34" charset="0"/>
              <a:buChar char="•"/>
            </a:pPr>
            <a:r>
              <a:rPr lang="en-US" sz="1400" spc="50" dirty="0">
                <a:solidFill>
                  <a:schemeClr val="tx1"/>
                </a:solidFill>
              </a:rPr>
              <a:t>Connecting the brain to the output controls.</a:t>
            </a:r>
          </a:p>
          <a:p>
            <a:pPr marL="742950" lvl="3" indent="-285750">
              <a:lnSpc>
                <a:spcPct val="110000"/>
              </a:lnSpc>
              <a:spcBef>
                <a:spcPts val="1000"/>
              </a:spcBef>
              <a:buFont typeface="Arial" panose="020B0604020202020204" pitchFamily="34" charset="0"/>
              <a:buChar char="•"/>
            </a:pPr>
            <a:r>
              <a:rPr lang="en-IN" sz="1400" dirty="0">
                <a:solidFill>
                  <a:srgbClr val="FF0000"/>
                </a:solidFill>
              </a:rPr>
              <a:t>if(</a:t>
            </a:r>
            <a:r>
              <a:rPr lang="en-IN" sz="1400" dirty="0" err="1">
                <a:solidFill>
                  <a:srgbClr val="FF0000"/>
                </a:solidFill>
              </a:rPr>
              <a:t>this.useBrain</a:t>
            </a:r>
            <a:r>
              <a:rPr lang="en-IN" sz="1400" dirty="0">
                <a:solidFill>
                  <a:srgbClr val="FF0000"/>
                </a:solidFill>
              </a:rPr>
              <a:t>){</a:t>
            </a:r>
            <a:endParaRPr lang="en-US" sz="1400" dirty="0">
              <a:solidFill>
                <a:srgbClr val="FF0000"/>
              </a:solidFill>
            </a:endParaRPr>
          </a:p>
          <a:p>
            <a:pPr marL="742950" lvl="3" indent="-285750">
              <a:lnSpc>
                <a:spcPct val="110000"/>
              </a:lnSpc>
              <a:spcBef>
                <a:spcPts val="1000"/>
              </a:spcBef>
              <a:buFont typeface="Arial" panose="020B0604020202020204" pitchFamily="34" charset="0"/>
              <a:buChar char="•"/>
            </a:pPr>
            <a:r>
              <a:rPr lang="en-US" sz="1400" dirty="0" err="1">
                <a:solidFill>
                  <a:srgbClr val="FF0000"/>
                </a:solidFill>
              </a:rPr>
              <a:t>this.controls.forward</a:t>
            </a:r>
            <a:r>
              <a:rPr lang="en-US" sz="1400" dirty="0">
                <a:solidFill>
                  <a:srgbClr val="FF0000"/>
                </a:solidFill>
              </a:rPr>
              <a:t>=outputs[0];</a:t>
            </a:r>
          </a:p>
          <a:p>
            <a:pPr marL="742950" lvl="3" indent="-285750">
              <a:lnSpc>
                <a:spcPct val="110000"/>
              </a:lnSpc>
              <a:spcBef>
                <a:spcPts val="1000"/>
              </a:spcBef>
              <a:buFont typeface="Arial" panose="020B0604020202020204" pitchFamily="34" charset="0"/>
              <a:buChar char="•"/>
            </a:pPr>
            <a:r>
              <a:rPr lang="en-US" sz="1400" dirty="0" err="1">
                <a:solidFill>
                  <a:srgbClr val="FF0000"/>
                </a:solidFill>
              </a:rPr>
              <a:t>this.controls.left</a:t>
            </a:r>
            <a:r>
              <a:rPr lang="en-US" sz="1400" dirty="0">
                <a:solidFill>
                  <a:srgbClr val="FF0000"/>
                </a:solidFill>
              </a:rPr>
              <a:t>=outputs[1];</a:t>
            </a:r>
          </a:p>
          <a:p>
            <a:pPr marL="742950" lvl="3" indent="-285750">
              <a:lnSpc>
                <a:spcPct val="110000"/>
              </a:lnSpc>
              <a:spcBef>
                <a:spcPts val="1000"/>
              </a:spcBef>
              <a:buFont typeface="Arial" panose="020B0604020202020204" pitchFamily="34" charset="0"/>
              <a:buChar char="•"/>
            </a:pPr>
            <a:r>
              <a:rPr lang="en-US" sz="1400" dirty="0" err="1">
                <a:solidFill>
                  <a:srgbClr val="FF0000"/>
                </a:solidFill>
              </a:rPr>
              <a:t>this.controls.right</a:t>
            </a:r>
            <a:r>
              <a:rPr lang="en-US" sz="1400" dirty="0">
                <a:solidFill>
                  <a:srgbClr val="FF0000"/>
                </a:solidFill>
              </a:rPr>
              <a:t>=outputs[2];</a:t>
            </a:r>
          </a:p>
          <a:p>
            <a:pPr marL="742950" lvl="3" indent="-285750">
              <a:lnSpc>
                <a:spcPct val="110000"/>
              </a:lnSpc>
              <a:spcBef>
                <a:spcPts val="1000"/>
              </a:spcBef>
              <a:buFont typeface="Arial" panose="020B0604020202020204" pitchFamily="34" charset="0"/>
              <a:buChar char="•"/>
            </a:pPr>
            <a:r>
              <a:rPr lang="en-US" sz="1400" dirty="0" err="1">
                <a:solidFill>
                  <a:srgbClr val="FF0000"/>
                </a:solidFill>
              </a:rPr>
              <a:t>this.controls.reverse</a:t>
            </a:r>
            <a:r>
              <a:rPr lang="en-US" sz="1400" dirty="0">
                <a:solidFill>
                  <a:srgbClr val="FF0000"/>
                </a:solidFill>
              </a:rPr>
              <a:t>=outputs[3]; }</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3439814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36525"/>
            <a:ext cx="5111750" cy="1204912"/>
          </a:xfrm>
        </p:spPr>
        <p:txBody>
          <a:bodyPr/>
          <a:lstStyle/>
          <a:p>
            <a:r>
              <a:rPr lang="en-US" cap="none" dirty="0">
                <a:solidFill>
                  <a:schemeClr val="bg1"/>
                </a:solidFill>
              </a:rPr>
              <a:t>Neural Visualization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88537"/>
            <a:ext cx="5703421" cy="4667813"/>
          </a:xfrm>
        </p:spPr>
        <p:txBody>
          <a:bodyPr>
            <a:noAutofit/>
          </a:bodyPr>
          <a:lstStyle/>
          <a:p>
            <a:pPr marL="285750" indent="-285750">
              <a:buFont typeface="Arial" panose="020B0604020202020204" pitchFamily="34" charset="0"/>
              <a:buChar char="•"/>
            </a:pPr>
            <a:r>
              <a:rPr lang="en-US" dirty="0">
                <a:solidFill>
                  <a:schemeClr val="bg1"/>
                </a:solidFill>
              </a:rPr>
              <a:t>Visualizing the feedback from the output values is very interesting compared to understanding the values.</a:t>
            </a:r>
          </a:p>
          <a:p>
            <a:pPr marL="285750" indent="-285750">
              <a:buFont typeface="Arial" panose="020B0604020202020204" pitchFamily="34" charset="0"/>
              <a:buChar char="•"/>
            </a:pPr>
            <a:r>
              <a:rPr lang="en-US" dirty="0">
                <a:solidFill>
                  <a:schemeClr val="bg1"/>
                </a:solidFill>
              </a:rPr>
              <a:t> Starting from the top of the visualizer is the output, which determines the direction of movement for the car, followed by the hidden layers, and the bottom is the input layer filling up with the data from the sensors. </a:t>
            </a:r>
          </a:p>
          <a:p>
            <a:pPr marL="285750" indent="-285750">
              <a:buFont typeface="Arial" panose="020B0604020202020204" pitchFamily="34" charset="0"/>
              <a:buChar char="•"/>
            </a:pPr>
            <a:r>
              <a:rPr lang="en-US" dirty="0">
                <a:solidFill>
                  <a:schemeClr val="bg1"/>
                </a:solidFill>
              </a:rPr>
              <a:t>Yellow represents the positive values, whereas blue represents the negative values. </a:t>
            </a:r>
          </a:p>
          <a:p>
            <a:pPr marL="285750" indent="-285750">
              <a:buFont typeface="Arial" panose="020B0604020202020204" pitchFamily="34" charset="0"/>
              <a:buChar char="•"/>
            </a:pPr>
            <a:r>
              <a:rPr lang="en-US" dirty="0">
                <a:solidFill>
                  <a:schemeClr val="bg1"/>
                </a:solidFill>
              </a:rPr>
              <a:t>The dashed lines around the hidden layer and the output represents the bias and follows the yellow and blue color format.</a:t>
            </a:r>
          </a:p>
          <a:p>
            <a:pPr marL="1200150" lvl="2" indent="-285750">
              <a:buFont typeface="Arial" panose="020B0604020202020204" pitchFamily="34" charset="0"/>
              <a:buChar char="•"/>
            </a:pPr>
            <a:endParaRPr lang="en-IN" sz="1400" b="0" dirty="0">
              <a:solidFill>
                <a:srgbClr val="FF0000"/>
              </a:solidFill>
              <a:effectLst/>
            </a:endParaRPr>
          </a:p>
          <a:p>
            <a:pPr marL="1200150" lvl="2" indent="-285750">
              <a:buFont typeface="Arial" panose="020B0604020202020204" pitchFamily="34" charset="0"/>
              <a:buChar char="•"/>
            </a:pPr>
            <a:endParaRPr lang="en-US" sz="1400" b="0" dirty="0">
              <a:solidFill>
                <a:srgbClr val="D3AF86"/>
              </a:solidFill>
              <a:effectLst/>
            </a:endParaRPr>
          </a:p>
          <a:p>
            <a:pPr marL="1200150" lvl="2"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1257300" lvl="2" indent="-342900">
              <a:buFont typeface="Arial" panose="020B0604020202020204" pitchFamily="34" charset="0"/>
              <a:buChar char="•"/>
            </a:pPr>
            <a:endParaRPr lang="en-IN" sz="1400" dirty="0">
              <a:solidFill>
                <a:schemeClr val="bg1"/>
              </a:solidFill>
            </a:endParaRPr>
          </a:p>
          <a:p>
            <a:pPr lvl="2"/>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a:cxnSpLocks/>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29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36525"/>
            <a:ext cx="5111750" cy="1204912"/>
          </a:xfrm>
        </p:spPr>
        <p:txBody>
          <a:bodyPr/>
          <a:lstStyle/>
          <a:p>
            <a:r>
              <a:rPr lang="en-US" cap="none" dirty="0"/>
              <a:t>Genetic Algorithm</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1850" y="1688537"/>
            <a:ext cx="6330950" cy="4667813"/>
          </a:xfrm>
        </p:spPr>
        <p:txBody>
          <a:bodyPr>
            <a:noAutofit/>
          </a:bodyPr>
          <a:lstStyle/>
          <a:p>
            <a:pPr marL="285750" lvl="2" indent="-285750">
              <a:lnSpc>
                <a:spcPct val="100000"/>
              </a:lnSpc>
              <a:spcBef>
                <a:spcPts val="1000"/>
              </a:spcBef>
              <a:spcAft>
                <a:spcPts val="0"/>
              </a:spcAft>
              <a:buFont typeface="Arial" panose="020B0604020202020204" pitchFamily="34" charset="0"/>
              <a:buChar char="•"/>
            </a:pPr>
            <a:r>
              <a:rPr lang="en-US" sz="1400" spc="50" dirty="0">
                <a:solidFill>
                  <a:schemeClr val="tx1"/>
                </a:solidFill>
              </a:rPr>
              <a:t>A genetic algorithm is a metaheuristic inspired by Charles Darwin's theory of natural evolution. </a:t>
            </a:r>
          </a:p>
          <a:p>
            <a:pPr marL="285750" lvl="2" indent="-285750">
              <a:lnSpc>
                <a:spcPct val="100000"/>
              </a:lnSpc>
              <a:spcBef>
                <a:spcPts val="1000"/>
              </a:spcBef>
              <a:spcAft>
                <a:spcPts val="0"/>
              </a:spcAft>
              <a:buFont typeface="Arial" panose="020B0604020202020204" pitchFamily="34" charset="0"/>
              <a:buChar char="•"/>
            </a:pPr>
            <a:r>
              <a:rPr lang="en-US" sz="1400" spc="50" dirty="0">
                <a:solidFill>
                  <a:schemeClr val="tx1"/>
                </a:solidFill>
              </a:rPr>
              <a:t>This algorithm reflects the process of natural selection, where the fittest individuals are selected for reproduction to produce offspring of the next generation. </a:t>
            </a:r>
          </a:p>
          <a:p>
            <a:pPr marL="285750" lvl="2" indent="-285750">
              <a:lnSpc>
                <a:spcPct val="100000"/>
              </a:lnSpc>
              <a:spcBef>
                <a:spcPts val="1000"/>
              </a:spcBef>
              <a:spcAft>
                <a:spcPts val="0"/>
              </a:spcAft>
              <a:buFont typeface="Arial" panose="020B0604020202020204" pitchFamily="34" charset="0"/>
              <a:buChar char="•"/>
            </a:pPr>
            <a:r>
              <a:rPr lang="en-US" sz="1400" spc="50" dirty="0">
                <a:solidFill>
                  <a:schemeClr val="tx1"/>
                </a:solidFill>
              </a:rPr>
              <a:t>Genetic algorithms are commonly used to generate high-quality optimization and search problem solutions.</a:t>
            </a:r>
          </a:p>
          <a:p>
            <a:pPr marL="285750" lvl="2" indent="-285750">
              <a:lnSpc>
                <a:spcPct val="100000"/>
              </a:lnSpc>
              <a:spcBef>
                <a:spcPts val="1000"/>
              </a:spcBef>
              <a:spcAft>
                <a:spcPts val="0"/>
              </a:spcAft>
              <a:buFont typeface="Arial" panose="020B0604020202020204" pitchFamily="34" charset="0"/>
              <a:buChar char="•"/>
            </a:pPr>
            <a:r>
              <a:rPr lang="en-US" sz="1400" spc="50" dirty="0">
                <a:solidFill>
                  <a:schemeClr val="tx1"/>
                </a:solidFill>
              </a:rPr>
              <a:t>On the general scale the Genetic Algorithm has the following phases</a:t>
            </a:r>
          </a:p>
          <a:p>
            <a:pPr marL="742950" lvl="1" indent="-285750">
              <a:buFont typeface="Arial" panose="020B0604020202020204" pitchFamily="34" charset="0"/>
              <a:buChar char="•"/>
            </a:pPr>
            <a:r>
              <a:rPr lang="en-US" sz="1400" dirty="0"/>
              <a:t>Initialization</a:t>
            </a:r>
          </a:p>
          <a:p>
            <a:pPr marL="1200150" lvl="2" indent="-285750">
              <a:buFont typeface="Arial" panose="020B0604020202020204" pitchFamily="34" charset="0"/>
              <a:buChar char="•"/>
            </a:pPr>
            <a:r>
              <a:rPr lang="en-US" sz="1400" dirty="0"/>
              <a:t>Randomly generated population in the given range and the size generally depends on the problem.</a:t>
            </a:r>
          </a:p>
          <a:p>
            <a:pPr marL="1200150" lvl="2" indent="-285750">
              <a:buFont typeface="Arial" panose="020B0604020202020204" pitchFamily="34" charset="0"/>
              <a:buChar char="•"/>
            </a:pPr>
            <a:r>
              <a:rPr lang="en-US" sz="1400" dirty="0"/>
              <a:t>In some specific cases the population is generated in the search space where there is high likely to find the optimal solutions.</a:t>
            </a:r>
          </a:p>
          <a:p>
            <a:pPr marL="742950" lvl="1" indent="-285750">
              <a:buFont typeface="Arial" panose="020B0604020202020204" pitchFamily="34" charset="0"/>
              <a:buChar char="•"/>
            </a:pPr>
            <a:r>
              <a:rPr lang="en-IN" sz="1400" dirty="0"/>
              <a:t>Fitness Function</a:t>
            </a:r>
          </a:p>
          <a:p>
            <a:pPr marL="1200150" lvl="2" indent="-285750">
              <a:buFont typeface="Arial" panose="020B0604020202020204" pitchFamily="34" charset="0"/>
              <a:buChar char="•"/>
            </a:pPr>
            <a:r>
              <a:rPr lang="en-US" sz="1400" dirty="0"/>
              <a:t>Determines how fit an individual is, and gives a  fitness score, it’s an ability of an individual to compete.</a:t>
            </a:r>
          </a:p>
          <a:p>
            <a:pPr marL="1200150" lvl="2" indent="-285750">
              <a:buFont typeface="Arial" panose="020B0604020202020204" pitchFamily="34" charset="0"/>
              <a:buChar char="•"/>
            </a:pPr>
            <a:r>
              <a:rPr lang="en-US" sz="1400" dirty="0"/>
              <a:t>The probability that an individual will be selected for reproduction is based on its fitness score.</a:t>
            </a:r>
          </a:p>
          <a:p>
            <a:pPr lvl="2"/>
            <a:endParaRPr lang="en-US" sz="14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505070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36525"/>
            <a:ext cx="5410200" cy="1204912"/>
          </a:xfrm>
        </p:spPr>
        <p:txBody>
          <a:bodyPr/>
          <a:lstStyle/>
          <a:p>
            <a:r>
              <a:rPr lang="en-US" cap="none" dirty="0">
                <a:solidFill>
                  <a:schemeClr val="bg1"/>
                </a:solidFill>
              </a:rPr>
              <a:t>Genetic Algorithm (continued)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88537"/>
            <a:ext cx="5703421" cy="4667813"/>
          </a:xfrm>
        </p:spPr>
        <p:txBody>
          <a:bodyPr>
            <a:noAutofit/>
          </a:bodyPr>
          <a:lstStyle/>
          <a:p>
            <a:pPr marL="742950" lvl="1" indent="-285750">
              <a:buFont typeface="Arial" panose="020B0604020202020204" pitchFamily="34" charset="0"/>
              <a:buChar char="•"/>
            </a:pPr>
            <a:r>
              <a:rPr lang="en-US" sz="1400" spc="50" dirty="0">
                <a:solidFill>
                  <a:schemeClr val="bg1"/>
                </a:solidFill>
              </a:rPr>
              <a:t>Selection</a:t>
            </a:r>
          </a:p>
          <a:p>
            <a:pPr marL="1200150" lvl="2" indent="-285750" fontAlgn="base">
              <a:spcAft>
                <a:spcPts val="1600"/>
              </a:spcAft>
              <a:buFont typeface="Arial" panose="020B0604020202020204" pitchFamily="34" charset="0"/>
              <a:buChar char="•"/>
            </a:pPr>
            <a:r>
              <a:rPr lang="en-US" sz="1400" dirty="0"/>
              <a:t>Selects the fittest individuals and let them pass their genes to the next generation.</a:t>
            </a:r>
          </a:p>
          <a:p>
            <a:pPr marL="1200150" lvl="2" indent="-285750" fontAlgn="base">
              <a:spcAft>
                <a:spcPts val="1600"/>
              </a:spcAft>
              <a:buFont typeface="Arial" panose="020B0604020202020204" pitchFamily="34" charset="0"/>
              <a:buChar char="•"/>
            </a:pPr>
            <a:r>
              <a:rPr lang="en-US" sz="1400" dirty="0"/>
              <a:t>If the generation is 0 then the parents are randomly selected from the population.</a:t>
            </a:r>
          </a:p>
          <a:p>
            <a:pPr marL="1200150" lvl="2" indent="-285750" fontAlgn="base">
              <a:spcAft>
                <a:spcPts val="1600"/>
              </a:spcAft>
              <a:buFont typeface="Arial" panose="020B0604020202020204" pitchFamily="34" charset="0"/>
              <a:buChar char="•"/>
            </a:pPr>
            <a:r>
              <a:rPr lang="en-US" sz="1400" dirty="0"/>
              <a:t>Two pairs of individuals (parents) are selected based on their fitness scores.</a:t>
            </a:r>
          </a:p>
          <a:p>
            <a:pPr marL="1200150" lvl="2" indent="-285750" fontAlgn="base">
              <a:spcAft>
                <a:spcPts val="1600"/>
              </a:spcAft>
              <a:buFont typeface="Arial" panose="020B0604020202020204" pitchFamily="34" charset="0"/>
              <a:buChar char="•"/>
            </a:pPr>
            <a:r>
              <a:rPr lang="en-US" sz="1400" dirty="0"/>
              <a:t>Random Selection – the parents are selected randomly and not recommended, except for generation 0.</a:t>
            </a:r>
          </a:p>
          <a:p>
            <a:pPr marL="1200150" lvl="2" indent="-285750" fontAlgn="base">
              <a:spcAft>
                <a:spcPts val="1600"/>
              </a:spcAft>
              <a:buFont typeface="Arial" panose="020B0604020202020204" pitchFamily="34" charset="0"/>
              <a:buChar char="•"/>
            </a:pPr>
            <a:r>
              <a:rPr lang="en-US" sz="1400" dirty="0"/>
              <a:t>Tournament Selection - Provides selection pressure by holding a tournament among S competitors in each group, until it converges to 2 winners from all the groups with S being the tournament size.</a:t>
            </a:r>
          </a:p>
          <a:p>
            <a:pPr marL="1200150" lvl="2" indent="-285750" fontAlgn="base">
              <a:spcAft>
                <a:spcPts val="1600"/>
              </a:spcAft>
              <a:buFont typeface="Arial" panose="020B0604020202020204" pitchFamily="34" charset="0"/>
              <a:buChar char="•"/>
            </a:pPr>
            <a:endParaRPr lang="en-US" sz="1400" dirty="0"/>
          </a:p>
          <a:p>
            <a:pPr marL="1200150" lvl="2" indent="-285750" fontAlgn="base">
              <a:spcBef>
                <a:spcPts val="0"/>
              </a:spcBef>
              <a:spcAft>
                <a:spcPts val="1600"/>
              </a:spcAft>
              <a:buFont typeface="Arial" panose="020B0604020202020204" pitchFamily="34" charset="0"/>
              <a:buChar char="•"/>
            </a:pPr>
            <a:endParaRPr lang="en-US" sz="1400" spc="50" dirty="0">
              <a:solidFill>
                <a:schemeClr val="bg1"/>
              </a:solidFill>
            </a:endParaRPr>
          </a:p>
          <a:p>
            <a:pPr marL="1200150" lvl="2" indent="-285750" fontAlgn="base">
              <a:spcBef>
                <a:spcPts val="0"/>
              </a:spcBef>
              <a:spcAft>
                <a:spcPts val="1600"/>
              </a:spcAft>
              <a:buFont typeface="Arial" panose="020B0604020202020204" pitchFamily="34" charset="0"/>
              <a:buChar char="•"/>
            </a:pPr>
            <a:endParaRPr lang="en-IN" sz="1400" b="0" dirty="0">
              <a:solidFill>
                <a:schemeClr val="bg1"/>
              </a:solidFill>
              <a:effectLst/>
            </a:endParaRPr>
          </a:p>
          <a:p>
            <a:pPr marL="1200150" lvl="2" indent="-285750">
              <a:buFont typeface="Arial" panose="020B0604020202020204" pitchFamily="34" charset="0"/>
              <a:buChar char="•"/>
            </a:pPr>
            <a:endParaRPr lang="en-US" sz="1400" b="0" dirty="0">
              <a:solidFill>
                <a:schemeClr val="bg1"/>
              </a:solidFill>
              <a:effectLst/>
            </a:endParaRPr>
          </a:p>
          <a:p>
            <a:pPr marL="1200150" lvl="2"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1257300" lvl="2" indent="-342900">
              <a:buFont typeface="Arial" panose="020B0604020202020204" pitchFamily="34" charset="0"/>
              <a:buChar char="•"/>
            </a:pPr>
            <a:endParaRPr lang="en-IN" sz="1400" dirty="0">
              <a:solidFill>
                <a:schemeClr val="bg1"/>
              </a:solidFill>
            </a:endParaRPr>
          </a:p>
          <a:p>
            <a:pPr lvl="2"/>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a:cxnSpLocks/>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779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36525"/>
            <a:ext cx="5264150" cy="1204912"/>
          </a:xfrm>
        </p:spPr>
        <p:txBody>
          <a:bodyPr/>
          <a:lstStyle/>
          <a:p>
            <a:r>
              <a:rPr lang="en-US" cap="none" dirty="0"/>
              <a:t>Genetic Algorithm(continued)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1850" y="1688537"/>
            <a:ext cx="6330950" cy="4667813"/>
          </a:xfrm>
        </p:spPr>
        <p:txBody>
          <a:bodyPr>
            <a:noAutofit/>
          </a:bodyPr>
          <a:lstStyle/>
          <a:p>
            <a:pPr marL="742950" lvl="1" indent="-285750">
              <a:buFont typeface="Arial" panose="020B0604020202020204" pitchFamily="34" charset="0"/>
              <a:buChar char="•"/>
            </a:pPr>
            <a:r>
              <a:rPr lang="en-US" sz="1400" dirty="0"/>
              <a:t>Crossover</a:t>
            </a:r>
          </a:p>
          <a:p>
            <a:pPr marL="1200150" lvl="2" indent="-285750">
              <a:buFont typeface="Arial" panose="020B0604020202020204" pitchFamily="34" charset="0"/>
              <a:buChar char="•"/>
            </a:pPr>
            <a:r>
              <a:rPr lang="en-US" sz="1400" dirty="0"/>
              <a:t>Off springs are created by exchanging the genes of parents among themselves until the crossover point is reached.</a:t>
            </a:r>
          </a:p>
          <a:p>
            <a:pPr marL="1200150" lvl="2" indent="-285750">
              <a:buFont typeface="Arial" panose="020B0604020202020204" pitchFamily="34" charset="0"/>
              <a:buChar char="•"/>
            </a:pPr>
            <a:r>
              <a:rPr lang="en-US" sz="1400" dirty="0"/>
              <a:t>Single-point crossover</a:t>
            </a:r>
          </a:p>
          <a:p>
            <a:pPr marL="1200150" lvl="2" indent="-285750">
              <a:buFont typeface="Arial" panose="020B0604020202020204" pitchFamily="34" charset="0"/>
              <a:buChar char="•"/>
            </a:pPr>
            <a:r>
              <a:rPr lang="en-US" sz="1400" dirty="0"/>
              <a:t>Two-point crossover</a:t>
            </a:r>
          </a:p>
          <a:p>
            <a:pPr marL="742950" lvl="1" indent="-285750">
              <a:buFont typeface="Arial" panose="020B0604020202020204" pitchFamily="34" charset="0"/>
              <a:buChar char="•"/>
            </a:pPr>
            <a:r>
              <a:rPr lang="en-US" sz="1400" dirty="0"/>
              <a:t>Mutation </a:t>
            </a:r>
          </a:p>
          <a:p>
            <a:pPr marL="1200150" lvl="2" indent="-285750">
              <a:buFont typeface="Arial" panose="020B0604020202020204" pitchFamily="34" charset="0"/>
              <a:buChar char="•"/>
            </a:pPr>
            <a:r>
              <a:rPr lang="en-US" sz="1400" dirty="0"/>
              <a:t>Mutation occurs to maintain diversity within the population and prevent premature convergence.</a:t>
            </a:r>
          </a:p>
          <a:p>
            <a:pPr marL="1200150" lvl="2" indent="-285750">
              <a:buFont typeface="Arial" panose="020B0604020202020204" pitchFamily="34" charset="0"/>
              <a:buChar char="•"/>
            </a:pPr>
            <a:r>
              <a:rPr lang="en-US" sz="1400" dirty="0"/>
              <a:t>The mutation factor determines the percentage of mutation an off spring can undergo.</a:t>
            </a:r>
          </a:p>
          <a:p>
            <a:pPr marL="742950" lvl="1" indent="-285750">
              <a:buFont typeface="Arial" panose="020B0604020202020204" pitchFamily="34" charset="0"/>
              <a:buChar char="•"/>
            </a:pPr>
            <a:r>
              <a:rPr lang="en-US" sz="1400" dirty="0"/>
              <a:t>Merging the off springs with the population</a:t>
            </a:r>
          </a:p>
          <a:p>
            <a:pPr marL="1200150" lvl="2" indent="-285750">
              <a:buFont typeface="Arial" panose="020B0604020202020204" pitchFamily="34" charset="0"/>
              <a:buChar char="•"/>
            </a:pPr>
            <a:r>
              <a:rPr lang="en-US" sz="1400" dirty="0"/>
              <a:t>The offspring's compete with the parents, and after every generation, the performance and diversity of the offspring is measured. </a:t>
            </a:r>
          </a:p>
          <a:p>
            <a:pPr marL="1200150" lvl="2" indent="-285750">
              <a:buFont typeface="Arial" panose="020B0604020202020204" pitchFamily="34" charset="0"/>
              <a:buChar char="•"/>
            </a:pPr>
            <a:r>
              <a:rPr lang="en-US" sz="1400" dirty="0"/>
              <a:t>The algorithm terminates if the diversity and performance of the offspring remain constant.</a:t>
            </a:r>
          </a:p>
          <a:p>
            <a:pPr lvl="2"/>
            <a:endParaRPr lang="en-US" sz="1400" dirty="0"/>
          </a:p>
          <a:p>
            <a:pPr lvl="2"/>
            <a:endParaRPr lang="en-US" sz="14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39114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36525"/>
            <a:ext cx="5338482" cy="1204912"/>
          </a:xfrm>
        </p:spPr>
        <p:txBody>
          <a:bodyPr/>
          <a:lstStyle/>
          <a:p>
            <a:r>
              <a:rPr lang="en-US" cap="none" dirty="0">
                <a:solidFill>
                  <a:schemeClr val="bg1"/>
                </a:solidFill>
              </a:rPr>
              <a:t>Genetic Algorithm (continued)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88537"/>
            <a:ext cx="5703421" cy="4667813"/>
          </a:xfrm>
        </p:spPr>
        <p:txBody>
          <a:bodyPr>
            <a:noAutofit/>
          </a:bodyPr>
          <a:lstStyle/>
          <a:p>
            <a:pPr marL="742950" lvl="1" indent="-285750" algn="l">
              <a:buFont typeface="Arial" panose="020B0604020202020204" pitchFamily="34" charset="0"/>
              <a:buChar char="•"/>
            </a:pPr>
            <a:r>
              <a:rPr lang="en-US" sz="1400" dirty="0"/>
              <a:t>Termination</a:t>
            </a:r>
          </a:p>
          <a:p>
            <a:pPr marL="1200150" lvl="2" indent="-285750">
              <a:buFont typeface="Arial" panose="020B0604020202020204" pitchFamily="34" charset="0"/>
              <a:buChar char="•"/>
            </a:pPr>
            <a:r>
              <a:rPr lang="en-US" sz="1400" dirty="0"/>
              <a:t>If there is no diversity or reached the certain generation limit.</a:t>
            </a:r>
          </a:p>
          <a:p>
            <a:pPr marL="742950" lvl="1" indent="-285750" algn="l">
              <a:buFont typeface="Arial" panose="020B0604020202020204" pitchFamily="34" charset="0"/>
              <a:buChar char="•"/>
            </a:pPr>
            <a:r>
              <a:rPr lang="en-US" sz="1400" dirty="0"/>
              <a:t>Parallelization</a:t>
            </a:r>
          </a:p>
          <a:p>
            <a:pPr marL="1200150" lvl="2" indent="-285750" algn="l">
              <a:buFont typeface="Arial" panose="020B0604020202020204" pitchFamily="34" charset="0"/>
              <a:buChar char="•"/>
            </a:pPr>
            <a:r>
              <a:rPr lang="en-US" sz="1400" dirty="0">
                <a:solidFill>
                  <a:schemeClr val="tx1">
                    <a:tint val="75000"/>
                  </a:schemeClr>
                </a:solidFill>
              </a:rPr>
              <a:t>The process of distributing the neural network across different processors.</a:t>
            </a:r>
          </a:p>
          <a:p>
            <a:pPr marL="1200150" lvl="2"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In order to achieve quicker and more reliable results, one of the best solutions is to make a copy of the neural network brain on each car and run the simulations.</a:t>
            </a:r>
          </a:p>
          <a:p>
            <a:pPr marL="1200150" lvl="2" indent="-285750">
              <a:buFont typeface="Arial" panose="020B0604020202020204" pitchFamily="34" charset="0"/>
              <a:buChar char="•"/>
            </a:pPr>
            <a:endParaRPr lang="en-US" sz="1400" dirty="0"/>
          </a:p>
          <a:p>
            <a:pPr marL="1200150" lvl="2" indent="-285750" fontAlgn="base">
              <a:spcAft>
                <a:spcPts val="1600"/>
              </a:spcAft>
              <a:buFont typeface="Arial" panose="020B0604020202020204" pitchFamily="34" charset="0"/>
              <a:buChar char="•"/>
            </a:pPr>
            <a:endParaRPr lang="en-US" sz="1400" dirty="0"/>
          </a:p>
          <a:p>
            <a:pPr marL="1200150" lvl="2" indent="-285750" fontAlgn="base">
              <a:spcBef>
                <a:spcPts val="0"/>
              </a:spcBef>
              <a:spcAft>
                <a:spcPts val="1600"/>
              </a:spcAft>
              <a:buFont typeface="Arial" panose="020B0604020202020204" pitchFamily="34" charset="0"/>
              <a:buChar char="•"/>
            </a:pPr>
            <a:endParaRPr lang="en-US" sz="1400" spc="50" dirty="0">
              <a:solidFill>
                <a:schemeClr val="bg1"/>
              </a:solidFill>
            </a:endParaRPr>
          </a:p>
          <a:p>
            <a:pPr marL="1200150" lvl="2" indent="-285750" fontAlgn="base">
              <a:spcBef>
                <a:spcPts val="0"/>
              </a:spcBef>
              <a:spcAft>
                <a:spcPts val="1600"/>
              </a:spcAft>
              <a:buFont typeface="Arial" panose="020B0604020202020204" pitchFamily="34" charset="0"/>
              <a:buChar char="•"/>
            </a:pPr>
            <a:endParaRPr lang="en-IN" sz="1400" b="0" dirty="0">
              <a:solidFill>
                <a:schemeClr val="bg1"/>
              </a:solidFill>
              <a:effectLst/>
            </a:endParaRPr>
          </a:p>
          <a:p>
            <a:pPr marL="1200150" lvl="2" indent="-285750">
              <a:buFont typeface="Arial" panose="020B0604020202020204" pitchFamily="34" charset="0"/>
              <a:buChar char="•"/>
            </a:pPr>
            <a:endParaRPr lang="en-US" sz="1400" b="0" dirty="0">
              <a:solidFill>
                <a:schemeClr val="bg1"/>
              </a:solidFill>
              <a:effectLst/>
            </a:endParaRPr>
          </a:p>
          <a:p>
            <a:pPr marL="1200150" lvl="2"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1257300" lvl="2" indent="-342900">
              <a:buFont typeface="Arial" panose="020B0604020202020204" pitchFamily="34" charset="0"/>
              <a:buChar char="•"/>
            </a:pPr>
            <a:endParaRPr lang="en-IN" sz="1400" dirty="0">
              <a:solidFill>
                <a:schemeClr val="bg1"/>
              </a:solidFill>
            </a:endParaRPr>
          </a:p>
          <a:p>
            <a:pPr lvl="2"/>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a:cxnSpLocks/>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799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295900" y="717550"/>
            <a:ext cx="5391151" cy="733425"/>
          </a:xfrm>
        </p:spPr>
        <p:txBody>
          <a:bodyPr/>
          <a:lstStyle/>
          <a:p>
            <a:r>
              <a:rPr lang="en-US" cap="none" dirty="0"/>
              <a:t>Genetic Algorithm(continued)</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26</a:t>
            </a:fld>
            <a:endParaRPr lang="en-US" dirty="0"/>
          </a:p>
        </p:txBody>
      </p:sp>
      <p:sp>
        <p:nvSpPr>
          <p:cNvPr id="9" name="Text Placeholder 2">
            <a:extLst>
              <a:ext uri="{FF2B5EF4-FFF2-40B4-BE49-F238E27FC236}">
                <a16:creationId xmlns:a16="http://schemas.microsoft.com/office/drawing/2014/main" id="{DFA5E90D-AB14-9636-589E-683B64F92899}"/>
              </a:ext>
            </a:extLst>
          </p:cNvPr>
          <p:cNvSpPr txBox="1">
            <a:spLocks/>
          </p:cNvSpPr>
          <p:nvPr/>
        </p:nvSpPr>
        <p:spPr>
          <a:xfrm>
            <a:off x="5295900" y="2588265"/>
            <a:ext cx="6330950" cy="336527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742950" lvl="1" indent="-285750" algn="l">
              <a:buFont typeface="Arial" panose="020B0604020202020204" pitchFamily="34" charset="0"/>
              <a:buChar char="•"/>
            </a:pPr>
            <a:r>
              <a:rPr lang="en-US" sz="1400" dirty="0"/>
              <a:t>A fitness function is required to evaluate the best car from the parallelization, and multiple optimal functions can be created, such as </a:t>
            </a:r>
          </a:p>
          <a:p>
            <a:pPr marL="1200150" lvl="2" indent="-285750" algn="l">
              <a:buFont typeface="Arial" panose="020B0604020202020204" pitchFamily="34" charset="0"/>
              <a:buChar char="•"/>
            </a:pPr>
            <a:r>
              <a:rPr lang="en-US" sz="1400" dirty="0"/>
              <a:t>The maximum distance covered by the car</a:t>
            </a:r>
          </a:p>
          <a:p>
            <a:pPr marL="1200150" lvl="2" indent="-285750" algn="l">
              <a:buFont typeface="Arial" panose="020B0604020202020204" pitchFamily="34" charset="0"/>
              <a:buChar char="•"/>
            </a:pPr>
            <a:r>
              <a:rPr lang="en-US" sz="1400" dirty="0"/>
              <a:t>The drawback of this approach is that the car can go backward without interacting with the traffic.</a:t>
            </a:r>
          </a:p>
          <a:p>
            <a:pPr marL="1200150" lvl="2" indent="-285750" algn="l">
              <a:spcAft>
                <a:spcPts val="0"/>
              </a:spcAft>
              <a:buFont typeface="Arial" panose="020B0604020202020204" pitchFamily="34" charset="0"/>
              <a:buChar char="•"/>
            </a:pPr>
            <a:r>
              <a:rPr lang="en-US" sz="1400" dirty="0"/>
              <a:t>The car can go in circles with a fixed center. </a:t>
            </a:r>
          </a:p>
          <a:p>
            <a:pPr marL="1200150" lvl="2" indent="-285750" algn="l">
              <a:buFont typeface="Arial" panose="020B0604020202020204" pitchFamily="34" charset="0"/>
              <a:buChar char="•"/>
            </a:pPr>
            <a:r>
              <a:rPr lang="en-US" sz="1400" dirty="0"/>
              <a:t>The Minimum distance covered in the direction of the y-axis.</a:t>
            </a:r>
          </a:p>
          <a:p>
            <a:pPr marL="1200150" lvl="2" indent="-285750" algn="l">
              <a:spcAft>
                <a:spcPts val="0"/>
              </a:spcAft>
              <a:buFont typeface="Arial" panose="020B0604020202020204" pitchFamily="34" charset="0"/>
              <a:buChar char="•"/>
            </a:pPr>
            <a:r>
              <a:rPr lang="en-US" sz="1400" dirty="0"/>
              <a:t>While representing the simulation in the computer, the positive value of y is moving in the downward direction; hence, to achieve the maximum route without collisions is to get the car with a minimum value of y.</a:t>
            </a:r>
          </a:p>
          <a:p>
            <a:pPr marL="742950" lvl="1" indent="-285750" algn="l">
              <a:buFont typeface="Arial" panose="020B0604020202020204" pitchFamily="34" charset="0"/>
              <a:buChar char="•"/>
            </a:pPr>
            <a:r>
              <a:rPr lang="en-US" sz="1400" dirty="0"/>
              <a:t>The best car generated is saved for the mutation. The mutation factor is the percentage that represents the offspring's diversity, where one is 100% new, and zero represents a replica.</a:t>
            </a:r>
          </a:p>
          <a:p>
            <a:pPr marL="1200150" lvl="2" indent="-285750" algn="l">
              <a:spcAft>
                <a:spcPts val="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731301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5" y="322988"/>
            <a:ext cx="8421688" cy="1325563"/>
          </a:xfrm>
        </p:spPr>
        <p:txBody>
          <a:bodyPr/>
          <a:lstStyle/>
          <a:p>
            <a:r>
              <a:rPr lang="en-US" cap="none" dirty="0"/>
              <a:t>Results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graphicFrame>
        <p:nvGraphicFramePr>
          <p:cNvPr id="6" name="Table 6">
            <a:extLst>
              <a:ext uri="{FF2B5EF4-FFF2-40B4-BE49-F238E27FC236}">
                <a16:creationId xmlns:a16="http://schemas.microsoft.com/office/drawing/2014/main" id="{1A1A8D34-E130-66BB-64DF-936A04CFA74E}"/>
              </a:ext>
            </a:extLst>
          </p:cNvPr>
          <p:cNvGraphicFramePr>
            <a:graphicFrameLocks noGrp="1"/>
          </p:cNvGraphicFramePr>
          <p:nvPr>
            <p:ph sz="half" idx="2"/>
            <p:extLst>
              <p:ext uri="{D42A27DB-BD31-4B8C-83A1-F6EECF244321}">
                <p14:modId xmlns:p14="http://schemas.microsoft.com/office/powerpoint/2010/main" val="1293934345"/>
              </p:ext>
            </p:extLst>
          </p:nvPr>
        </p:nvGraphicFramePr>
        <p:xfrm>
          <a:off x="868018" y="1334255"/>
          <a:ext cx="10455964" cy="5057158"/>
        </p:xfrm>
        <a:graphic>
          <a:graphicData uri="http://schemas.openxmlformats.org/drawingml/2006/table">
            <a:tbl>
              <a:tblPr firstRow="1" bandRow="1">
                <a:tableStyleId>{073A0DAA-6AF3-43AB-8588-CEC1D06C72B9}</a:tableStyleId>
              </a:tblPr>
              <a:tblGrid>
                <a:gridCol w="1122981">
                  <a:extLst>
                    <a:ext uri="{9D8B030D-6E8A-4147-A177-3AD203B41FA5}">
                      <a16:colId xmlns:a16="http://schemas.microsoft.com/office/drawing/2014/main" val="356283412"/>
                    </a:ext>
                  </a:extLst>
                </a:gridCol>
                <a:gridCol w="1989459">
                  <a:extLst>
                    <a:ext uri="{9D8B030D-6E8A-4147-A177-3AD203B41FA5}">
                      <a16:colId xmlns:a16="http://schemas.microsoft.com/office/drawing/2014/main" val="3442055928"/>
                    </a:ext>
                  </a:extLst>
                </a:gridCol>
                <a:gridCol w="1010953">
                  <a:extLst>
                    <a:ext uri="{9D8B030D-6E8A-4147-A177-3AD203B41FA5}">
                      <a16:colId xmlns:a16="http://schemas.microsoft.com/office/drawing/2014/main" val="2644430560"/>
                    </a:ext>
                  </a:extLst>
                </a:gridCol>
                <a:gridCol w="1875997">
                  <a:extLst>
                    <a:ext uri="{9D8B030D-6E8A-4147-A177-3AD203B41FA5}">
                      <a16:colId xmlns:a16="http://schemas.microsoft.com/office/drawing/2014/main" val="3094285927"/>
                    </a:ext>
                  </a:extLst>
                </a:gridCol>
                <a:gridCol w="1719664">
                  <a:extLst>
                    <a:ext uri="{9D8B030D-6E8A-4147-A177-3AD203B41FA5}">
                      <a16:colId xmlns:a16="http://schemas.microsoft.com/office/drawing/2014/main" val="2595554245"/>
                    </a:ext>
                  </a:extLst>
                </a:gridCol>
                <a:gridCol w="1368455">
                  <a:extLst>
                    <a:ext uri="{9D8B030D-6E8A-4147-A177-3AD203B41FA5}">
                      <a16:colId xmlns:a16="http://schemas.microsoft.com/office/drawing/2014/main" val="4040221075"/>
                    </a:ext>
                  </a:extLst>
                </a:gridCol>
                <a:gridCol w="1368455">
                  <a:extLst>
                    <a:ext uri="{9D8B030D-6E8A-4147-A177-3AD203B41FA5}">
                      <a16:colId xmlns:a16="http://schemas.microsoft.com/office/drawing/2014/main" val="3877656328"/>
                    </a:ext>
                  </a:extLst>
                </a:gridCol>
              </a:tblGrid>
              <a:tr h="772929">
                <a:tc>
                  <a:txBody>
                    <a:bodyPr/>
                    <a:lstStyle/>
                    <a:p>
                      <a:r>
                        <a:rPr lang="en-IN" dirty="0"/>
                        <a:t>Number of Hidden layers</a:t>
                      </a:r>
                    </a:p>
                  </a:txBody>
                  <a:tcPr/>
                </a:tc>
                <a:tc>
                  <a:txBody>
                    <a:bodyPr/>
                    <a:lstStyle/>
                    <a:p>
                      <a:r>
                        <a:rPr lang="en-IN" dirty="0"/>
                        <a:t>Total number of nodes in hidden layer</a:t>
                      </a:r>
                    </a:p>
                  </a:txBody>
                  <a:tcPr/>
                </a:tc>
                <a:tc>
                  <a:txBody>
                    <a:bodyPr/>
                    <a:lstStyle/>
                    <a:p>
                      <a:r>
                        <a:rPr lang="en-IN" dirty="0"/>
                        <a:t>Traffic </a:t>
                      </a:r>
                    </a:p>
                  </a:txBody>
                  <a:tcPr/>
                </a:tc>
                <a:tc>
                  <a:txBody>
                    <a:bodyPr/>
                    <a:lstStyle/>
                    <a:p>
                      <a:r>
                        <a:rPr lang="en-IN" dirty="0"/>
                        <a:t>Mutation factor</a:t>
                      </a:r>
                    </a:p>
                  </a:txBody>
                  <a:tcPr/>
                </a:tc>
                <a:tc>
                  <a:txBody>
                    <a:bodyPr/>
                    <a:lstStyle/>
                    <a:p>
                      <a:r>
                        <a:rPr lang="en-US" sz="1800" dirty="0"/>
                        <a:t>Parallelization</a:t>
                      </a:r>
                      <a:endParaRPr lang="en-IN" dirty="0"/>
                    </a:p>
                  </a:txBody>
                  <a:tcPr/>
                </a:tc>
                <a:tc>
                  <a:txBody>
                    <a:bodyPr/>
                    <a:lstStyle/>
                    <a:p>
                      <a:r>
                        <a:rPr lang="en-IN" dirty="0"/>
                        <a:t>Time taken </a:t>
                      </a:r>
                    </a:p>
                  </a:txBody>
                  <a:tcPr/>
                </a:tc>
                <a:tc>
                  <a:txBody>
                    <a:bodyPr/>
                    <a:lstStyle/>
                    <a:p>
                      <a:r>
                        <a:rPr lang="en-IN" dirty="0"/>
                        <a:t>Number of attempts</a:t>
                      </a:r>
                    </a:p>
                  </a:txBody>
                  <a:tcPr/>
                </a:tc>
                <a:extLst>
                  <a:ext uri="{0D108BD9-81ED-4DB2-BD59-A6C34878D82A}">
                    <a16:rowId xmlns:a16="http://schemas.microsoft.com/office/drawing/2014/main" val="3495422480"/>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1</a:t>
                      </a:r>
                    </a:p>
                  </a:txBody>
                  <a:tcPr/>
                </a:tc>
                <a:tc>
                  <a:txBody>
                    <a:bodyPr/>
                    <a:lstStyle/>
                    <a:p>
                      <a:r>
                        <a:rPr lang="en-IN" dirty="0"/>
                        <a:t>100</a:t>
                      </a:r>
                    </a:p>
                  </a:txBody>
                  <a:tcPr/>
                </a:tc>
                <a:tc>
                  <a:txBody>
                    <a:bodyPr/>
                    <a:lstStyle/>
                    <a:p>
                      <a:endParaRPr lang="en-IN" dirty="0"/>
                    </a:p>
                  </a:txBody>
                  <a:tcPr/>
                </a:tc>
                <a:tc>
                  <a:txBody>
                    <a:bodyPr/>
                    <a:lstStyle/>
                    <a:p>
                      <a:r>
                        <a:rPr lang="en-IN" dirty="0"/>
                        <a:t>Many</a:t>
                      </a:r>
                    </a:p>
                  </a:txBody>
                  <a:tcPr/>
                </a:tc>
                <a:extLst>
                  <a:ext uri="{0D108BD9-81ED-4DB2-BD59-A6C34878D82A}">
                    <a16:rowId xmlns:a16="http://schemas.microsoft.com/office/drawing/2014/main" val="3594787255"/>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1</a:t>
                      </a:r>
                    </a:p>
                  </a:txBody>
                  <a:tcPr/>
                </a:tc>
                <a:tc>
                  <a:txBody>
                    <a:bodyPr/>
                    <a:lstStyle/>
                    <a:p>
                      <a:r>
                        <a:rPr lang="en-IN" dirty="0"/>
                        <a:t>10</a:t>
                      </a:r>
                    </a:p>
                  </a:txBody>
                  <a:tcPr/>
                </a:tc>
                <a:tc>
                  <a:txBody>
                    <a:bodyPr/>
                    <a:lstStyle/>
                    <a:p>
                      <a:endParaRPr lang="en-IN" dirty="0"/>
                    </a:p>
                  </a:txBody>
                  <a:tcPr/>
                </a:tc>
                <a:tc>
                  <a:txBody>
                    <a:bodyPr/>
                    <a:lstStyle/>
                    <a:p>
                      <a:r>
                        <a:rPr lang="en-IN" dirty="0"/>
                        <a:t>Many</a:t>
                      </a:r>
                    </a:p>
                  </a:txBody>
                  <a:tcPr/>
                </a:tc>
                <a:extLst>
                  <a:ext uri="{0D108BD9-81ED-4DB2-BD59-A6C34878D82A}">
                    <a16:rowId xmlns:a16="http://schemas.microsoft.com/office/drawing/2014/main" val="431675065"/>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endParaRPr lang="en-IN" dirty="0"/>
                    </a:p>
                  </a:txBody>
                  <a:tcPr/>
                </a:tc>
                <a:tc>
                  <a:txBody>
                    <a:bodyPr/>
                    <a:lstStyle/>
                    <a:p>
                      <a:r>
                        <a:rPr lang="en-IN" dirty="0"/>
                        <a:t>Many</a:t>
                      </a:r>
                    </a:p>
                  </a:txBody>
                  <a:tcPr/>
                </a:tc>
                <a:extLst>
                  <a:ext uri="{0D108BD9-81ED-4DB2-BD59-A6C34878D82A}">
                    <a16:rowId xmlns:a16="http://schemas.microsoft.com/office/drawing/2014/main" val="4092861965"/>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0.5</a:t>
                      </a:r>
                    </a:p>
                  </a:txBody>
                  <a:tcPr/>
                </a:tc>
                <a:tc>
                  <a:txBody>
                    <a:bodyPr/>
                    <a:lstStyle/>
                    <a:p>
                      <a:r>
                        <a:rPr lang="en-IN"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10.584 Sec</a:t>
                      </a:r>
                    </a:p>
                  </a:txBody>
                  <a:tcPr/>
                </a:tc>
                <a:tc>
                  <a:txBody>
                    <a:bodyPr/>
                    <a:lstStyle/>
                    <a:p>
                      <a:r>
                        <a:rPr lang="en-IN" dirty="0"/>
                        <a:t>85</a:t>
                      </a:r>
                    </a:p>
                  </a:txBody>
                  <a:tcPr/>
                </a:tc>
                <a:extLst>
                  <a:ext uri="{0D108BD9-81ED-4DB2-BD59-A6C34878D82A}">
                    <a16:rowId xmlns:a16="http://schemas.microsoft.com/office/drawing/2014/main" val="2584619093"/>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0.5</a:t>
                      </a:r>
                    </a:p>
                  </a:txBody>
                  <a:tcPr/>
                </a:tc>
                <a:tc>
                  <a:txBody>
                    <a:bodyPr/>
                    <a:lstStyle/>
                    <a:p>
                      <a:r>
                        <a:rPr lang="en-IN" dirty="0"/>
                        <a:t>10</a:t>
                      </a:r>
                    </a:p>
                  </a:txBody>
                  <a:tcPr/>
                </a:tc>
                <a:tc>
                  <a:txBody>
                    <a:bodyPr/>
                    <a:lstStyle/>
                    <a:p>
                      <a:r>
                        <a:rPr lang="en-IN" sz="1800" b="0" i="0" kern="1200" dirty="0">
                          <a:solidFill>
                            <a:schemeClr val="dk1"/>
                          </a:solidFill>
                          <a:effectLst/>
                          <a:latin typeface="+mn-lt"/>
                          <a:ea typeface="+mn-ea"/>
                          <a:cs typeface="+mn-cs"/>
                        </a:rPr>
                        <a:t>5.699 Sec</a:t>
                      </a:r>
                      <a:endParaRPr lang="en-IN" dirty="0"/>
                    </a:p>
                  </a:txBody>
                  <a:tcPr/>
                </a:tc>
                <a:tc>
                  <a:txBody>
                    <a:bodyPr/>
                    <a:lstStyle/>
                    <a:p>
                      <a:r>
                        <a:rPr lang="en-IN" dirty="0"/>
                        <a:t>2</a:t>
                      </a:r>
                    </a:p>
                  </a:txBody>
                  <a:tcPr/>
                </a:tc>
                <a:extLst>
                  <a:ext uri="{0D108BD9-81ED-4DB2-BD59-A6C34878D82A}">
                    <a16:rowId xmlns:a16="http://schemas.microsoft.com/office/drawing/2014/main" val="3016851432"/>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0.5</a:t>
                      </a:r>
                    </a:p>
                  </a:txBody>
                  <a:tcPr/>
                </a:tc>
                <a:tc>
                  <a:txBody>
                    <a:bodyPr/>
                    <a:lstStyle/>
                    <a:p>
                      <a:r>
                        <a:rPr lang="en-IN" dirty="0"/>
                        <a:t>1</a:t>
                      </a:r>
                    </a:p>
                  </a:txBody>
                  <a:tcPr/>
                </a:tc>
                <a:tc>
                  <a:txBody>
                    <a:bodyPr/>
                    <a:lstStyle/>
                    <a:p>
                      <a:r>
                        <a:rPr lang="en-IN" dirty="0"/>
                        <a:t>5.144 Sec</a:t>
                      </a:r>
                    </a:p>
                  </a:txBody>
                  <a:tcPr/>
                </a:tc>
                <a:tc>
                  <a:txBody>
                    <a:bodyPr/>
                    <a:lstStyle/>
                    <a:p>
                      <a:r>
                        <a:rPr lang="en-IN" dirty="0"/>
                        <a:t>1</a:t>
                      </a:r>
                    </a:p>
                  </a:txBody>
                  <a:tcPr/>
                </a:tc>
                <a:extLst>
                  <a:ext uri="{0D108BD9-81ED-4DB2-BD59-A6C34878D82A}">
                    <a16:rowId xmlns:a16="http://schemas.microsoft.com/office/drawing/2014/main" val="1392857321"/>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0.2</a:t>
                      </a:r>
                    </a:p>
                  </a:txBody>
                  <a:tcPr/>
                </a:tc>
                <a:tc>
                  <a:txBody>
                    <a:bodyPr/>
                    <a:lstStyle/>
                    <a:p>
                      <a:r>
                        <a:rPr lang="en-IN" dirty="0"/>
                        <a:t>100</a:t>
                      </a:r>
                    </a:p>
                  </a:txBody>
                  <a:tcPr/>
                </a:tc>
                <a:tc>
                  <a:txBody>
                    <a:bodyPr/>
                    <a:lstStyle/>
                    <a:p>
                      <a:r>
                        <a:rPr lang="en-IN" dirty="0"/>
                        <a:t>6.095 Sec</a:t>
                      </a:r>
                    </a:p>
                  </a:txBody>
                  <a:tcPr/>
                </a:tc>
                <a:tc>
                  <a:txBody>
                    <a:bodyPr/>
                    <a:lstStyle/>
                    <a:p>
                      <a:r>
                        <a:rPr lang="en-IN" dirty="0"/>
                        <a:t>1</a:t>
                      </a:r>
                    </a:p>
                  </a:txBody>
                  <a:tcPr/>
                </a:tc>
                <a:extLst>
                  <a:ext uri="{0D108BD9-81ED-4DB2-BD59-A6C34878D82A}">
                    <a16:rowId xmlns:a16="http://schemas.microsoft.com/office/drawing/2014/main" val="2740217275"/>
                  </a:ext>
                </a:extLst>
              </a:tr>
            </a:tbl>
          </a:graphicData>
        </a:graphic>
      </p:graphicFrame>
    </p:spTree>
    <p:extLst>
      <p:ext uri="{BB962C8B-B14F-4D97-AF65-F5344CB8AC3E}">
        <p14:creationId xmlns:p14="http://schemas.microsoft.com/office/powerpoint/2010/main" val="1429429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5" y="322988"/>
            <a:ext cx="8421688" cy="1325563"/>
          </a:xfrm>
        </p:spPr>
        <p:txBody>
          <a:bodyPr/>
          <a:lstStyle/>
          <a:p>
            <a:r>
              <a:rPr lang="en-US" cap="none" dirty="0">
                <a:solidFill>
                  <a:schemeClr val="bg1"/>
                </a:solidFill>
              </a:rPr>
              <a:t>Results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graphicFrame>
        <p:nvGraphicFramePr>
          <p:cNvPr id="6" name="Table 6">
            <a:extLst>
              <a:ext uri="{FF2B5EF4-FFF2-40B4-BE49-F238E27FC236}">
                <a16:creationId xmlns:a16="http://schemas.microsoft.com/office/drawing/2014/main" id="{1A1A8D34-E130-66BB-64DF-936A04CFA74E}"/>
              </a:ext>
            </a:extLst>
          </p:cNvPr>
          <p:cNvGraphicFramePr>
            <a:graphicFrameLocks noGrp="1"/>
          </p:cNvGraphicFramePr>
          <p:nvPr>
            <p:ph sz="half" idx="2"/>
            <p:extLst>
              <p:ext uri="{D42A27DB-BD31-4B8C-83A1-F6EECF244321}">
                <p14:modId xmlns:p14="http://schemas.microsoft.com/office/powerpoint/2010/main" val="1839662491"/>
              </p:ext>
            </p:extLst>
          </p:nvPr>
        </p:nvGraphicFramePr>
        <p:xfrm>
          <a:off x="868017" y="1324270"/>
          <a:ext cx="10455964" cy="5057158"/>
        </p:xfrm>
        <a:graphic>
          <a:graphicData uri="http://schemas.openxmlformats.org/drawingml/2006/table">
            <a:tbl>
              <a:tblPr firstRow="1" bandRow="1">
                <a:tableStyleId>{073A0DAA-6AF3-43AB-8588-CEC1D06C72B9}</a:tableStyleId>
              </a:tblPr>
              <a:tblGrid>
                <a:gridCol w="1122981">
                  <a:extLst>
                    <a:ext uri="{9D8B030D-6E8A-4147-A177-3AD203B41FA5}">
                      <a16:colId xmlns:a16="http://schemas.microsoft.com/office/drawing/2014/main" val="356283412"/>
                    </a:ext>
                  </a:extLst>
                </a:gridCol>
                <a:gridCol w="1989459">
                  <a:extLst>
                    <a:ext uri="{9D8B030D-6E8A-4147-A177-3AD203B41FA5}">
                      <a16:colId xmlns:a16="http://schemas.microsoft.com/office/drawing/2014/main" val="3442055928"/>
                    </a:ext>
                  </a:extLst>
                </a:gridCol>
                <a:gridCol w="1010953">
                  <a:extLst>
                    <a:ext uri="{9D8B030D-6E8A-4147-A177-3AD203B41FA5}">
                      <a16:colId xmlns:a16="http://schemas.microsoft.com/office/drawing/2014/main" val="2644430560"/>
                    </a:ext>
                  </a:extLst>
                </a:gridCol>
                <a:gridCol w="1875997">
                  <a:extLst>
                    <a:ext uri="{9D8B030D-6E8A-4147-A177-3AD203B41FA5}">
                      <a16:colId xmlns:a16="http://schemas.microsoft.com/office/drawing/2014/main" val="3094285927"/>
                    </a:ext>
                  </a:extLst>
                </a:gridCol>
                <a:gridCol w="1719664">
                  <a:extLst>
                    <a:ext uri="{9D8B030D-6E8A-4147-A177-3AD203B41FA5}">
                      <a16:colId xmlns:a16="http://schemas.microsoft.com/office/drawing/2014/main" val="2595554245"/>
                    </a:ext>
                  </a:extLst>
                </a:gridCol>
                <a:gridCol w="1368455">
                  <a:extLst>
                    <a:ext uri="{9D8B030D-6E8A-4147-A177-3AD203B41FA5}">
                      <a16:colId xmlns:a16="http://schemas.microsoft.com/office/drawing/2014/main" val="4040221075"/>
                    </a:ext>
                  </a:extLst>
                </a:gridCol>
                <a:gridCol w="1368455">
                  <a:extLst>
                    <a:ext uri="{9D8B030D-6E8A-4147-A177-3AD203B41FA5}">
                      <a16:colId xmlns:a16="http://schemas.microsoft.com/office/drawing/2014/main" val="3877656328"/>
                    </a:ext>
                  </a:extLst>
                </a:gridCol>
              </a:tblGrid>
              <a:tr h="772929">
                <a:tc>
                  <a:txBody>
                    <a:bodyPr/>
                    <a:lstStyle/>
                    <a:p>
                      <a:r>
                        <a:rPr lang="en-IN" dirty="0"/>
                        <a:t>Number of Hidden layers</a:t>
                      </a:r>
                    </a:p>
                  </a:txBody>
                  <a:tcPr/>
                </a:tc>
                <a:tc>
                  <a:txBody>
                    <a:bodyPr/>
                    <a:lstStyle/>
                    <a:p>
                      <a:r>
                        <a:rPr lang="en-IN" dirty="0"/>
                        <a:t>Total number of nodes in hidden layer</a:t>
                      </a:r>
                    </a:p>
                  </a:txBody>
                  <a:tcPr/>
                </a:tc>
                <a:tc>
                  <a:txBody>
                    <a:bodyPr/>
                    <a:lstStyle/>
                    <a:p>
                      <a:r>
                        <a:rPr lang="en-IN" dirty="0"/>
                        <a:t>Traffic </a:t>
                      </a:r>
                    </a:p>
                  </a:txBody>
                  <a:tcPr/>
                </a:tc>
                <a:tc>
                  <a:txBody>
                    <a:bodyPr/>
                    <a:lstStyle/>
                    <a:p>
                      <a:r>
                        <a:rPr lang="en-IN" dirty="0"/>
                        <a:t>Mutation factor</a:t>
                      </a:r>
                    </a:p>
                  </a:txBody>
                  <a:tcPr/>
                </a:tc>
                <a:tc>
                  <a:txBody>
                    <a:bodyPr/>
                    <a:lstStyle/>
                    <a:p>
                      <a:r>
                        <a:rPr lang="en-US" sz="1800" dirty="0"/>
                        <a:t>Parallelization</a:t>
                      </a:r>
                      <a:endParaRPr lang="en-IN" dirty="0"/>
                    </a:p>
                  </a:txBody>
                  <a:tcPr/>
                </a:tc>
                <a:tc>
                  <a:txBody>
                    <a:bodyPr/>
                    <a:lstStyle/>
                    <a:p>
                      <a:r>
                        <a:rPr lang="en-IN" dirty="0"/>
                        <a:t>Time taken </a:t>
                      </a:r>
                    </a:p>
                  </a:txBody>
                  <a:tcPr/>
                </a:tc>
                <a:tc>
                  <a:txBody>
                    <a:bodyPr/>
                    <a:lstStyle/>
                    <a:p>
                      <a:r>
                        <a:rPr lang="en-IN" dirty="0"/>
                        <a:t>Number of attempts</a:t>
                      </a:r>
                    </a:p>
                  </a:txBody>
                  <a:tcPr/>
                </a:tc>
                <a:extLst>
                  <a:ext uri="{0D108BD9-81ED-4DB2-BD59-A6C34878D82A}">
                    <a16:rowId xmlns:a16="http://schemas.microsoft.com/office/drawing/2014/main" val="3495422480"/>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0.2</a:t>
                      </a:r>
                    </a:p>
                  </a:txBody>
                  <a:tcPr/>
                </a:tc>
                <a:tc>
                  <a:txBody>
                    <a:bodyPr/>
                    <a:lstStyle/>
                    <a:p>
                      <a:r>
                        <a:rPr lang="en-IN" dirty="0"/>
                        <a:t>10</a:t>
                      </a:r>
                    </a:p>
                  </a:txBody>
                  <a:tcPr/>
                </a:tc>
                <a:tc>
                  <a:txBody>
                    <a:bodyPr/>
                    <a:lstStyle/>
                    <a:p>
                      <a:r>
                        <a:rPr lang="en-IN" dirty="0"/>
                        <a:t>5.016 Sec</a:t>
                      </a:r>
                    </a:p>
                  </a:txBody>
                  <a:tcPr/>
                </a:tc>
                <a:tc>
                  <a:txBody>
                    <a:bodyPr/>
                    <a:lstStyle/>
                    <a:p>
                      <a:r>
                        <a:rPr lang="en-IN" dirty="0"/>
                        <a:t>1</a:t>
                      </a:r>
                    </a:p>
                  </a:txBody>
                  <a:tcPr/>
                </a:tc>
                <a:extLst>
                  <a:ext uri="{0D108BD9-81ED-4DB2-BD59-A6C34878D82A}">
                    <a16:rowId xmlns:a16="http://schemas.microsoft.com/office/drawing/2014/main" val="3594787255"/>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0.2</a:t>
                      </a:r>
                    </a:p>
                  </a:txBody>
                  <a:tcPr/>
                </a:tc>
                <a:tc>
                  <a:txBody>
                    <a:bodyPr/>
                    <a:lstStyle/>
                    <a:p>
                      <a:r>
                        <a:rPr lang="en-IN" dirty="0"/>
                        <a:t>1</a:t>
                      </a:r>
                    </a:p>
                  </a:txBody>
                  <a:tcPr/>
                </a:tc>
                <a:tc>
                  <a:txBody>
                    <a:bodyPr/>
                    <a:lstStyle/>
                    <a:p>
                      <a:r>
                        <a:rPr lang="en-IN" dirty="0"/>
                        <a:t>4.743 Sec</a:t>
                      </a:r>
                    </a:p>
                  </a:txBody>
                  <a:tcPr/>
                </a:tc>
                <a:tc>
                  <a:txBody>
                    <a:bodyPr/>
                    <a:lstStyle/>
                    <a:p>
                      <a:r>
                        <a:rPr lang="en-IN" dirty="0"/>
                        <a:t>1</a:t>
                      </a:r>
                    </a:p>
                  </a:txBody>
                  <a:tcPr/>
                </a:tc>
                <a:extLst>
                  <a:ext uri="{0D108BD9-81ED-4DB2-BD59-A6C34878D82A}">
                    <a16:rowId xmlns:a16="http://schemas.microsoft.com/office/drawing/2014/main" val="431675065"/>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0.1</a:t>
                      </a:r>
                    </a:p>
                  </a:txBody>
                  <a:tcPr/>
                </a:tc>
                <a:tc>
                  <a:txBody>
                    <a:bodyPr/>
                    <a:lstStyle/>
                    <a:p>
                      <a:r>
                        <a:rPr lang="en-IN" dirty="0"/>
                        <a:t>100</a:t>
                      </a:r>
                    </a:p>
                  </a:txBody>
                  <a:tcPr/>
                </a:tc>
                <a:tc>
                  <a:txBody>
                    <a:bodyPr/>
                    <a:lstStyle/>
                    <a:p>
                      <a:r>
                        <a:rPr lang="en-IN" dirty="0"/>
                        <a:t>7.742 Sec</a:t>
                      </a:r>
                    </a:p>
                  </a:txBody>
                  <a:tcPr/>
                </a:tc>
                <a:tc>
                  <a:txBody>
                    <a:bodyPr/>
                    <a:lstStyle/>
                    <a:p>
                      <a:r>
                        <a:rPr lang="en-IN" dirty="0"/>
                        <a:t>1</a:t>
                      </a:r>
                    </a:p>
                  </a:txBody>
                  <a:tcPr/>
                </a:tc>
                <a:extLst>
                  <a:ext uri="{0D108BD9-81ED-4DB2-BD59-A6C34878D82A}">
                    <a16:rowId xmlns:a16="http://schemas.microsoft.com/office/drawing/2014/main" val="4092861965"/>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0.1</a:t>
                      </a:r>
                    </a:p>
                  </a:txBody>
                  <a:tcPr/>
                </a:tc>
                <a:tc>
                  <a:txBody>
                    <a:bodyPr/>
                    <a:lstStyle/>
                    <a:p>
                      <a:r>
                        <a:rPr lang="en-IN" dirty="0"/>
                        <a:t>10</a:t>
                      </a:r>
                    </a:p>
                  </a:txBody>
                  <a:tcPr/>
                </a:tc>
                <a:tc>
                  <a:txBody>
                    <a:bodyPr/>
                    <a:lstStyle/>
                    <a:p>
                      <a:r>
                        <a:rPr lang="en-IN" dirty="0"/>
                        <a:t>6.332 Sec</a:t>
                      </a:r>
                    </a:p>
                  </a:txBody>
                  <a:tcPr/>
                </a:tc>
                <a:tc>
                  <a:txBody>
                    <a:bodyPr/>
                    <a:lstStyle/>
                    <a:p>
                      <a:r>
                        <a:rPr lang="en-IN" dirty="0"/>
                        <a:t>1</a:t>
                      </a:r>
                    </a:p>
                  </a:txBody>
                  <a:tcPr/>
                </a:tc>
                <a:extLst>
                  <a:ext uri="{0D108BD9-81ED-4DB2-BD59-A6C34878D82A}">
                    <a16:rowId xmlns:a16="http://schemas.microsoft.com/office/drawing/2014/main" val="2584619093"/>
                  </a:ext>
                </a:extLst>
              </a:tr>
              <a:tr h="552634">
                <a:tc>
                  <a:txBody>
                    <a:bodyPr/>
                    <a:lstStyle/>
                    <a:p>
                      <a:r>
                        <a:rPr lang="en-IN" dirty="0"/>
                        <a:t>1</a:t>
                      </a:r>
                    </a:p>
                  </a:txBody>
                  <a:tcPr/>
                </a:tc>
                <a:tc>
                  <a:txBody>
                    <a:bodyPr/>
                    <a:lstStyle/>
                    <a:p>
                      <a:r>
                        <a:rPr lang="en-IN" dirty="0"/>
                        <a:t>6</a:t>
                      </a:r>
                    </a:p>
                  </a:txBody>
                  <a:tcPr/>
                </a:tc>
                <a:tc>
                  <a:txBody>
                    <a:bodyPr/>
                    <a:lstStyle/>
                    <a:p>
                      <a:r>
                        <a:rPr lang="en-IN" dirty="0"/>
                        <a:t>1</a:t>
                      </a:r>
                    </a:p>
                  </a:txBody>
                  <a:tcPr/>
                </a:tc>
                <a:tc>
                  <a:txBody>
                    <a:bodyPr/>
                    <a:lstStyle/>
                    <a:p>
                      <a:r>
                        <a:rPr lang="en-IN" dirty="0"/>
                        <a:t>0.1</a:t>
                      </a:r>
                    </a:p>
                  </a:txBody>
                  <a:tcPr/>
                </a:tc>
                <a:tc>
                  <a:txBody>
                    <a:bodyPr/>
                    <a:lstStyle/>
                    <a:p>
                      <a:r>
                        <a:rPr lang="en-IN" dirty="0"/>
                        <a:t>1</a:t>
                      </a:r>
                    </a:p>
                  </a:txBody>
                  <a:tcPr/>
                </a:tc>
                <a:tc>
                  <a:txBody>
                    <a:bodyPr/>
                    <a:lstStyle/>
                    <a:p>
                      <a:r>
                        <a:rPr lang="en-IN" dirty="0"/>
                        <a:t>4.765 Sec</a:t>
                      </a:r>
                    </a:p>
                  </a:txBody>
                  <a:tcPr/>
                </a:tc>
                <a:tc>
                  <a:txBody>
                    <a:bodyPr/>
                    <a:lstStyle/>
                    <a:p>
                      <a:r>
                        <a:rPr lang="en-IN" dirty="0"/>
                        <a:t>1</a:t>
                      </a:r>
                    </a:p>
                  </a:txBody>
                  <a:tcPr/>
                </a:tc>
                <a:extLst>
                  <a:ext uri="{0D108BD9-81ED-4DB2-BD59-A6C34878D82A}">
                    <a16:rowId xmlns:a16="http://schemas.microsoft.com/office/drawing/2014/main" val="3016851432"/>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0.1</a:t>
                      </a:r>
                    </a:p>
                  </a:txBody>
                  <a:tcPr/>
                </a:tc>
                <a:tc>
                  <a:txBody>
                    <a:bodyPr/>
                    <a:lstStyle/>
                    <a:p>
                      <a:r>
                        <a:rPr lang="en-IN" dirty="0"/>
                        <a:t>1</a:t>
                      </a:r>
                    </a:p>
                  </a:txBody>
                  <a:tcPr/>
                </a:tc>
                <a:tc>
                  <a:txBody>
                    <a:bodyPr/>
                    <a:lstStyle/>
                    <a:p>
                      <a:endParaRPr lang="en-IN" dirty="0"/>
                    </a:p>
                  </a:txBody>
                  <a:tcPr/>
                </a:tc>
                <a:tc>
                  <a:txBody>
                    <a:bodyPr/>
                    <a:lstStyle/>
                    <a:p>
                      <a:r>
                        <a:rPr lang="en-IN" dirty="0"/>
                        <a:t>Many</a:t>
                      </a:r>
                    </a:p>
                  </a:txBody>
                  <a:tcPr/>
                </a:tc>
                <a:extLst>
                  <a:ext uri="{0D108BD9-81ED-4DB2-BD59-A6C34878D82A}">
                    <a16:rowId xmlns:a16="http://schemas.microsoft.com/office/drawing/2014/main" val="1392857321"/>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0.1</a:t>
                      </a:r>
                    </a:p>
                  </a:txBody>
                  <a:tcPr/>
                </a:tc>
                <a:tc>
                  <a:txBody>
                    <a:bodyPr/>
                    <a:lstStyle/>
                    <a:p>
                      <a:r>
                        <a:rPr lang="en-IN" dirty="0"/>
                        <a:t>10</a:t>
                      </a:r>
                    </a:p>
                  </a:txBody>
                  <a:tcPr/>
                </a:tc>
                <a:tc>
                  <a:txBody>
                    <a:bodyPr/>
                    <a:lstStyle/>
                    <a:p>
                      <a:r>
                        <a:rPr lang="en-IN" dirty="0"/>
                        <a:t>11.568 Sec</a:t>
                      </a:r>
                    </a:p>
                  </a:txBody>
                  <a:tcPr/>
                </a:tc>
                <a:tc>
                  <a:txBody>
                    <a:bodyPr/>
                    <a:lstStyle/>
                    <a:p>
                      <a:r>
                        <a:rPr lang="en-IN" dirty="0"/>
                        <a:t>1</a:t>
                      </a:r>
                    </a:p>
                  </a:txBody>
                  <a:tcPr/>
                </a:tc>
                <a:extLst>
                  <a:ext uri="{0D108BD9-81ED-4DB2-BD59-A6C34878D82A}">
                    <a16:rowId xmlns:a16="http://schemas.microsoft.com/office/drawing/2014/main" val="2740217275"/>
                  </a:ext>
                </a:extLst>
              </a:tr>
            </a:tbl>
          </a:graphicData>
        </a:graphic>
      </p:graphicFrame>
    </p:spTree>
    <p:extLst>
      <p:ext uri="{BB962C8B-B14F-4D97-AF65-F5344CB8AC3E}">
        <p14:creationId xmlns:p14="http://schemas.microsoft.com/office/powerpoint/2010/main" val="1943821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5" y="322988"/>
            <a:ext cx="8421688" cy="1325563"/>
          </a:xfrm>
        </p:spPr>
        <p:txBody>
          <a:bodyPr/>
          <a:lstStyle/>
          <a:p>
            <a:r>
              <a:rPr lang="en-US" cap="none" dirty="0"/>
              <a:t>Results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graphicFrame>
        <p:nvGraphicFramePr>
          <p:cNvPr id="6" name="Table 6">
            <a:extLst>
              <a:ext uri="{FF2B5EF4-FFF2-40B4-BE49-F238E27FC236}">
                <a16:creationId xmlns:a16="http://schemas.microsoft.com/office/drawing/2014/main" id="{1A1A8D34-E130-66BB-64DF-936A04CFA74E}"/>
              </a:ext>
            </a:extLst>
          </p:cNvPr>
          <p:cNvGraphicFramePr>
            <a:graphicFrameLocks noGrp="1"/>
          </p:cNvGraphicFramePr>
          <p:nvPr>
            <p:ph sz="half" idx="2"/>
            <p:extLst>
              <p:ext uri="{D42A27DB-BD31-4B8C-83A1-F6EECF244321}">
                <p14:modId xmlns:p14="http://schemas.microsoft.com/office/powerpoint/2010/main" val="3033378634"/>
              </p:ext>
            </p:extLst>
          </p:nvPr>
        </p:nvGraphicFramePr>
        <p:xfrm>
          <a:off x="868017" y="1324270"/>
          <a:ext cx="10455964" cy="5057158"/>
        </p:xfrm>
        <a:graphic>
          <a:graphicData uri="http://schemas.openxmlformats.org/drawingml/2006/table">
            <a:tbl>
              <a:tblPr firstRow="1" bandRow="1">
                <a:tableStyleId>{073A0DAA-6AF3-43AB-8588-CEC1D06C72B9}</a:tableStyleId>
              </a:tblPr>
              <a:tblGrid>
                <a:gridCol w="1122981">
                  <a:extLst>
                    <a:ext uri="{9D8B030D-6E8A-4147-A177-3AD203B41FA5}">
                      <a16:colId xmlns:a16="http://schemas.microsoft.com/office/drawing/2014/main" val="356283412"/>
                    </a:ext>
                  </a:extLst>
                </a:gridCol>
                <a:gridCol w="1989459">
                  <a:extLst>
                    <a:ext uri="{9D8B030D-6E8A-4147-A177-3AD203B41FA5}">
                      <a16:colId xmlns:a16="http://schemas.microsoft.com/office/drawing/2014/main" val="3442055928"/>
                    </a:ext>
                  </a:extLst>
                </a:gridCol>
                <a:gridCol w="1010953">
                  <a:extLst>
                    <a:ext uri="{9D8B030D-6E8A-4147-A177-3AD203B41FA5}">
                      <a16:colId xmlns:a16="http://schemas.microsoft.com/office/drawing/2014/main" val="2644430560"/>
                    </a:ext>
                  </a:extLst>
                </a:gridCol>
                <a:gridCol w="1875997">
                  <a:extLst>
                    <a:ext uri="{9D8B030D-6E8A-4147-A177-3AD203B41FA5}">
                      <a16:colId xmlns:a16="http://schemas.microsoft.com/office/drawing/2014/main" val="3094285927"/>
                    </a:ext>
                  </a:extLst>
                </a:gridCol>
                <a:gridCol w="1719664">
                  <a:extLst>
                    <a:ext uri="{9D8B030D-6E8A-4147-A177-3AD203B41FA5}">
                      <a16:colId xmlns:a16="http://schemas.microsoft.com/office/drawing/2014/main" val="2595554245"/>
                    </a:ext>
                  </a:extLst>
                </a:gridCol>
                <a:gridCol w="1368455">
                  <a:extLst>
                    <a:ext uri="{9D8B030D-6E8A-4147-A177-3AD203B41FA5}">
                      <a16:colId xmlns:a16="http://schemas.microsoft.com/office/drawing/2014/main" val="4040221075"/>
                    </a:ext>
                  </a:extLst>
                </a:gridCol>
                <a:gridCol w="1368455">
                  <a:extLst>
                    <a:ext uri="{9D8B030D-6E8A-4147-A177-3AD203B41FA5}">
                      <a16:colId xmlns:a16="http://schemas.microsoft.com/office/drawing/2014/main" val="3877656328"/>
                    </a:ext>
                  </a:extLst>
                </a:gridCol>
              </a:tblGrid>
              <a:tr h="772929">
                <a:tc>
                  <a:txBody>
                    <a:bodyPr/>
                    <a:lstStyle/>
                    <a:p>
                      <a:r>
                        <a:rPr lang="en-IN" dirty="0"/>
                        <a:t>Number of Hidden layers</a:t>
                      </a:r>
                    </a:p>
                  </a:txBody>
                  <a:tcPr/>
                </a:tc>
                <a:tc>
                  <a:txBody>
                    <a:bodyPr/>
                    <a:lstStyle/>
                    <a:p>
                      <a:r>
                        <a:rPr lang="en-IN" dirty="0"/>
                        <a:t>Total number of nodes in hidden layer</a:t>
                      </a:r>
                    </a:p>
                  </a:txBody>
                  <a:tcPr/>
                </a:tc>
                <a:tc>
                  <a:txBody>
                    <a:bodyPr/>
                    <a:lstStyle/>
                    <a:p>
                      <a:r>
                        <a:rPr lang="en-IN" dirty="0"/>
                        <a:t>Traffic </a:t>
                      </a:r>
                    </a:p>
                  </a:txBody>
                  <a:tcPr/>
                </a:tc>
                <a:tc>
                  <a:txBody>
                    <a:bodyPr/>
                    <a:lstStyle/>
                    <a:p>
                      <a:r>
                        <a:rPr lang="en-IN" dirty="0"/>
                        <a:t>Mutation factor</a:t>
                      </a:r>
                    </a:p>
                  </a:txBody>
                  <a:tcPr/>
                </a:tc>
                <a:tc>
                  <a:txBody>
                    <a:bodyPr/>
                    <a:lstStyle/>
                    <a:p>
                      <a:r>
                        <a:rPr lang="en-US" sz="1800" dirty="0"/>
                        <a:t>Parallelization</a:t>
                      </a:r>
                      <a:endParaRPr lang="en-IN" dirty="0"/>
                    </a:p>
                  </a:txBody>
                  <a:tcPr/>
                </a:tc>
                <a:tc>
                  <a:txBody>
                    <a:bodyPr/>
                    <a:lstStyle/>
                    <a:p>
                      <a:r>
                        <a:rPr lang="en-IN" dirty="0"/>
                        <a:t>Time taken </a:t>
                      </a:r>
                    </a:p>
                  </a:txBody>
                  <a:tcPr/>
                </a:tc>
                <a:tc>
                  <a:txBody>
                    <a:bodyPr/>
                    <a:lstStyle/>
                    <a:p>
                      <a:r>
                        <a:rPr lang="en-IN" dirty="0"/>
                        <a:t>Number of attempts</a:t>
                      </a:r>
                    </a:p>
                  </a:txBody>
                  <a:tcPr/>
                </a:tc>
                <a:extLst>
                  <a:ext uri="{0D108BD9-81ED-4DB2-BD59-A6C34878D82A}">
                    <a16:rowId xmlns:a16="http://schemas.microsoft.com/office/drawing/2014/main" val="3495422480"/>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0.1</a:t>
                      </a:r>
                    </a:p>
                  </a:txBody>
                  <a:tcPr/>
                </a:tc>
                <a:tc>
                  <a:txBody>
                    <a:bodyPr/>
                    <a:lstStyle/>
                    <a:p>
                      <a:r>
                        <a:rPr lang="en-IN" dirty="0"/>
                        <a:t>100</a:t>
                      </a:r>
                    </a:p>
                  </a:txBody>
                  <a:tcPr/>
                </a:tc>
                <a:tc>
                  <a:txBody>
                    <a:bodyPr/>
                    <a:lstStyle/>
                    <a:p>
                      <a:r>
                        <a:rPr lang="en-IN" dirty="0"/>
                        <a:t>16.354 Sec</a:t>
                      </a:r>
                    </a:p>
                  </a:txBody>
                  <a:tcPr/>
                </a:tc>
                <a:tc>
                  <a:txBody>
                    <a:bodyPr/>
                    <a:lstStyle/>
                    <a:p>
                      <a:r>
                        <a:rPr lang="en-IN" dirty="0"/>
                        <a:t>1</a:t>
                      </a:r>
                    </a:p>
                  </a:txBody>
                  <a:tcPr/>
                </a:tc>
                <a:extLst>
                  <a:ext uri="{0D108BD9-81ED-4DB2-BD59-A6C34878D82A}">
                    <a16:rowId xmlns:a16="http://schemas.microsoft.com/office/drawing/2014/main" val="3594787255"/>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0.2</a:t>
                      </a:r>
                    </a:p>
                  </a:txBody>
                  <a:tcPr/>
                </a:tc>
                <a:tc>
                  <a:txBody>
                    <a:bodyPr/>
                    <a:lstStyle/>
                    <a:p>
                      <a:r>
                        <a:rPr lang="en-IN" dirty="0"/>
                        <a:t>100</a:t>
                      </a:r>
                    </a:p>
                  </a:txBody>
                  <a:tcPr/>
                </a:tc>
                <a:tc>
                  <a:txBody>
                    <a:bodyPr/>
                    <a:lstStyle/>
                    <a:p>
                      <a:r>
                        <a:rPr lang="en-IN" dirty="0"/>
                        <a:t>13.857 Sec</a:t>
                      </a:r>
                    </a:p>
                  </a:txBody>
                  <a:tcPr/>
                </a:tc>
                <a:tc>
                  <a:txBody>
                    <a:bodyPr/>
                    <a:lstStyle/>
                    <a:p>
                      <a:r>
                        <a:rPr lang="en-IN" dirty="0"/>
                        <a:t>1</a:t>
                      </a:r>
                    </a:p>
                  </a:txBody>
                  <a:tcPr/>
                </a:tc>
                <a:extLst>
                  <a:ext uri="{0D108BD9-81ED-4DB2-BD59-A6C34878D82A}">
                    <a16:rowId xmlns:a16="http://schemas.microsoft.com/office/drawing/2014/main" val="431675065"/>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0.2</a:t>
                      </a:r>
                    </a:p>
                  </a:txBody>
                  <a:tcPr/>
                </a:tc>
                <a:tc>
                  <a:txBody>
                    <a:bodyPr/>
                    <a:lstStyle/>
                    <a:p>
                      <a:r>
                        <a:rPr lang="en-IN" dirty="0"/>
                        <a:t>10</a:t>
                      </a:r>
                    </a:p>
                  </a:txBody>
                  <a:tcPr/>
                </a:tc>
                <a:tc>
                  <a:txBody>
                    <a:bodyPr/>
                    <a:lstStyle/>
                    <a:p>
                      <a:r>
                        <a:rPr lang="en-IN" dirty="0"/>
                        <a:t>12.593 Sec</a:t>
                      </a:r>
                    </a:p>
                  </a:txBody>
                  <a:tcPr/>
                </a:tc>
                <a:tc>
                  <a:txBody>
                    <a:bodyPr/>
                    <a:lstStyle/>
                    <a:p>
                      <a:r>
                        <a:rPr lang="en-IN" dirty="0"/>
                        <a:t>1</a:t>
                      </a:r>
                    </a:p>
                  </a:txBody>
                  <a:tcPr/>
                </a:tc>
                <a:extLst>
                  <a:ext uri="{0D108BD9-81ED-4DB2-BD59-A6C34878D82A}">
                    <a16:rowId xmlns:a16="http://schemas.microsoft.com/office/drawing/2014/main" val="4092861965"/>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0.2</a:t>
                      </a:r>
                    </a:p>
                  </a:txBody>
                  <a:tcPr/>
                </a:tc>
                <a:tc>
                  <a:txBody>
                    <a:bodyPr/>
                    <a:lstStyle/>
                    <a:p>
                      <a:r>
                        <a:rPr lang="en-IN" dirty="0"/>
                        <a:t>1</a:t>
                      </a:r>
                    </a:p>
                  </a:txBody>
                  <a:tcPr/>
                </a:tc>
                <a:tc>
                  <a:txBody>
                    <a:bodyPr/>
                    <a:lstStyle/>
                    <a:p>
                      <a:r>
                        <a:rPr lang="en-IN" dirty="0"/>
                        <a:t>11.805 Sec</a:t>
                      </a:r>
                    </a:p>
                  </a:txBody>
                  <a:tcPr/>
                </a:tc>
                <a:tc>
                  <a:txBody>
                    <a:bodyPr/>
                    <a:lstStyle/>
                    <a:p>
                      <a:r>
                        <a:rPr lang="en-IN" dirty="0"/>
                        <a:t>1</a:t>
                      </a:r>
                    </a:p>
                  </a:txBody>
                  <a:tcPr/>
                </a:tc>
                <a:extLst>
                  <a:ext uri="{0D108BD9-81ED-4DB2-BD59-A6C34878D82A}">
                    <a16:rowId xmlns:a16="http://schemas.microsoft.com/office/drawing/2014/main" val="2584619093"/>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0.5</a:t>
                      </a:r>
                    </a:p>
                  </a:txBody>
                  <a:tcPr/>
                </a:tc>
                <a:tc>
                  <a:txBody>
                    <a:bodyPr/>
                    <a:lstStyle/>
                    <a:p>
                      <a:r>
                        <a:rPr lang="en-IN" dirty="0"/>
                        <a:t>100</a:t>
                      </a:r>
                    </a:p>
                  </a:txBody>
                  <a:tcPr/>
                </a:tc>
                <a:tc>
                  <a:txBody>
                    <a:bodyPr/>
                    <a:lstStyle/>
                    <a:p>
                      <a:r>
                        <a:rPr lang="en-IN" dirty="0"/>
                        <a:t>12.810 Sec</a:t>
                      </a:r>
                    </a:p>
                  </a:txBody>
                  <a:tcPr/>
                </a:tc>
                <a:tc>
                  <a:txBody>
                    <a:bodyPr/>
                    <a:lstStyle/>
                    <a:p>
                      <a:r>
                        <a:rPr lang="en-IN" dirty="0"/>
                        <a:t>1</a:t>
                      </a:r>
                    </a:p>
                  </a:txBody>
                  <a:tcPr/>
                </a:tc>
                <a:extLst>
                  <a:ext uri="{0D108BD9-81ED-4DB2-BD59-A6C34878D82A}">
                    <a16:rowId xmlns:a16="http://schemas.microsoft.com/office/drawing/2014/main" val="3016851432"/>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0.5</a:t>
                      </a:r>
                    </a:p>
                  </a:txBody>
                  <a:tcPr/>
                </a:tc>
                <a:tc>
                  <a:txBody>
                    <a:bodyPr/>
                    <a:lstStyle/>
                    <a:p>
                      <a:r>
                        <a:rPr lang="en-IN" dirty="0"/>
                        <a:t>10</a:t>
                      </a:r>
                    </a:p>
                  </a:txBody>
                  <a:tcPr/>
                </a:tc>
                <a:tc>
                  <a:txBody>
                    <a:bodyPr/>
                    <a:lstStyle/>
                    <a:p>
                      <a:r>
                        <a:rPr lang="en-IN" dirty="0"/>
                        <a:t>11.876 sec</a:t>
                      </a:r>
                    </a:p>
                  </a:txBody>
                  <a:tcPr/>
                </a:tc>
                <a:tc>
                  <a:txBody>
                    <a:bodyPr/>
                    <a:lstStyle/>
                    <a:p>
                      <a:r>
                        <a:rPr lang="en-IN" dirty="0"/>
                        <a:t>1</a:t>
                      </a:r>
                    </a:p>
                  </a:txBody>
                  <a:tcPr/>
                </a:tc>
                <a:extLst>
                  <a:ext uri="{0D108BD9-81ED-4DB2-BD59-A6C34878D82A}">
                    <a16:rowId xmlns:a16="http://schemas.microsoft.com/office/drawing/2014/main" val="1392857321"/>
                  </a:ext>
                </a:extLst>
              </a:tr>
              <a:tr h="552634">
                <a:tc>
                  <a:txBody>
                    <a:bodyPr/>
                    <a:lstStyle/>
                    <a:p>
                      <a:r>
                        <a:rPr lang="en-IN" dirty="0"/>
                        <a:t>1</a:t>
                      </a:r>
                    </a:p>
                  </a:txBody>
                  <a:tcPr/>
                </a:tc>
                <a:tc>
                  <a:txBody>
                    <a:bodyPr/>
                    <a:lstStyle/>
                    <a:p>
                      <a:r>
                        <a:rPr lang="en-IN" dirty="0"/>
                        <a:t>6</a:t>
                      </a:r>
                    </a:p>
                  </a:txBody>
                  <a:tcPr/>
                </a:tc>
                <a:tc>
                  <a:txBody>
                    <a:bodyPr/>
                    <a:lstStyle/>
                    <a:p>
                      <a:r>
                        <a:rPr lang="en-IN" dirty="0"/>
                        <a:t>5</a:t>
                      </a:r>
                    </a:p>
                  </a:txBody>
                  <a:tcPr/>
                </a:tc>
                <a:tc>
                  <a:txBody>
                    <a:bodyPr/>
                    <a:lstStyle/>
                    <a:p>
                      <a:r>
                        <a:rPr lang="en-IN" dirty="0"/>
                        <a:t>0.5</a:t>
                      </a:r>
                    </a:p>
                  </a:txBody>
                  <a:tcPr/>
                </a:tc>
                <a:tc>
                  <a:txBody>
                    <a:bodyPr/>
                    <a:lstStyle/>
                    <a:p>
                      <a:r>
                        <a:rPr lang="en-IN" dirty="0"/>
                        <a:t>1</a:t>
                      </a:r>
                    </a:p>
                  </a:txBody>
                  <a:tcPr/>
                </a:tc>
                <a:tc>
                  <a:txBody>
                    <a:bodyPr/>
                    <a:lstStyle/>
                    <a:p>
                      <a:r>
                        <a:rPr lang="en-IN" dirty="0"/>
                        <a:t>12.440 Sec</a:t>
                      </a:r>
                    </a:p>
                  </a:txBody>
                  <a:tcPr/>
                </a:tc>
                <a:tc>
                  <a:txBody>
                    <a:bodyPr/>
                    <a:lstStyle/>
                    <a:p>
                      <a:r>
                        <a:rPr lang="en-IN" dirty="0"/>
                        <a:t>1</a:t>
                      </a:r>
                    </a:p>
                  </a:txBody>
                  <a:tcPr/>
                </a:tc>
                <a:extLst>
                  <a:ext uri="{0D108BD9-81ED-4DB2-BD59-A6C34878D82A}">
                    <a16:rowId xmlns:a16="http://schemas.microsoft.com/office/drawing/2014/main" val="2740217275"/>
                  </a:ext>
                </a:extLst>
              </a:tr>
            </a:tbl>
          </a:graphicData>
        </a:graphic>
      </p:graphicFrame>
    </p:spTree>
    <p:extLst>
      <p:ext uri="{BB962C8B-B14F-4D97-AF65-F5344CB8AC3E}">
        <p14:creationId xmlns:p14="http://schemas.microsoft.com/office/powerpoint/2010/main" val="220826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204632" y="-26894"/>
            <a:ext cx="2895600" cy="1325563"/>
          </a:xfrm>
        </p:spPr>
        <p:txBody>
          <a:bodyPr/>
          <a:lstStyle/>
          <a:p>
            <a:r>
              <a:rPr lang="en-US" cap="none"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017059"/>
            <a:ext cx="3386418" cy="2823882"/>
          </a:xfrm>
        </p:spPr>
        <p:txBody>
          <a:bodyPr>
            <a:normAutofit/>
          </a:bodyPr>
          <a:lstStyle/>
          <a:p>
            <a:r>
              <a:rPr lang="en-US" dirty="0"/>
              <a:t>Abstract</a:t>
            </a:r>
          </a:p>
          <a:p>
            <a:r>
              <a:rPr lang="en-US" dirty="0"/>
              <a:t>Modules</a:t>
            </a:r>
          </a:p>
          <a:p>
            <a:r>
              <a:rPr lang="en-US" dirty="0"/>
              <a:t>Future work</a:t>
            </a:r>
          </a:p>
          <a:p>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5" y="322988"/>
            <a:ext cx="8421688" cy="1325563"/>
          </a:xfrm>
        </p:spPr>
        <p:txBody>
          <a:bodyPr/>
          <a:lstStyle/>
          <a:p>
            <a:r>
              <a:rPr lang="en-US" cap="none" dirty="0">
                <a:solidFill>
                  <a:schemeClr val="bg1"/>
                </a:solidFill>
              </a:rPr>
              <a:t>Results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graphicFrame>
        <p:nvGraphicFramePr>
          <p:cNvPr id="6" name="Table 6">
            <a:extLst>
              <a:ext uri="{FF2B5EF4-FFF2-40B4-BE49-F238E27FC236}">
                <a16:creationId xmlns:a16="http://schemas.microsoft.com/office/drawing/2014/main" id="{1A1A8D34-E130-66BB-64DF-936A04CFA74E}"/>
              </a:ext>
            </a:extLst>
          </p:cNvPr>
          <p:cNvGraphicFramePr>
            <a:graphicFrameLocks noGrp="1"/>
          </p:cNvGraphicFramePr>
          <p:nvPr>
            <p:ph sz="half" idx="2"/>
            <p:extLst>
              <p:ext uri="{D42A27DB-BD31-4B8C-83A1-F6EECF244321}">
                <p14:modId xmlns:p14="http://schemas.microsoft.com/office/powerpoint/2010/main" val="688581305"/>
              </p:ext>
            </p:extLst>
          </p:nvPr>
        </p:nvGraphicFramePr>
        <p:xfrm>
          <a:off x="868018" y="1468203"/>
          <a:ext cx="10455964" cy="4504524"/>
        </p:xfrm>
        <a:graphic>
          <a:graphicData uri="http://schemas.openxmlformats.org/drawingml/2006/table">
            <a:tbl>
              <a:tblPr firstRow="1" bandRow="1">
                <a:tableStyleId>{073A0DAA-6AF3-43AB-8588-CEC1D06C72B9}</a:tableStyleId>
              </a:tblPr>
              <a:tblGrid>
                <a:gridCol w="1122981">
                  <a:extLst>
                    <a:ext uri="{9D8B030D-6E8A-4147-A177-3AD203B41FA5}">
                      <a16:colId xmlns:a16="http://schemas.microsoft.com/office/drawing/2014/main" val="356283412"/>
                    </a:ext>
                  </a:extLst>
                </a:gridCol>
                <a:gridCol w="1989459">
                  <a:extLst>
                    <a:ext uri="{9D8B030D-6E8A-4147-A177-3AD203B41FA5}">
                      <a16:colId xmlns:a16="http://schemas.microsoft.com/office/drawing/2014/main" val="3442055928"/>
                    </a:ext>
                  </a:extLst>
                </a:gridCol>
                <a:gridCol w="1010953">
                  <a:extLst>
                    <a:ext uri="{9D8B030D-6E8A-4147-A177-3AD203B41FA5}">
                      <a16:colId xmlns:a16="http://schemas.microsoft.com/office/drawing/2014/main" val="2644430560"/>
                    </a:ext>
                  </a:extLst>
                </a:gridCol>
                <a:gridCol w="1875997">
                  <a:extLst>
                    <a:ext uri="{9D8B030D-6E8A-4147-A177-3AD203B41FA5}">
                      <a16:colId xmlns:a16="http://schemas.microsoft.com/office/drawing/2014/main" val="3094285927"/>
                    </a:ext>
                  </a:extLst>
                </a:gridCol>
                <a:gridCol w="1719664">
                  <a:extLst>
                    <a:ext uri="{9D8B030D-6E8A-4147-A177-3AD203B41FA5}">
                      <a16:colId xmlns:a16="http://schemas.microsoft.com/office/drawing/2014/main" val="2595554245"/>
                    </a:ext>
                  </a:extLst>
                </a:gridCol>
                <a:gridCol w="1368455">
                  <a:extLst>
                    <a:ext uri="{9D8B030D-6E8A-4147-A177-3AD203B41FA5}">
                      <a16:colId xmlns:a16="http://schemas.microsoft.com/office/drawing/2014/main" val="4040221075"/>
                    </a:ext>
                  </a:extLst>
                </a:gridCol>
                <a:gridCol w="1368455">
                  <a:extLst>
                    <a:ext uri="{9D8B030D-6E8A-4147-A177-3AD203B41FA5}">
                      <a16:colId xmlns:a16="http://schemas.microsoft.com/office/drawing/2014/main" val="3877656328"/>
                    </a:ext>
                  </a:extLst>
                </a:gridCol>
              </a:tblGrid>
              <a:tr h="772929">
                <a:tc>
                  <a:txBody>
                    <a:bodyPr/>
                    <a:lstStyle/>
                    <a:p>
                      <a:r>
                        <a:rPr lang="en-IN" dirty="0"/>
                        <a:t>Number of Hidden layers</a:t>
                      </a:r>
                    </a:p>
                  </a:txBody>
                  <a:tcPr/>
                </a:tc>
                <a:tc>
                  <a:txBody>
                    <a:bodyPr/>
                    <a:lstStyle/>
                    <a:p>
                      <a:r>
                        <a:rPr lang="en-IN" dirty="0"/>
                        <a:t>Total number of nodes in hidden layer</a:t>
                      </a:r>
                    </a:p>
                  </a:txBody>
                  <a:tcPr/>
                </a:tc>
                <a:tc>
                  <a:txBody>
                    <a:bodyPr/>
                    <a:lstStyle/>
                    <a:p>
                      <a:r>
                        <a:rPr lang="en-IN" dirty="0"/>
                        <a:t>Traffic </a:t>
                      </a:r>
                    </a:p>
                  </a:txBody>
                  <a:tcPr/>
                </a:tc>
                <a:tc>
                  <a:txBody>
                    <a:bodyPr/>
                    <a:lstStyle/>
                    <a:p>
                      <a:r>
                        <a:rPr lang="en-IN" dirty="0"/>
                        <a:t>Mutation factor</a:t>
                      </a:r>
                    </a:p>
                  </a:txBody>
                  <a:tcPr/>
                </a:tc>
                <a:tc>
                  <a:txBody>
                    <a:bodyPr/>
                    <a:lstStyle/>
                    <a:p>
                      <a:r>
                        <a:rPr lang="en-US" sz="1800" dirty="0"/>
                        <a:t>Parallelization</a:t>
                      </a:r>
                      <a:endParaRPr lang="en-IN" dirty="0"/>
                    </a:p>
                  </a:txBody>
                  <a:tcPr/>
                </a:tc>
                <a:tc>
                  <a:txBody>
                    <a:bodyPr/>
                    <a:lstStyle/>
                    <a:p>
                      <a:r>
                        <a:rPr lang="en-IN" dirty="0"/>
                        <a:t>Time taken </a:t>
                      </a:r>
                    </a:p>
                  </a:txBody>
                  <a:tcPr/>
                </a:tc>
                <a:tc>
                  <a:txBody>
                    <a:bodyPr/>
                    <a:lstStyle/>
                    <a:p>
                      <a:r>
                        <a:rPr lang="en-IN" dirty="0"/>
                        <a:t>Number of attempts</a:t>
                      </a:r>
                    </a:p>
                  </a:txBody>
                  <a:tcPr/>
                </a:tc>
                <a:extLst>
                  <a:ext uri="{0D108BD9-81ED-4DB2-BD59-A6C34878D82A}">
                    <a16:rowId xmlns:a16="http://schemas.microsoft.com/office/drawing/2014/main" val="3495422480"/>
                  </a:ext>
                </a:extLst>
              </a:tr>
              <a:tr h="552634">
                <a:tc>
                  <a:txBody>
                    <a:bodyPr/>
                    <a:lstStyle/>
                    <a:p>
                      <a:r>
                        <a:rPr lang="en-IN" dirty="0"/>
                        <a:t>1</a:t>
                      </a:r>
                    </a:p>
                  </a:txBody>
                  <a:tcPr/>
                </a:tc>
                <a:tc>
                  <a:txBody>
                    <a:bodyPr/>
                    <a:lstStyle/>
                    <a:p>
                      <a:r>
                        <a:rPr lang="en-IN" dirty="0"/>
                        <a:t>6</a:t>
                      </a:r>
                    </a:p>
                  </a:txBody>
                  <a:tcPr/>
                </a:tc>
                <a:tc>
                  <a:txBody>
                    <a:bodyPr/>
                    <a:lstStyle/>
                    <a:p>
                      <a:r>
                        <a:rPr lang="en-IN" dirty="0"/>
                        <a:t>7</a:t>
                      </a:r>
                    </a:p>
                  </a:txBody>
                  <a:tcPr/>
                </a:tc>
                <a:tc>
                  <a:txBody>
                    <a:bodyPr/>
                    <a:lstStyle/>
                    <a:p>
                      <a:r>
                        <a:rPr lang="en-IN" dirty="0"/>
                        <a:t>0.1</a:t>
                      </a:r>
                    </a:p>
                  </a:txBody>
                  <a:tcPr/>
                </a:tc>
                <a:tc>
                  <a:txBody>
                    <a:bodyPr/>
                    <a:lstStyle/>
                    <a:p>
                      <a:r>
                        <a:rPr lang="en-IN" dirty="0"/>
                        <a:t>100</a:t>
                      </a:r>
                    </a:p>
                  </a:txBody>
                  <a:tcPr/>
                </a:tc>
                <a:tc>
                  <a:txBody>
                    <a:bodyPr/>
                    <a:lstStyle/>
                    <a:p>
                      <a:r>
                        <a:rPr lang="en-IN" dirty="0"/>
                        <a:t>21.988 Sec</a:t>
                      </a:r>
                    </a:p>
                  </a:txBody>
                  <a:tcPr/>
                </a:tc>
                <a:tc>
                  <a:txBody>
                    <a:bodyPr/>
                    <a:lstStyle/>
                    <a:p>
                      <a:r>
                        <a:rPr lang="en-IN" dirty="0"/>
                        <a:t>95</a:t>
                      </a:r>
                    </a:p>
                  </a:txBody>
                  <a:tcPr/>
                </a:tc>
                <a:extLst>
                  <a:ext uri="{0D108BD9-81ED-4DB2-BD59-A6C34878D82A}">
                    <a16:rowId xmlns:a16="http://schemas.microsoft.com/office/drawing/2014/main" val="3594787255"/>
                  </a:ext>
                </a:extLst>
              </a:tr>
              <a:tr h="552634">
                <a:tc>
                  <a:txBody>
                    <a:bodyPr/>
                    <a:lstStyle/>
                    <a:p>
                      <a:r>
                        <a:rPr lang="en-IN" dirty="0"/>
                        <a:t>1</a:t>
                      </a:r>
                    </a:p>
                  </a:txBody>
                  <a:tcPr/>
                </a:tc>
                <a:tc>
                  <a:txBody>
                    <a:bodyPr/>
                    <a:lstStyle/>
                    <a:p>
                      <a:r>
                        <a:rPr lang="en-IN"/>
                        <a:t>6</a:t>
                      </a:r>
                      <a:endParaRPr lang="en-IN" dirty="0"/>
                    </a:p>
                  </a:txBody>
                  <a:tcPr/>
                </a:tc>
                <a:tc>
                  <a:txBody>
                    <a:bodyPr/>
                    <a:lstStyle/>
                    <a:p>
                      <a:r>
                        <a:rPr lang="en-IN" dirty="0"/>
                        <a:t>7</a:t>
                      </a:r>
                    </a:p>
                  </a:txBody>
                  <a:tcPr/>
                </a:tc>
                <a:tc>
                  <a:txBody>
                    <a:bodyPr/>
                    <a:lstStyle/>
                    <a:p>
                      <a:r>
                        <a:rPr lang="en-IN" dirty="0"/>
                        <a:t>0.1</a:t>
                      </a:r>
                    </a:p>
                  </a:txBody>
                  <a:tcPr/>
                </a:tc>
                <a:tc>
                  <a:txBody>
                    <a:bodyPr/>
                    <a:lstStyle/>
                    <a:p>
                      <a:r>
                        <a:rPr lang="en-IN" dirty="0"/>
                        <a:t>10</a:t>
                      </a:r>
                    </a:p>
                  </a:txBody>
                  <a:tcPr/>
                </a:tc>
                <a:tc>
                  <a:txBody>
                    <a:bodyPr/>
                    <a:lstStyle/>
                    <a:p>
                      <a:r>
                        <a:rPr lang="en-IN" dirty="0"/>
                        <a:t>16.120 Sec</a:t>
                      </a:r>
                    </a:p>
                  </a:txBody>
                  <a:tcPr/>
                </a:tc>
                <a:tc>
                  <a:txBody>
                    <a:bodyPr/>
                    <a:lstStyle/>
                    <a:p>
                      <a:r>
                        <a:rPr lang="en-IN" dirty="0"/>
                        <a:t>1</a:t>
                      </a:r>
                    </a:p>
                  </a:txBody>
                  <a:tcPr/>
                </a:tc>
                <a:extLst>
                  <a:ext uri="{0D108BD9-81ED-4DB2-BD59-A6C34878D82A}">
                    <a16:rowId xmlns:a16="http://schemas.microsoft.com/office/drawing/2014/main" val="431675065"/>
                  </a:ext>
                </a:extLst>
              </a:tr>
              <a:tr h="552634">
                <a:tc>
                  <a:txBody>
                    <a:bodyPr/>
                    <a:lstStyle/>
                    <a:p>
                      <a:r>
                        <a:rPr lang="en-IN" dirty="0"/>
                        <a:t>1</a:t>
                      </a:r>
                    </a:p>
                  </a:txBody>
                  <a:tcPr/>
                </a:tc>
                <a:tc>
                  <a:txBody>
                    <a:bodyPr/>
                    <a:lstStyle/>
                    <a:p>
                      <a:r>
                        <a:rPr lang="en-IN" dirty="0"/>
                        <a:t>6</a:t>
                      </a:r>
                    </a:p>
                  </a:txBody>
                  <a:tcPr/>
                </a:tc>
                <a:tc>
                  <a:txBody>
                    <a:bodyPr/>
                    <a:lstStyle/>
                    <a:p>
                      <a:r>
                        <a:rPr lang="en-IN" dirty="0"/>
                        <a:t>7</a:t>
                      </a:r>
                    </a:p>
                  </a:txBody>
                  <a:tcPr/>
                </a:tc>
                <a:tc>
                  <a:txBody>
                    <a:bodyPr/>
                    <a:lstStyle/>
                    <a:p>
                      <a:r>
                        <a:rPr lang="en-IN" dirty="0"/>
                        <a:t>0.1</a:t>
                      </a:r>
                    </a:p>
                  </a:txBody>
                  <a:tcPr/>
                </a:tc>
                <a:tc>
                  <a:txBody>
                    <a:bodyPr/>
                    <a:lstStyle/>
                    <a:p>
                      <a:r>
                        <a:rPr lang="en-IN" dirty="0"/>
                        <a:t>1</a:t>
                      </a:r>
                    </a:p>
                  </a:txBody>
                  <a:tcPr/>
                </a:tc>
                <a:tc>
                  <a:txBody>
                    <a:bodyPr/>
                    <a:lstStyle/>
                    <a:p>
                      <a:r>
                        <a:rPr lang="en-IN" dirty="0"/>
                        <a:t>15.024 Sec</a:t>
                      </a:r>
                    </a:p>
                  </a:txBody>
                  <a:tcPr/>
                </a:tc>
                <a:tc>
                  <a:txBody>
                    <a:bodyPr/>
                    <a:lstStyle/>
                    <a:p>
                      <a:r>
                        <a:rPr lang="en-IN"/>
                        <a:t>1</a:t>
                      </a:r>
                      <a:endParaRPr lang="en-IN" dirty="0"/>
                    </a:p>
                  </a:txBody>
                  <a:tcPr/>
                </a:tc>
                <a:extLst>
                  <a:ext uri="{0D108BD9-81ED-4DB2-BD59-A6C34878D82A}">
                    <a16:rowId xmlns:a16="http://schemas.microsoft.com/office/drawing/2014/main" val="4092861965"/>
                  </a:ext>
                </a:extLst>
              </a:tr>
              <a:tr h="552634">
                <a:tc>
                  <a:txBody>
                    <a:bodyPr/>
                    <a:lstStyle/>
                    <a:p>
                      <a:r>
                        <a:rPr lang="en-IN" dirty="0"/>
                        <a:t>1</a:t>
                      </a:r>
                    </a:p>
                  </a:txBody>
                  <a:tcPr/>
                </a:tc>
                <a:tc>
                  <a:txBody>
                    <a:bodyPr/>
                    <a:lstStyle/>
                    <a:p>
                      <a:r>
                        <a:rPr lang="en-IN"/>
                        <a:t>6</a:t>
                      </a:r>
                      <a:endParaRPr lang="en-IN" dirty="0"/>
                    </a:p>
                  </a:txBody>
                  <a:tcPr/>
                </a:tc>
                <a:tc>
                  <a:txBody>
                    <a:bodyPr/>
                    <a:lstStyle/>
                    <a:p>
                      <a:r>
                        <a:rPr lang="en-IN"/>
                        <a:t>10</a:t>
                      </a:r>
                      <a:endParaRPr lang="en-IN" dirty="0"/>
                    </a:p>
                  </a:txBody>
                  <a:tcPr/>
                </a:tc>
                <a:tc>
                  <a:txBody>
                    <a:bodyPr/>
                    <a:lstStyle/>
                    <a:p>
                      <a:r>
                        <a:rPr lang="en-IN" dirty="0"/>
                        <a:t>0.4</a:t>
                      </a:r>
                    </a:p>
                  </a:txBody>
                  <a:tcPr/>
                </a:tc>
                <a:tc>
                  <a:txBody>
                    <a:bodyPr/>
                    <a:lstStyle/>
                    <a:p>
                      <a:r>
                        <a:rPr lang="en-IN" dirty="0"/>
                        <a:t>300</a:t>
                      </a:r>
                    </a:p>
                  </a:txBody>
                  <a:tcPr/>
                </a:tc>
                <a:tc>
                  <a:txBody>
                    <a:bodyPr/>
                    <a:lstStyle/>
                    <a:p>
                      <a:r>
                        <a:rPr lang="en-IN" dirty="0"/>
                        <a:t>50.086 Sec</a:t>
                      </a:r>
                    </a:p>
                  </a:txBody>
                  <a:tcPr/>
                </a:tc>
                <a:tc>
                  <a:txBody>
                    <a:bodyPr/>
                    <a:lstStyle/>
                    <a:p>
                      <a:r>
                        <a:rPr lang="en-IN" dirty="0"/>
                        <a:t>110</a:t>
                      </a:r>
                    </a:p>
                  </a:txBody>
                  <a:tcPr/>
                </a:tc>
                <a:extLst>
                  <a:ext uri="{0D108BD9-81ED-4DB2-BD59-A6C34878D82A}">
                    <a16:rowId xmlns:a16="http://schemas.microsoft.com/office/drawing/2014/main" val="2584619093"/>
                  </a:ext>
                </a:extLst>
              </a:tr>
              <a:tr h="552634">
                <a:tc>
                  <a:txBody>
                    <a:bodyPr/>
                    <a:lstStyle/>
                    <a:p>
                      <a:r>
                        <a:rPr lang="en-IN"/>
                        <a:t>1</a:t>
                      </a:r>
                      <a:endParaRPr lang="en-IN" dirty="0"/>
                    </a:p>
                  </a:txBody>
                  <a:tcPr/>
                </a:tc>
                <a:tc>
                  <a:txBody>
                    <a:bodyPr/>
                    <a:lstStyle/>
                    <a:p>
                      <a:r>
                        <a:rPr lang="en-IN"/>
                        <a:t>6</a:t>
                      </a:r>
                      <a:endParaRPr lang="en-IN" dirty="0"/>
                    </a:p>
                  </a:txBody>
                  <a:tcPr/>
                </a:tc>
                <a:tc>
                  <a:txBody>
                    <a:bodyPr/>
                    <a:lstStyle/>
                    <a:p>
                      <a:r>
                        <a:rPr lang="en-IN"/>
                        <a:t>10</a:t>
                      </a:r>
                      <a:endParaRPr lang="en-IN" dirty="0"/>
                    </a:p>
                  </a:txBody>
                  <a:tcPr/>
                </a:tc>
                <a:tc>
                  <a:txBody>
                    <a:bodyPr/>
                    <a:lstStyle/>
                    <a:p>
                      <a:r>
                        <a:rPr lang="en-IN" dirty="0"/>
                        <a:t>0.4</a:t>
                      </a:r>
                    </a:p>
                  </a:txBody>
                  <a:tcPr/>
                </a:tc>
                <a:tc>
                  <a:txBody>
                    <a:bodyPr/>
                    <a:lstStyle/>
                    <a:p>
                      <a:r>
                        <a:rPr lang="en-IN"/>
                        <a:t>10</a:t>
                      </a:r>
                      <a:endParaRPr lang="en-IN" dirty="0"/>
                    </a:p>
                  </a:txBody>
                  <a:tcPr/>
                </a:tc>
                <a:tc>
                  <a:txBody>
                    <a:bodyPr/>
                    <a:lstStyle/>
                    <a:p>
                      <a:r>
                        <a:rPr lang="en-IN" dirty="0"/>
                        <a:t>30.054 Sec </a:t>
                      </a:r>
                    </a:p>
                  </a:txBody>
                  <a:tcPr/>
                </a:tc>
                <a:tc>
                  <a:txBody>
                    <a:bodyPr/>
                    <a:lstStyle/>
                    <a:p>
                      <a:r>
                        <a:rPr lang="en-IN" dirty="0"/>
                        <a:t>1</a:t>
                      </a:r>
                    </a:p>
                  </a:txBody>
                  <a:tcPr/>
                </a:tc>
                <a:extLst>
                  <a:ext uri="{0D108BD9-81ED-4DB2-BD59-A6C34878D82A}">
                    <a16:rowId xmlns:a16="http://schemas.microsoft.com/office/drawing/2014/main" val="3016851432"/>
                  </a:ext>
                </a:extLst>
              </a:tr>
              <a:tr h="552634">
                <a:tc>
                  <a:txBody>
                    <a:bodyPr/>
                    <a:lstStyle/>
                    <a:p>
                      <a:r>
                        <a:rPr lang="en-IN"/>
                        <a:t>1</a:t>
                      </a:r>
                      <a:endParaRPr lang="en-IN" dirty="0"/>
                    </a:p>
                  </a:txBody>
                  <a:tcPr/>
                </a:tc>
                <a:tc>
                  <a:txBody>
                    <a:bodyPr/>
                    <a:lstStyle/>
                    <a:p>
                      <a:r>
                        <a:rPr lang="en-IN"/>
                        <a:t>6</a:t>
                      </a:r>
                      <a:endParaRPr lang="en-IN" dirty="0"/>
                    </a:p>
                  </a:txBody>
                  <a:tcPr/>
                </a:tc>
                <a:tc>
                  <a:txBody>
                    <a:bodyPr/>
                    <a:lstStyle/>
                    <a:p>
                      <a:r>
                        <a:rPr lang="en-IN"/>
                        <a:t>10</a:t>
                      </a:r>
                      <a:endParaRPr lang="en-IN" dirty="0"/>
                    </a:p>
                  </a:txBody>
                  <a:tcPr/>
                </a:tc>
                <a:tc>
                  <a:txBody>
                    <a:bodyPr/>
                    <a:lstStyle/>
                    <a:p>
                      <a:r>
                        <a:rPr lang="en-IN" dirty="0"/>
                        <a:t>0.1</a:t>
                      </a:r>
                    </a:p>
                  </a:txBody>
                  <a:tcPr/>
                </a:tc>
                <a:tc>
                  <a:txBody>
                    <a:bodyPr/>
                    <a:lstStyle/>
                    <a:p>
                      <a:r>
                        <a:rPr lang="en-IN" dirty="0"/>
                        <a:t>1</a:t>
                      </a:r>
                    </a:p>
                  </a:txBody>
                  <a:tcPr/>
                </a:tc>
                <a:tc>
                  <a:txBody>
                    <a:bodyPr/>
                    <a:lstStyle/>
                    <a:p>
                      <a:r>
                        <a:rPr lang="en-IN" dirty="0"/>
                        <a:t>28.069 Sec</a:t>
                      </a:r>
                    </a:p>
                  </a:txBody>
                  <a:tcPr/>
                </a:tc>
                <a:tc>
                  <a:txBody>
                    <a:bodyPr/>
                    <a:lstStyle/>
                    <a:p>
                      <a:r>
                        <a:rPr lang="en-IN" dirty="0"/>
                        <a:t>1</a:t>
                      </a:r>
                    </a:p>
                  </a:txBody>
                  <a:tcPr/>
                </a:tc>
                <a:extLst>
                  <a:ext uri="{0D108BD9-81ED-4DB2-BD59-A6C34878D82A}">
                    <a16:rowId xmlns:a16="http://schemas.microsoft.com/office/drawing/2014/main" val="1392857321"/>
                  </a:ext>
                </a:extLst>
              </a:tr>
            </a:tbl>
          </a:graphicData>
        </a:graphic>
      </p:graphicFrame>
    </p:spTree>
    <p:extLst>
      <p:ext uri="{BB962C8B-B14F-4D97-AF65-F5344CB8AC3E}">
        <p14:creationId xmlns:p14="http://schemas.microsoft.com/office/powerpoint/2010/main" val="414574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5" y="362745"/>
            <a:ext cx="8421688" cy="1325563"/>
          </a:xfrm>
        </p:spPr>
        <p:txBody>
          <a:bodyPr/>
          <a:lstStyle/>
          <a:p>
            <a:r>
              <a:rPr lang="en-US" dirty="0"/>
              <a:t>Future Work</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768562" y="1766047"/>
            <a:ext cx="2882475" cy="4129179"/>
          </a:xfrm>
        </p:spPr>
        <p:txBody>
          <a:bodyPr>
            <a:normAutofit/>
          </a:bodyPr>
          <a:lstStyle/>
          <a:p>
            <a:pPr marL="285750" indent="-285750">
              <a:buFont typeface="Arial" panose="020B0604020202020204" pitchFamily="34" charset="0"/>
              <a:buChar char="•"/>
            </a:pPr>
            <a:r>
              <a:rPr lang="en-US" dirty="0"/>
              <a:t>Considering the weight of the car will way in many empirical challenges.</a:t>
            </a:r>
          </a:p>
          <a:p>
            <a:pPr marL="285750" indent="-285750">
              <a:buFont typeface="Arial" panose="020B0604020202020204" pitchFamily="34" charset="0"/>
              <a:buChar char="•"/>
            </a:pPr>
            <a:r>
              <a:rPr lang="en-US" dirty="0"/>
              <a:t>Considering the lane speed, signals while changing lanes, automatic lights synchronized with the clock, oncoming traffic, merging lanes, and reading the signals on the road.</a:t>
            </a:r>
          </a:p>
          <a:p>
            <a:pPr marL="285750" indent="-285750">
              <a:buFont typeface="Arial" panose="020B0604020202020204" pitchFamily="34" charset="0"/>
              <a:buChar char="•"/>
            </a:pPr>
            <a:r>
              <a:rPr lang="en-US" dirty="0"/>
              <a:t>This project just considered the straight-line road and paved the way for the curved, sharp turns, roundabouts, and many more real-life scenarios.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20" name="Content Placeholder 3">
            <a:extLst>
              <a:ext uri="{FF2B5EF4-FFF2-40B4-BE49-F238E27FC236}">
                <a16:creationId xmlns:a16="http://schemas.microsoft.com/office/drawing/2014/main" id="{EB7D4AD1-75AA-8ADF-4552-4365A15B881C}"/>
              </a:ext>
            </a:extLst>
          </p:cNvPr>
          <p:cNvSpPr txBox="1">
            <a:spLocks/>
          </p:cNvSpPr>
          <p:nvPr/>
        </p:nvSpPr>
        <p:spPr>
          <a:xfrm>
            <a:off x="8865605" y="1688308"/>
            <a:ext cx="2882475" cy="412917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Fitness function that rewards the car by maintaining the course in a single lane and following the speed regulations and penalizes for unnecessary lane changes. </a:t>
            </a:r>
          </a:p>
          <a:p>
            <a:pPr marL="285750" indent="-285750">
              <a:buFont typeface="Arial" panose="020B0604020202020204" pitchFamily="34" charset="0"/>
              <a:buChar char="•"/>
            </a:pPr>
            <a:r>
              <a:rPr lang="en-US" dirty="0"/>
              <a:t>Regarding other selection algorithms and drawing the comparison for the selection of the parents and offspring.</a:t>
            </a:r>
          </a:p>
          <a:p>
            <a:pPr marL="285750" indent="-285750">
              <a:buFont typeface="Arial" panose="020B0604020202020204" pitchFamily="34" charset="0"/>
              <a:buChar char="•"/>
            </a:pPr>
            <a:r>
              <a:rPr lang="en-US" dirty="0"/>
              <a:t>Implementing the cross-over algorithm.</a:t>
            </a:r>
          </a:p>
        </p:txBody>
      </p:sp>
      <p:sp>
        <p:nvSpPr>
          <p:cNvPr id="22" name="Content Placeholder 3">
            <a:extLst>
              <a:ext uri="{FF2B5EF4-FFF2-40B4-BE49-F238E27FC236}">
                <a16:creationId xmlns:a16="http://schemas.microsoft.com/office/drawing/2014/main" id="{EFD374BC-77B0-CF33-609F-78D38327B458}"/>
              </a:ext>
            </a:extLst>
          </p:cNvPr>
          <p:cNvSpPr txBox="1">
            <a:spLocks/>
          </p:cNvSpPr>
          <p:nvPr/>
        </p:nvSpPr>
        <p:spPr>
          <a:xfrm>
            <a:off x="4654761" y="1703293"/>
            <a:ext cx="2882475" cy="412917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Using other techniques of neural network to initialize the values for weights and bias. </a:t>
            </a:r>
          </a:p>
        </p:txBody>
      </p:sp>
    </p:spTree>
    <p:extLst>
      <p:ext uri="{BB962C8B-B14F-4D97-AF65-F5344CB8AC3E}">
        <p14:creationId xmlns:p14="http://schemas.microsoft.com/office/powerpoint/2010/main" val="66599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321629"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633857" y="6356350"/>
            <a:ext cx="1774371" cy="365125"/>
          </a:xfrm>
        </p:spPr>
        <p:txBody>
          <a:bodyPr/>
          <a:lstStyle/>
          <a:p>
            <a:fld id="{A49DFD55-3C28-40EF-9E31-A92D2E4017FF}" type="slidenum">
              <a:rPr lang="en-US" smtClean="0">
                <a:latin typeface="+mj-lt"/>
              </a:rPr>
              <a:pPr/>
              <a:t>32</a:t>
            </a:fld>
            <a:endParaRPr lang="en-US" dirty="0">
              <a:latin typeface="+mj-lt"/>
            </a:endParaRPr>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097C98D2-EF2A-04C7-A8AD-8F9172DC72DA}"/>
              </a:ext>
            </a:extLst>
          </p:cNvPr>
          <p:cNvSpPr>
            <a:spLocks noGrp="1"/>
          </p:cNvSpPr>
          <p:nvPr>
            <p:ph type="title"/>
          </p:nvPr>
        </p:nvSpPr>
        <p:spPr>
          <a:xfrm>
            <a:off x="831850" y="292196"/>
            <a:ext cx="5111750" cy="1204912"/>
          </a:xfrm>
        </p:spPr>
        <p:txBody>
          <a:bodyPr/>
          <a:lstStyle/>
          <a:p>
            <a:pPr algn="l"/>
            <a:r>
              <a:rPr lang="en-US" cap="none" dirty="0"/>
              <a:t>Abstract</a:t>
            </a:r>
          </a:p>
        </p:txBody>
      </p:sp>
      <p:sp>
        <p:nvSpPr>
          <p:cNvPr id="48" name="Text Placeholder 2">
            <a:extLst>
              <a:ext uri="{FF2B5EF4-FFF2-40B4-BE49-F238E27FC236}">
                <a16:creationId xmlns:a16="http://schemas.microsoft.com/office/drawing/2014/main" id="{077B48CE-3FF7-E282-358F-E4895292693C}"/>
              </a:ext>
            </a:extLst>
          </p:cNvPr>
          <p:cNvSpPr txBox="1">
            <a:spLocks/>
          </p:cNvSpPr>
          <p:nvPr/>
        </p:nvSpPr>
        <p:spPr>
          <a:xfrm>
            <a:off x="831849" y="1497107"/>
            <a:ext cx="9854079" cy="233082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Vehicular technology is very competitive and demanding with Tesla's successful introduction of electric cars. A self-driving car can sense its surroundings and make decisions through traffic and other obstacles with minimum or no human interactions. The market for autonomous driving is booming, and building accurate positioning technologies to factor in the different types of uncertainties, such as pedestrian behavior, random objects, and types of roads and their settings, is critical to achieving safe and reliable intelligent transportation systems. Such systems bring revolution in transportation for physical and mental individuals. This project aims to demonstrate the self-learning car in the simulated environment and is the first step toward autonomous cars. </a:t>
            </a:r>
          </a:p>
          <a:p>
            <a:r>
              <a:rPr lang="en-US" dirty="0"/>
              <a:t>Considering the car's physics, laws of motion, center of mass, rotation angle, traffic rules, road borders, sensors, collision detection, ray tracing, neural networks, visualization, and genetic algorithm, this project is a simple implementation of the self-learning car.</a:t>
            </a:r>
          </a:p>
        </p:txBody>
      </p:sp>
    </p:spTree>
    <p:extLst>
      <p:ext uri="{BB962C8B-B14F-4D97-AF65-F5344CB8AC3E}">
        <p14:creationId xmlns:p14="http://schemas.microsoft.com/office/powerpoint/2010/main" val="173581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77993"/>
            <a:ext cx="4179570" cy="1715531"/>
          </a:xfrm>
        </p:spPr>
        <p:txBody>
          <a:bodyPr/>
          <a:lstStyle/>
          <a:p>
            <a:r>
              <a:rPr lang="en-US" cap="none" dirty="0"/>
              <a:t>Modules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061881"/>
            <a:ext cx="4179570" cy="3415553"/>
          </a:xfrm>
        </p:spPr>
        <p:txBody>
          <a:bodyPr>
            <a:noAutofit/>
          </a:bodyPr>
          <a:lstStyle/>
          <a:p>
            <a:pPr marL="285750" indent="-285750">
              <a:buFont typeface="Arial" panose="020B0604020202020204" pitchFamily="34" charset="0"/>
              <a:buChar char="•"/>
            </a:pPr>
            <a:r>
              <a:rPr lang="en-US" sz="1400" dirty="0"/>
              <a:t>Car Mechanics</a:t>
            </a:r>
          </a:p>
          <a:p>
            <a:pPr marL="285750" indent="-285750">
              <a:buFont typeface="Arial" panose="020B0604020202020204" pitchFamily="34" charset="0"/>
              <a:buChar char="•"/>
            </a:pPr>
            <a:r>
              <a:rPr lang="en-US" sz="1400" dirty="0"/>
              <a:t>Borders and Lanes</a:t>
            </a:r>
          </a:p>
          <a:p>
            <a:pPr marL="285750" indent="-285750">
              <a:buFont typeface="Arial" panose="020B0604020202020204" pitchFamily="34" charset="0"/>
              <a:buChar char="•"/>
            </a:pPr>
            <a:r>
              <a:rPr lang="en-US" sz="1400" dirty="0"/>
              <a:t>Sensors</a:t>
            </a:r>
          </a:p>
          <a:p>
            <a:pPr marL="285750" indent="-285750">
              <a:buFont typeface="Arial" panose="020B0604020202020204" pitchFamily="34" charset="0"/>
              <a:buChar char="•"/>
            </a:pPr>
            <a:r>
              <a:rPr lang="en-US" sz="1400" dirty="0"/>
              <a:t>Reading the borders</a:t>
            </a:r>
          </a:p>
          <a:p>
            <a:pPr marL="285750" indent="-285750">
              <a:buFont typeface="Arial" panose="020B0604020202020204" pitchFamily="34" charset="0"/>
              <a:buChar char="•"/>
            </a:pPr>
            <a:r>
              <a:rPr lang="en-US" sz="1400" dirty="0"/>
              <a:t>Collision detection </a:t>
            </a:r>
          </a:p>
          <a:p>
            <a:pPr marL="285750" indent="-285750">
              <a:buFont typeface="Arial" panose="020B0604020202020204" pitchFamily="34" charset="0"/>
              <a:buChar char="•"/>
            </a:pPr>
            <a:r>
              <a:rPr lang="en-US" sz="1400" dirty="0"/>
              <a:t>Traffic </a:t>
            </a:r>
          </a:p>
          <a:p>
            <a:pPr marL="285750" indent="-285750">
              <a:buFont typeface="Arial" panose="020B0604020202020204" pitchFamily="34" charset="0"/>
              <a:buChar char="•"/>
            </a:pPr>
            <a:r>
              <a:rPr lang="en-US" sz="1400" dirty="0"/>
              <a:t>Neural network</a:t>
            </a:r>
          </a:p>
          <a:p>
            <a:pPr marL="285750" indent="-285750">
              <a:buFont typeface="Arial" panose="020B0604020202020204" pitchFamily="34" charset="0"/>
              <a:buChar char="•"/>
            </a:pPr>
            <a:r>
              <a:rPr lang="en-US" sz="1400" dirty="0"/>
              <a:t>Network Visualization</a:t>
            </a:r>
          </a:p>
          <a:p>
            <a:pPr marL="285750" indent="-285750">
              <a:buFont typeface="Arial" panose="020B0604020202020204" pitchFamily="34" charset="0"/>
              <a:buChar char="•"/>
            </a:pPr>
            <a:r>
              <a:rPr lang="en-US" sz="1400" dirty="0"/>
              <a:t>Genetic Algorithm</a:t>
            </a:r>
          </a:p>
          <a:p>
            <a:endParaRPr lang="en-US" sz="1400" dirty="0"/>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03568" y="0"/>
            <a:ext cx="5111750" cy="1204912"/>
          </a:xfrm>
        </p:spPr>
        <p:txBody>
          <a:bodyPr/>
          <a:lstStyle/>
          <a:p>
            <a:r>
              <a:rPr lang="en-US" cap="none" dirty="0"/>
              <a:t>Car Mechanics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1850" y="1437525"/>
            <a:ext cx="5111750" cy="4667813"/>
          </a:xfrm>
        </p:spPr>
        <p:txBody>
          <a:bodyPr>
            <a:noAutofit/>
          </a:bodyPr>
          <a:lstStyle/>
          <a:p>
            <a:r>
              <a:rPr lang="en-US" dirty="0"/>
              <a:t>The following are the parameters for the car</a:t>
            </a:r>
          </a:p>
          <a:p>
            <a:pPr marL="285750" indent="-285750">
              <a:buFont typeface="Arial" panose="020B0604020202020204" pitchFamily="34" charset="0"/>
              <a:buChar char="•"/>
            </a:pPr>
            <a:r>
              <a:rPr lang="en-US" dirty="0"/>
              <a:t>Position – coordinates (x, y)</a:t>
            </a:r>
          </a:p>
          <a:p>
            <a:pPr marL="742950" lvl="1" indent="-285750">
              <a:buFont typeface="Arial" panose="020B0604020202020204" pitchFamily="34" charset="0"/>
              <a:buChar char="•"/>
            </a:pPr>
            <a:r>
              <a:rPr lang="en-US" sz="1400" dirty="0"/>
              <a:t>Where do we need to place our car initially.</a:t>
            </a:r>
          </a:p>
          <a:p>
            <a:pPr marL="742950" lvl="1" indent="-285750">
              <a:buFont typeface="Arial" panose="020B0604020202020204" pitchFamily="34" charset="0"/>
              <a:buChar char="•"/>
            </a:pPr>
            <a:r>
              <a:rPr lang="en-US" sz="1400" dirty="0"/>
              <a:t>It’s the center of mass of the car.</a:t>
            </a:r>
          </a:p>
          <a:p>
            <a:pPr marL="285750" indent="-285750">
              <a:buFont typeface="Arial" panose="020B0604020202020204" pitchFamily="34" charset="0"/>
              <a:buChar char="•"/>
            </a:pPr>
            <a:r>
              <a:rPr lang="en-US" dirty="0"/>
              <a:t>Width, Height</a:t>
            </a:r>
          </a:p>
          <a:p>
            <a:pPr marL="742950" lvl="1" indent="-285750">
              <a:buFont typeface="Arial" panose="020B0604020202020204" pitchFamily="34" charset="0"/>
              <a:buChar char="•"/>
            </a:pPr>
            <a:r>
              <a:rPr lang="en-US" sz="1400" dirty="0"/>
              <a:t>To find the borders of the car.</a:t>
            </a:r>
          </a:p>
          <a:p>
            <a:pPr marL="285750" indent="-285750">
              <a:buFont typeface="Arial" panose="020B0604020202020204" pitchFamily="34" charset="0"/>
              <a:buChar char="•"/>
            </a:pPr>
            <a:r>
              <a:rPr lang="en-US" dirty="0"/>
              <a:t>Control Type </a:t>
            </a:r>
          </a:p>
          <a:p>
            <a:pPr marL="742950" lvl="1" indent="-285750">
              <a:buFont typeface="Arial" panose="020B0604020202020204" pitchFamily="34" charset="0"/>
              <a:buChar char="•"/>
            </a:pPr>
            <a:r>
              <a:rPr lang="en-US" sz="1400" dirty="0"/>
              <a:t>If its controlled using the keys or Neural brain or traffic.</a:t>
            </a:r>
          </a:p>
          <a:p>
            <a:pPr marL="285750" indent="-285750">
              <a:buFont typeface="Arial" panose="020B0604020202020204" pitchFamily="34" charset="0"/>
              <a:buChar char="•"/>
            </a:pPr>
            <a:r>
              <a:rPr lang="en-US" dirty="0"/>
              <a:t>Max Speed</a:t>
            </a:r>
          </a:p>
          <a:p>
            <a:pPr marL="742950" lvl="1" indent="-285750">
              <a:buFont typeface="Arial" panose="020B0604020202020204" pitchFamily="34" charset="0"/>
              <a:buChar char="•"/>
            </a:pPr>
            <a:r>
              <a:rPr lang="en-US" sz="1400" dirty="0"/>
              <a:t>The maximum speed a car can go in forward direction.</a:t>
            </a:r>
          </a:p>
          <a:p>
            <a:pPr marL="742950" lvl="1" indent="-285750">
              <a:buFont typeface="Arial" panose="020B0604020202020204" pitchFamily="34" charset="0"/>
              <a:buChar char="•"/>
            </a:pPr>
            <a:r>
              <a:rPr lang="en-US" sz="1400" dirty="0"/>
              <a:t>The speed in all the rest of direction.</a:t>
            </a:r>
          </a:p>
          <a:p>
            <a:pPr marL="285750" indent="-285750">
              <a:buFont typeface="Arial" panose="020B0604020202020204" pitchFamily="34" charset="0"/>
              <a:buChar char="•"/>
            </a:pPr>
            <a:r>
              <a:rPr lang="en-US" dirty="0"/>
              <a:t>Color</a:t>
            </a:r>
          </a:p>
          <a:p>
            <a:pPr marL="742950" lvl="1" indent="-285750">
              <a:buFont typeface="Arial" panose="020B0604020202020204" pitchFamily="34" charset="0"/>
              <a:buChar char="•"/>
            </a:pPr>
            <a:r>
              <a:rPr lang="en-US" sz="1400" dirty="0"/>
              <a:t>Color of the Neural brain. </a:t>
            </a:r>
          </a:p>
          <a:p>
            <a:pPr marL="742950" lvl="1" indent="-285750">
              <a:buFont typeface="Arial" panose="020B0604020202020204" pitchFamily="34" charset="0"/>
              <a:buChar char="•"/>
            </a:pPr>
            <a:r>
              <a:rPr lang="en-US" sz="1400" dirty="0"/>
              <a:t>Color of Neural brain when damaged.</a:t>
            </a:r>
          </a:p>
          <a:p>
            <a:pPr marL="742950" lvl="1" indent="-285750">
              <a:buFont typeface="Arial" panose="020B0604020202020204" pitchFamily="34" charset="0"/>
              <a:buChar char="•"/>
            </a:pPr>
            <a:r>
              <a:rPr lang="en-US" sz="1400" dirty="0"/>
              <a:t>Color of the traffic.</a:t>
            </a: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7889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36525"/>
            <a:ext cx="5111750" cy="1204912"/>
          </a:xfrm>
        </p:spPr>
        <p:txBody>
          <a:bodyPr/>
          <a:lstStyle/>
          <a:p>
            <a:r>
              <a:rPr lang="en-US" cap="none" dirty="0">
                <a:solidFill>
                  <a:schemeClr val="bg1"/>
                </a:solidFill>
              </a:rPr>
              <a:t>Car Mechanics(continued)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1850" y="1688537"/>
            <a:ext cx="5111750" cy="4667813"/>
          </a:xfrm>
        </p:spPr>
        <p:txBody>
          <a:bodyPr>
            <a:noAutofit/>
          </a:bodyPr>
          <a:lstStyle/>
          <a:p>
            <a:r>
              <a:rPr lang="en-US" dirty="0">
                <a:solidFill>
                  <a:schemeClr val="bg1"/>
                </a:solidFill>
              </a:rPr>
              <a:t>The following are the parameters for the control</a:t>
            </a:r>
          </a:p>
          <a:p>
            <a:pPr marL="742950" lvl="1" indent="-285750">
              <a:buFont typeface="Arial" panose="020B0604020202020204" pitchFamily="34" charset="0"/>
              <a:buChar char="•"/>
            </a:pPr>
            <a:r>
              <a:rPr lang="en-US" sz="1400" dirty="0"/>
              <a:t>Control Type</a:t>
            </a:r>
          </a:p>
          <a:p>
            <a:pPr marL="1200150" lvl="2" indent="-285750">
              <a:buFont typeface="Arial" panose="020B0604020202020204" pitchFamily="34" charset="0"/>
              <a:buChar char="•"/>
            </a:pPr>
            <a:r>
              <a:rPr lang="en-US" sz="1400" dirty="0"/>
              <a:t>If its controlled using the keys or Neural brain or traffic.</a:t>
            </a:r>
          </a:p>
          <a:p>
            <a:pPr marL="742950" lvl="1" indent="-285750">
              <a:buFont typeface="Arial" panose="020B0604020202020204" pitchFamily="34" charset="0"/>
              <a:buChar char="•"/>
            </a:pPr>
            <a:r>
              <a:rPr lang="en-US" sz="1400" dirty="0"/>
              <a:t>Forward</a:t>
            </a:r>
          </a:p>
          <a:p>
            <a:pPr marL="742950" lvl="1" indent="-285750">
              <a:buFont typeface="Arial" panose="020B0604020202020204" pitchFamily="34" charset="0"/>
              <a:buChar char="•"/>
            </a:pPr>
            <a:r>
              <a:rPr lang="en-US" sz="1400" dirty="0"/>
              <a:t>Right</a:t>
            </a:r>
          </a:p>
          <a:p>
            <a:pPr marL="742950" lvl="1" indent="-285750">
              <a:buFont typeface="Arial" panose="020B0604020202020204" pitchFamily="34" charset="0"/>
              <a:buChar char="•"/>
            </a:pPr>
            <a:r>
              <a:rPr lang="en-US" sz="1400" dirty="0"/>
              <a:t>Reverse</a:t>
            </a:r>
          </a:p>
          <a:p>
            <a:pPr marL="742950" lvl="1" indent="-285750">
              <a:buFont typeface="Arial" panose="020B0604020202020204" pitchFamily="34" charset="0"/>
              <a:buChar char="•"/>
            </a:pPr>
            <a:r>
              <a:rPr lang="en-US" sz="1400" dirty="0"/>
              <a:t>Left</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Speed</a:t>
            </a:r>
          </a:p>
          <a:p>
            <a:pPr marL="742950" lvl="1" indent="-285750">
              <a:buFont typeface="Arial" panose="020B0604020202020204" pitchFamily="34" charset="0"/>
              <a:buChar char="•"/>
            </a:pPr>
            <a:r>
              <a:rPr lang="en-US" sz="1400" dirty="0"/>
              <a:t>The Max Speed is set to 3</a:t>
            </a:r>
          </a:p>
          <a:p>
            <a:pPr marL="742950" lvl="1" indent="-285750">
              <a:buFont typeface="Arial" panose="020B0604020202020204" pitchFamily="34" charset="0"/>
              <a:buChar char="•"/>
            </a:pPr>
            <a:r>
              <a:rPr lang="en-US" sz="1400" dirty="0"/>
              <a:t>Acceleration is set to 0.2</a:t>
            </a:r>
          </a:p>
          <a:p>
            <a:pPr marL="742950" lvl="1" indent="-285750">
              <a:buFont typeface="Arial" panose="020B0604020202020204" pitchFamily="34" charset="0"/>
              <a:buChar char="•"/>
            </a:pPr>
            <a:r>
              <a:rPr lang="en-US" sz="1400" dirty="0"/>
              <a:t>Forward =&gt; speed += acceleration</a:t>
            </a:r>
          </a:p>
          <a:p>
            <a:pPr marL="742950" lvl="1" indent="-285750">
              <a:buFont typeface="Arial" panose="020B0604020202020204" pitchFamily="34" charset="0"/>
              <a:buChar char="•"/>
            </a:pPr>
            <a:r>
              <a:rPr lang="en-US" sz="1400" dirty="0"/>
              <a:t>Reverse =&gt; speed -= acceleration</a:t>
            </a:r>
          </a:p>
          <a:p>
            <a:pPr marL="742950" lvl="1" indent="-285750">
              <a:buFont typeface="Arial" panose="020B0604020202020204" pitchFamily="34" charset="0"/>
              <a:buChar char="•"/>
            </a:pPr>
            <a:r>
              <a:rPr lang="en-US" sz="1400" dirty="0"/>
              <a:t>If speed is greater than Max Speed then speed = Max Speed</a:t>
            </a:r>
          </a:p>
          <a:p>
            <a:pPr marL="742950" lvl="1" indent="-285750">
              <a:buFont typeface="Arial" panose="020B0604020202020204" pitchFamily="34" charset="0"/>
              <a:buChar char="•"/>
            </a:pPr>
            <a:r>
              <a:rPr lang="en-US" sz="1400" dirty="0"/>
              <a:t>If speed is less than the negative of Max Speed/2, then speed = - Max Speed/2</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55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36525"/>
            <a:ext cx="5111750" cy="1204912"/>
          </a:xfrm>
        </p:spPr>
        <p:txBody>
          <a:bodyPr/>
          <a:lstStyle/>
          <a:p>
            <a:r>
              <a:rPr lang="en-US" cap="none" dirty="0"/>
              <a:t>Car Mechanics (continued)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1850" y="1688537"/>
            <a:ext cx="5111750" cy="4667813"/>
          </a:xfrm>
        </p:spPr>
        <p:txBody>
          <a:bodyPr>
            <a:noAutofit/>
          </a:bodyPr>
          <a:lstStyle/>
          <a:p>
            <a:pPr marL="285750" indent="-285750">
              <a:buFont typeface="Arial" panose="020B0604020202020204" pitchFamily="34" charset="0"/>
              <a:buChar char="•"/>
            </a:pPr>
            <a:r>
              <a:rPr lang="en-US" dirty="0"/>
              <a:t>Friction is set to 0.05</a:t>
            </a:r>
          </a:p>
          <a:p>
            <a:pPr marL="742950" lvl="1" indent="-285750">
              <a:buFont typeface="Arial" panose="020B0604020202020204" pitchFamily="34" charset="0"/>
              <a:buChar char="•"/>
            </a:pPr>
            <a:r>
              <a:rPr lang="en-US" sz="1400" dirty="0"/>
              <a:t>If the speed is greater than zero then subtract the friction from speed</a:t>
            </a:r>
          </a:p>
          <a:p>
            <a:pPr marL="742950" lvl="1" indent="-285750">
              <a:buFont typeface="Arial" panose="020B0604020202020204" pitchFamily="34" charset="0"/>
              <a:buChar char="•"/>
            </a:pPr>
            <a:r>
              <a:rPr lang="en-US" sz="1400" dirty="0"/>
              <a:t>If the speed is less than zero add the friction</a:t>
            </a:r>
          </a:p>
          <a:p>
            <a:pPr marL="742950" lvl="1" indent="-285750">
              <a:buFont typeface="Arial" panose="020B0604020202020204" pitchFamily="34" charset="0"/>
              <a:buChar char="•"/>
            </a:pPr>
            <a:r>
              <a:rPr lang="en-US" sz="1400" dirty="0"/>
              <a:t>If the absolute value of the speed is less the friction then the car is at rest.</a:t>
            </a:r>
          </a:p>
          <a:p>
            <a:pPr marL="285750" lvl="1" indent="-285750">
              <a:lnSpc>
                <a:spcPct val="100000"/>
              </a:lnSpc>
              <a:spcBef>
                <a:spcPts val="1000"/>
              </a:spcBef>
              <a:buFont typeface="Arial" panose="020B0604020202020204" pitchFamily="34" charset="0"/>
              <a:buChar char="•"/>
            </a:pPr>
            <a:r>
              <a:rPr lang="en-US" sz="1400" spc="50" dirty="0">
                <a:solidFill>
                  <a:schemeClr val="tx1"/>
                </a:solidFill>
              </a:rPr>
              <a:t>Movement in the different directions</a:t>
            </a:r>
          </a:p>
          <a:p>
            <a:pPr marL="742950" lvl="2" indent="-285750">
              <a:lnSpc>
                <a:spcPct val="100000"/>
              </a:lnSpc>
              <a:spcBef>
                <a:spcPts val="1000"/>
              </a:spcBef>
              <a:buFont typeface="Arial" panose="020B0604020202020204" pitchFamily="34" charset="0"/>
              <a:buChar char="•"/>
            </a:pPr>
            <a:r>
              <a:rPr lang="en-US" sz="1400" dirty="0"/>
              <a:t>Circle rotated 90 degrees in the anti clock wise direction</a:t>
            </a:r>
          </a:p>
          <a:p>
            <a:pPr marL="742950" lvl="2" indent="-285750">
              <a:lnSpc>
                <a:spcPct val="100000"/>
              </a:lnSpc>
              <a:spcBef>
                <a:spcPts val="1000"/>
              </a:spcBef>
              <a:buFont typeface="Arial" panose="020B0604020202020204" pitchFamily="34" charset="0"/>
              <a:buChar char="•"/>
            </a:pPr>
            <a:r>
              <a:rPr lang="en-US" sz="1400" dirty="0"/>
              <a:t>Initial angle is set is 0, on left, angle is increased by 0.03.</a:t>
            </a:r>
          </a:p>
          <a:p>
            <a:pPr marL="742950" lvl="2" indent="-285750">
              <a:lnSpc>
                <a:spcPct val="100000"/>
              </a:lnSpc>
              <a:spcBef>
                <a:spcPts val="1000"/>
              </a:spcBef>
              <a:buFont typeface="Arial" panose="020B0604020202020204" pitchFamily="34" charset="0"/>
              <a:buChar char="•"/>
            </a:pPr>
            <a:r>
              <a:rPr lang="en-US" sz="1400" dirty="0"/>
              <a:t>On right, angle is decreased by 0.03</a:t>
            </a:r>
          </a:p>
          <a:p>
            <a:pPr marL="742950" lvl="2" indent="-285750">
              <a:lnSpc>
                <a:spcPct val="100000"/>
              </a:lnSpc>
              <a:spcBef>
                <a:spcPts val="1000"/>
              </a:spcBef>
              <a:buFont typeface="Arial" panose="020B0604020202020204" pitchFamily="34" charset="0"/>
              <a:buChar char="•"/>
            </a:pPr>
            <a:r>
              <a:rPr lang="en-US" sz="1400" dirty="0"/>
              <a:t>The following values are multiplied with the speed to move in the directions. </a:t>
            </a:r>
          </a:p>
          <a:p>
            <a:pPr marL="742950" lvl="2" indent="-285750">
              <a:lnSpc>
                <a:spcPct val="100000"/>
              </a:lnSpc>
              <a:spcBef>
                <a:spcPts val="1000"/>
              </a:spcBef>
              <a:buFont typeface="Arial" panose="020B0604020202020204" pitchFamily="34" charset="0"/>
              <a:buChar char="•"/>
            </a:pPr>
            <a:endParaRPr lang="en-US" sz="1200" spc="50" dirty="0">
              <a:solidFill>
                <a:schemeClr val="tx1"/>
              </a:solidFill>
            </a:endParaRPr>
          </a:p>
          <a:p>
            <a:pPr marL="742950" lvl="2" indent="-285750">
              <a:lnSpc>
                <a:spcPct val="100000"/>
              </a:lnSpc>
              <a:spcBef>
                <a:spcPts val="1000"/>
              </a:spcBef>
              <a:buFont typeface="Arial" panose="020B0604020202020204" pitchFamily="34" charset="0"/>
              <a:buChar char="•"/>
            </a:pPr>
            <a:endParaRPr lang="en-US" sz="1200" spc="50" dirty="0">
              <a:solidFill>
                <a:schemeClr val="tx1"/>
              </a:solidFill>
            </a:endParaRPr>
          </a:p>
          <a:p>
            <a:pPr marL="742950" lvl="1" indent="-285750">
              <a:buFont typeface="Arial" panose="020B0604020202020204" pitchFamily="34" charset="0"/>
              <a:buChar char="•"/>
            </a:pPr>
            <a:endParaRPr lang="en-US" sz="1400" dirty="0"/>
          </a:p>
          <a:p>
            <a:pPr lvl="1"/>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5" name="Picture 4">
            <a:extLst>
              <a:ext uri="{FF2B5EF4-FFF2-40B4-BE49-F238E27FC236}">
                <a16:creationId xmlns:a16="http://schemas.microsoft.com/office/drawing/2014/main" id="{8F60A61A-6440-44D0-E574-40A022D15BAB}"/>
              </a:ext>
            </a:extLst>
          </p:cNvPr>
          <p:cNvPicPr>
            <a:picLocks noChangeAspect="1"/>
          </p:cNvPicPr>
          <p:nvPr/>
        </p:nvPicPr>
        <p:blipFill>
          <a:blip r:embed="rId2"/>
          <a:stretch>
            <a:fillRect/>
          </a:stretch>
        </p:blipFill>
        <p:spPr>
          <a:xfrm>
            <a:off x="6467478" y="3581400"/>
            <a:ext cx="1333498" cy="1333498"/>
          </a:xfrm>
          <a:prstGeom prst="rect">
            <a:avLst/>
          </a:prstGeom>
        </p:spPr>
      </p:pic>
    </p:spTree>
    <p:extLst>
      <p:ext uri="{BB962C8B-B14F-4D97-AF65-F5344CB8AC3E}">
        <p14:creationId xmlns:p14="http://schemas.microsoft.com/office/powerpoint/2010/main" val="84695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36525"/>
            <a:ext cx="5111750" cy="1204912"/>
          </a:xfrm>
        </p:spPr>
        <p:txBody>
          <a:bodyPr/>
          <a:lstStyle/>
          <a:p>
            <a:r>
              <a:rPr lang="en-US" cap="none" dirty="0">
                <a:solidFill>
                  <a:schemeClr val="bg1"/>
                </a:solidFill>
              </a:rPr>
              <a:t>Borders And Lanes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cxnSp>
        <p:nvCxnSpPr>
          <p:cNvPr id="5" name="Straight Connector 4">
            <a:extLst>
              <a:ext uri="{FF2B5EF4-FFF2-40B4-BE49-F238E27FC236}">
                <a16:creationId xmlns:a16="http://schemas.microsoft.com/office/drawing/2014/main" id="{A0C2A4BF-7497-B402-1C3F-E30E4DB9407A}"/>
              </a:ext>
            </a:extLst>
          </p:cNvPr>
          <p:cNvCxnSpPr/>
          <p:nvPr/>
        </p:nvCxnSpPr>
        <p:spPr>
          <a:xfrm flipH="1">
            <a:off x="6981825" y="0"/>
            <a:ext cx="377190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343976-4C06-8162-C969-FB2ACC6D597C}"/>
              </a:ext>
            </a:extLst>
          </p:cNvPr>
          <p:cNvCxnSpPr>
            <a:cxnSpLocks/>
          </p:cNvCxnSpPr>
          <p:nvPr/>
        </p:nvCxnSpPr>
        <p:spPr>
          <a:xfrm>
            <a:off x="9144000" y="1514475"/>
            <a:ext cx="3048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Subtitle 7">
            <a:extLst>
              <a:ext uri="{FF2B5EF4-FFF2-40B4-BE49-F238E27FC236}">
                <a16:creationId xmlns:a16="http://schemas.microsoft.com/office/drawing/2014/main" id="{8C04F7EB-D852-8833-1580-889FA06300C7}"/>
              </a:ext>
            </a:extLst>
          </p:cNvPr>
          <p:cNvSpPr>
            <a:spLocks noGrp="1"/>
          </p:cNvSpPr>
          <p:nvPr>
            <p:ph type="body" idx="1"/>
          </p:nvPr>
        </p:nvSpPr>
        <p:spPr>
          <a:xfrm>
            <a:off x="831850" y="1689100"/>
            <a:ext cx="5111750" cy="4667250"/>
          </a:xfrm>
        </p:spPr>
        <p:txBody>
          <a:bodyPr>
            <a:noAutofit/>
          </a:bodyPr>
          <a:lstStyle/>
          <a:p>
            <a:pPr>
              <a:lnSpc>
                <a:spcPct val="100000"/>
              </a:lnSpc>
            </a:pPr>
            <a:r>
              <a:rPr lang="en-IN" sz="1400" spc="50" dirty="0">
                <a:solidFill>
                  <a:schemeClr val="bg1"/>
                </a:solidFill>
              </a:rPr>
              <a:t>The Road has the following parameters </a:t>
            </a:r>
          </a:p>
          <a:p>
            <a:pPr marL="285750" indent="-285750">
              <a:lnSpc>
                <a:spcPct val="100000"/>
              </a:lnSpc>
              <a:buFont typeface="Arial" panose="020B0604020202020204" pitchFamily="34" charset="0"/>
              <a:buChar char="•"/>
            </a:pPr>
            <a:r>
              <a:rPr lang="en-IN" sz="1400" spc="50" dirty="0">
                <a:solidFill>
                  <a:schemeClr val="bg1"/>
                </a:solidFill>
              </a:rPr>
              <a:t>Position </a:t>
            </a:r>
            <a:r>
              <a:rPr lang="en-US" sz="1400" spc="50" dirty="0">
                <a:solidFill>
                  <a:schemeClr val="bg1"/>
                </a:solidFill>
              </a:rPr>
              <a:t>– coordinates (x)</a:t>
            </a:r>
          </a:p>
          <a:p>
            <a:pPr marL="742950" lvl="1" indent="-285750">
              <a:buFont typeface="Arial" panose="020B0604020202020204" pitchFamily="34" charset="0"/>
              <a:buChar char="•"/>
            </a:pPr>
            <a:r>
              <a:rPr lang="en-US" sz="1400" dirty="0"/>
              <a:t>To represent the center </a:t>
            </a:r>
            <a:endParaRPr lang="en-IN" sz="1400" dirty="0"/>
          </a:p>
          <a:p>
            <a:pPr marL="285750" indent="-285750">
              <a:buFont typeface="Arial" panose="020B0604020202020204" pitchFamily="34" charset="0"/>
              <a:buChar char="•"/>
            </a:pPr>
            <a:r>
              <a:rPr lang="en-IN" sz="1400" spc="50" dirty="0">
                <a:solidFill>
                  <a:schemeClr val="bg1"/>
                </a:solidFill>
              </a:rPr>
              <a:t>Width – width of defined path</a:t>
            </a:r>
          </a:p>
          <a:p>
            <a:pPr marL="742950" lvl="1" indent="-285750">
              <a:buFont typeface="Arial" panose="020B0604020202020204" pitchFamily="34" charset="0"/>
              <a:buChar char="•"/>
            </a:pPr>
            <a:r>
              <a:rPr lang="en-IN" sz="1400" dirty="0"/>
              <a:t>To define the borders of the road </a:t>
            </a:r>
          </a:p>
          <a:p>
            <a:pPr marL="742950" lvl="1" indent="-285750">
              <a:buFont typeface="Arial" panose="020B0604020202020204" pitchFamily="34" charset="0"/>
              <a:buChar char="•"/>
            </a:pPr>
            <a:r>
              <a:rPr lang="en-IN" sz="1400" dirty="0"/>
              <a:t>Left border x – width/2</a:t>
            </a:r>
          </a:p>
          <a:p>
            <a:pPr marL="742950" lvl="1" indent="-285750">
              <a:buFont typeface="Arial" panose="020B0604020202020204" pitchFamily="34" charset="0"/>
              <a:buChar char="•"/>
            </a:pPr>
            <a:r>
              <a:rPr lang="en-IN" sz="1400" dirty="0"/>
              <a:t>Right border x + width/ 2</a:t>
            </a:r>
          </a:p>
          <a:p>
            <a:pPr marL="285750" lvl="1" indent="-285750" algn="l">
              <a:spcBef>
                <a:spcPts val="1000"/>
              </a:spcBef>
              <a:buFont typeface="Arial" panose="020B0604020202020204" pitchFamily="34" charset="0"/>
              <a:buChar char="•"/>
            </a:pPr>
            <a:r>
              <a:rPr lang="en-IN" sz="1400" spc="50" dirty="0">
                <a:solidFill>
                  <a:schemeClr val="bg1"/>
                </a:solidFill>
              </a:rPr>
              <a:t>The height of the road is set to a very large value and is extended in both upward and downward directions.</a:t>
            </a:r>
          </a:p>
          <a:p>
            <a:pPr marL="285750" lvl="1" indent="-285750" algn="l">
              <a:spcBef>
                <a:spcPts val="1000"/>
              </a:spcBef>
              <a:buFont typeface="Arial" panose="020B0604020202020204" pitchFamily="34" charset="0"/>
              <a:buChar char="•"/>
            </a:pPr>
            <a:r>
              <a:rPr lang="en-IN" sz="1400" spc="50" dirty="0">
                <a:solidFill>
                  <a:schemeClr val="bg1"/>
                </a:solidFill>
              </a:rPr>
              <a:t>Lane Count – a default value of 3</a:t>
            </a:r>
          </a:p>
          <a:p>
            <a:pPr marL="285750" lvl="1" indent="-285750" algn="l">
              <a:spcBef>
                <a:spcPts val="1000"/>
              </a:spcBef>
              <a:buFont typeface="Arial" panose="020B0604020202020204" pitchFamily="34" charset="0"/>
              <a:buChar char="•"/>
            </a:pPr>
            <a:r>
              <a:rPr lang="en-IN" sz="1400" spc="50" dirty="0">
                <a:solidFill>
                  <a:schemeClr val="bg1"/>
                </a:solidFill>
              </a:rPr>
              <a:t>Centre of each lane </a:t>
            </a:r>
          </a:p>
          <a:p>
            <a:pPr marL="742950" lvl="1" indent="-285750">
              <a:buFont typeface="Arial" panose="020B0604020202020204" pitchFamily="34" charset="0"/>
              <a:buChar char="•"/>
            </a:pPr>
            <a:r>
              <a:rPr lang="en-IN" sz="1400" dirty="0"/>
              <a:t>Width of each lane will be width of the lane divisible of number of lanes.</a:t>
            </a:r>
          </a:p>
          <a:p>
            <a:pPr marL="742950" lvl="1" indent="-285750">
              <a:buFont typeface="Arial" panose="020B0604020202020204" pitchFamily="34" charset="0"/>
              <a:buChar char="•"/>
            </a:pPr>
            <a:r>
              <a:rPr lang="en-IN" sz="1400" dirty="0"/>
              <a:t>Centre of each lane will be summation of left border of the road and half of lane width.</a:t>
            </a:r>
          </a:p>
          <a:p>
            <a:pPr marL="0" lvl="1" algn="l">
              <a:spcBef>
                <a:spcPts val="1000"/>
              </a:spcBef>
            </a:pPr>
            <a:endParaRPr lang="en-IN" sz="1400" spc="50" dirty="0">
              <a:solidFill>
                <a:schemeClr val="bg1"/>
              </a:solidFill>
            </a:endParaRPr>
          </a:p>
        </p:txBody>
      </p:sp>
    </p:spTree>
    <p:extLst>
      <p:ext uri="{BB962C8B-B14F-4D97-AF65-F5344CB8AC3E}">
        <p14:creationId xmlns:p14="http://schemas.microsoft.com/office/powerpoint/2010/main" val="149980101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4176</TotalTime>
  <Words>3228</Words>
  <Application>Microsoft Office PowerPoint</Application>
  <PresentationFormat>Widescreen</PresentationFormat>
  <Paragraphs>575</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Tenorite</vt:lpstr>
      <vt:lpstr>Office Theme</vt:lpstr>
      <vt:lpstr>Self Learning car in simulated environment</vt:lpstr>
      <vt:lpstr>Project Advisor  Dr. Yanqing Zhang </vt:lpstr>
      <vt:lpstr>Agenda</vt:lpstr>
      <vt:lpstr>Abstract</vt:lpstr>
      <vt:lpstr>Modules</vt:lpstr>
      <vt:lpstr>Car Mechanics</vt:lpstr>
      <vt:lpstr>Car Mechanics(continued)</vt:lpstr>
      <vt:lpstr>Car Mechanics (continued)</vt:lpstr>
      <vt:lpstr>Borders And Lanes</vt:lpstr>
      <vt:lpstr>Sensors</vt:lpstr>
      <vt:lpstr>Reading the borders </vt:lpstr>
      <vt:lpstr>Reading the borders (continued)</vt:lpstr>
      <vt:lpstr>Collision Detection</vt:lpstr>
      <vt:lpstr>Collision Detection(continued)</vt:lpstr>
      <vt:lpstr>Traffic</vt:lpstr>
      <vt:lpstr>Neural Network</vt:lpstr>
      <vt:lpstr>Neural Network(continued)</vt:lpstr>
      <vt:lpstr>Neural Network (continued)</vt:lpstr>
      <vt:lpstr>Neural Network(continued)</vt:lpstr>
      <vt:lpstr>Neural Network(continued)</vt:lpstr>
      <vt:lpstr>Neural Visualization</vt:lpstr>
      <vt:lpstr>Genetic Algorithm</vt:lpstr>
      <vt:lpstr>Genetic Algorithm (continued)</vt:lpstr>
      <vt:lpstr>Genetic Algorithm(continued)</vt:lpstr>
      <vt:lpstr>Genetic Algorithm (continued)</vt:lpstr>
      <vt:lpstr>Genetic Algorithm(continued)</vt:lpstr>
      <vt:lpstr>Results</vt:lpstr>
      <vt:lpstr>Results</vt:lpstr>
      <vt:lpstr>Results</vt:lpstr>
      <vt:lpstr>Results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Learning car in simulated environment</dc:title>
  <dc:creator>valicherla gopichand</dc:creator>
  <cp:lastModifiedBy>valicherla gopichand</cp:lastModifiedBy>
  <cp:revision>1</cp:revision>
  <dcterms:created xsi:type="dcterms:W3CDTF">2022-11-30T13:51:02Z</dcterms:created>
  <dcterms:modified xsi:type="dcterms:W3CDTF">2022-12-06T05:31:12Z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