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F382A3C-7D95-40AA-AC4E-EEDA1508387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151126-0FFC-4235-B849-1DFAA01C975E}" type="datetimeFigureOut">
              <a:rPr lang="en-IN" smtClean="0"/>
              <a:t>27-03-2019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543800" cy="2593975"/>
          </a:xfrm>
        </p:spPr>
        <p:txBody>
          <a:bodyPr/>
          <a:lstStyle/>
          <a:p>
            <a:r>
              <a:rPr lang="en-IN" dirty="0" smtClean="0"/>
              <a:t>STUDENT RECORD KEEPING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152" y="3645024"/>
            <a:ext cx="4013200" cy="428625"/>
          </a:xfrm>
        </p:spPr>
        <p:txBody>
          <a:bodyPr>
            <a:noAutofit/>
          </a:bodyPr>
          <a:lstStyle/>
          <a:p>
            <a:r>
              <a:rPr lang="en-IN" sz="1400" dirty="0" smtClean="0">
                <a:solidFill>
                  <a:schemeClr val="tx1"/>
                </a:solidFill>
              </a:rPr>
              <a:t>Prepared By: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E Sai Sharan 17071A12D2</a:t>
            </a:r>
          </a:p>
          <a:p>
            <a:r>
              <a:rPr lang="en-IN" sz="1400" dirty="0">
                <a:solidFill>
                  <a:schemeClr val="tx1"/>
                </a:solidFill>
              </a:rPr>
              <a:t>G Vijay </a:t>
            </a:r>
            <a:r>
              <a:rPr lang="en-IN" sz="1400" dirty="0" smtClean="0">
                <a:solidFill>
                  <a:schemeClr val="tx1"/>
                </a:solidFill>
              </a:rPr>
              <a:t>Kumar 17071A12D3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G Sai Prudhvi 17071A12D4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G Aishwarya Varma 17071A12D5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K Hari Gopal 17071A12D6</a:t>
            </a:r>
          </a:p>
          <a:p>
            <a:endParaRPr lang="en-IN" sz="1400" dirty="0" smtClean="0">
              <a:solidFill>
                <a:schemeClr val="tx1"/>
              </a:solidFill>
            </a:endParaRPr>
          </a:p>
          <a:p>
            <a:r>
              <a:rPr lang="en-IN" sz="1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297" y="5397023"/>
            <a:ext cx="5127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/>
              <a:t>Under the Guidance of</a:t>
            </a:r>
          </a:p>
          <a:p>
            <a:pPr algn="ctr"/>
            <a:r>
              <a:rPr lang="en-IN" sz="1600" b="1" dirty="0" smtClean="0"/>
              <a:t>T.Ravi  , </a:t>
            </a:r>
            <a:r>
              <a:rPr lang="en-IN" sz="1600" b="1" dirty="0"/>
              <a:t>A</a:t>
            </a:r>
            <a:r>
              <a:rPr lang="en-IN" sz="1600" b="1" dirty="0" smtClean="0"/>
              <a:t>sst.professor</a:t>
            </a:r>
            <a:endParaRPr lang="en-IN" sz="1600" b="1" dirty="0"/>
          </a:p>
          <a:p>
            <a:pPr algn="ctr"/>
            <a:r>
              <a:rPr lang="en-IN" sz="1600" b="1" dirty="0" smtClean="0"/>
              <a:t>Dept. of Information Technology</a:t>
            </a:r>
          </a:p>
          <a:p>
            <a:pPr algn="ctr"/>
            <a:r>
              <a:rPr lang="en-IN" sz="1600" b="1" dirty="0" smtClean="0"/>
              <a:t>VNR </a:t>
            </a:r>
            <a:r>
              <a:rPr lang="en-IN" sz="1600" b="1" dirty="0"/>
              <a:t>Vignana Jyothi Institute of </a:t>
            </a:r>
            <a:r>
              <a:rPr lang="en-IN" sz="1600" b="1" dirty="0" smtClean="0"/>
              <a:t>Engineering  &amp; Technology</a:t>
            </a: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548680"/>
            <a:ext cx="2712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Course Based Project 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68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on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Deleting a particular record</a:t>
            </a:r>
          </a:p>
          <a:p>
            <a:r>
              <a:rPr lang="en-IN" dirty="0" smtClean="0"/>
              <a:t>Sorting of the records</a:t>
            </a:r>
          </a:p>
          <a:p>
            <a:r>
              <a:rPr lang="en-IN" dirty="0" smtClean="0"/>
              <a:t>Searching of 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7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Software Requirements</a:t>
            </a:r>
            <a:endParaRPr lang="en-IN" dirty="0"/>
          </a:p>
          <a:p>
            <a:pPr lvl="0"/>
            <a:r>
              <a:rPr lang="en-US" dirty="0"/>
              <a:t>Windows XP/7/8/10</a:t>
            </a:r>
            <a:endParaRPr lang="en-IN" dirty="0"/>
          </a:p>
          <a:p>
            <a:pPr lvl="0"/>
            <a:r>
              <a:rPr lang="en-US" dirty="0"/>
              <a:t>JDK (Running and updating the code) or JRE (Must for running the code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IN" dirty="0"/>
          </a:p>
          <a:p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Technology </a:t>
            </a:r>
            <a:r>
              <a:rPr lang="en-US" b="1" dirty="0"/>
              <a:t>Used</a:t>
            </a:r>
            <a:endParaRPr lang="en-IN" dirty="0"/>
          </a:p>
          <a:p>
            <a:pPr lvl="0"/>
            <a:r>
              <a:rPr lang="en-US" dirty="0"/>
              <a:t>Java</a:t>
            </a: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US" b="1" dirty="0"/>
              <a:t>Hardware Requirements</a:t>
            </a:r>
            <a:endParaRPr lang="en-IN" dirty="0"/>
          </a:p>
          <a:p>
            <a:pPr lvl="0"/>
            <a:r>
              <a:rPr lang="en-US" dirty="0"/>
              <a:t>Hard Disk – 100 GB</a:t>
            </a:r>
            <a:endParaRPr lang="en-IN" dirty="0"/>
          </a:p>
          <a:p>
            <a:pPr lvl="0"/>
            <a:r>
              <a:rPr lang="en-US" dirty="0"/>
              <a:t>RAM – 1 GB</a:t>
            </a:r>
            <a:endParaRPr lang="en-IN" dirty="0"/>
          </a:p>
          <a:p>
            <a:pPr lvl="0"/>
            <a:r>
              <a:rPr lang="en-US" dirty="0"/>
              <a:t>Processor – Dual Core or </a:t>
            </a:r>
            <a:r>
              <a:rPr lang="en-US" dirty="0" smtClean="0"/>
              <a:t>Above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5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624" y="2646040"/>
            <a:ext cx="76200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2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Objective </a:t>
            </a:r>
            <a:r>
              <a:rPr lang="en-IN" u="sng" dirty="0" smtClean="0"/>
              <a:t>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8800"/>
            <a:ext cx="7620000" cy="4800600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aim of this project is to build a student record keeping system that will completely automate the process of new student registration in a university</a:t>
            </a:r>
            <a:r>
              <a:rPr lang="en-IN" dirty="0" smtClean="0"/>
              <a:t>.</a:t>
            </a:r>
          </a:p>
          <a:p>
            <a:r>
              <a:rPr lang="en-IN" dirty="0"/>
              <a:t>The system will handle the details of the newly added record of a student.</a:t>
            </a:r>
          </a:p>
          <a:p>
            <a:r>
              <a:rPr lang="en-IN" dirty="0"/>
              <a:t>The system will be offline based and it is not portable</a:t>
            </a:r>
            <a:r>
              <a:rPr lang="en-IN" dirty="0" smtClean="0"/>
              <a:t>.</a:t>
            </a:r>
          </a:p>
          <a:p>
            <a:r>
              <a:rPr lang="en-IN" dirty="0"/>
              <a:t>The records are saved in the hard disk of the computer and can be accessed anytime and can be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3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Existing </a:t>
            </a:r>
            <a:r>
              <a:rPr lang="en-IN" b="1" u="sng" dirty="0" smtClean="0"/>
              <a:t>System 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existing system of record keeping requires many documents and application forms to be filled out</a:t>
            </a:r>
            <a:r>
              <a:rPr lang="en-IN" dirty="0" smtClean="0"/>
              <a:t>.</a:t>
            </a:r>
          </a:p>
          <a:p>
            <a:r>
              <a:rPr lang="en-IN" dirty="0"/>
              <a:t>Data has to be repeatedly entered at each stage of the process and multiple files are made for each student</a:t>
            </a:r>
            <a:r>
              <a:rPr lang="en-IN" dirty="0" smtClean="0"/>
              <a:t>.</a:t>
            </a:r>
          </a:p>
          <a:p>
            <a:r>
              <a:rPr lang="en-IN" dirty="0"/>
              <a:t>Documents are verified with multiple copies made for record and the testing process is conducted independently which again compounds the paperwork required</a:t>
            </a:r>
            <a:r>
              <a:rPr lang="en-IN" dirty="0" smtClean="0"/>
              <a:t>.</a:t>
            </a:r>
          </a:p>
          <a:p>
            <a:r>
              <a:rPr lang="en-IN" dirty="0"/>
              <a:t>The amount of data processing required for each stage of the process ensures that the process of new student record keeping takes a long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1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Proposed </a:t>
            </a:r>
            <a:r>
              <a:rPr lang="en-IN" b="1" u="sng" dirty="0" smtClean="0"/>
              <a:t>System</a:t>
            </a:r>
            <a:r>
              <a:rPr lang="en-IN" u="sng" dirty="0"/>
              <a:t>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0768"/>
            <a:ext cx="7620000" cy="4800600"/>
          </a:xfrm>
        </p:spPr>
        <p:txBody>
          <a:bodyPr/>
          <a:lstStyle/>
          <a:p>
            <a:r>
              <a:rPr lang="en-IN" dirty="0"/>
              <a:t>The proposed system will eliminate the paper trail required for the completion of record keeping</a:t>
            </a:r>
            <a:r>
              <a:rPr lang="en-IN" dirty="0" smtClean="0"/>
              <a:t>.</a:t>
            </a:r>
          </a:p>
          <a:p>
            <a:r>
              <a:rPr lang="en-IN" dirty="0"/>
              <a:t>The entire process of record keeping can be handled by this system. The existing records can be accessed anytime</a:t>
            </a:r>
            <a:r>
              <a:rPr lang="en-IN" dirty="0" smtClean="0"/>
              <a:t>.</a:t>
            </a:r>
          </a:p>
          <a:p>
            <a:r>
              <a:rPr lang="en-IN" dirty="0"/>
              <a:t>The presence of this system will remove ambiguity in the process that can confuse the person handling the record keeping</a:t>
            </a:r>
            <a:r>
              <a:rPr lang="en-IN" dirty="0" smtClean="0"/>
              <a:t>.</a:t>
            </a:r>
          </a:p>
          <a:p>
            <a:r>
              <a:rPr lang="en-IN" dirty="0"/>
              <a:t>This system makes it easy for the person who is handling the record keeping and also eliminates the ambiguity.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4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IN" b="1" u="sng" dirty="0"/>
              <a:t>Modules</a:t>
            </a:r>
            <a:r>
              <a:rPr lang="en-IN" b="1" u="sng" dirty="0" smtClean="0"/>
              <a:t>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Add Records</a:t>
            </a:r>
            <a:r>
              <a:rPr lang="en-IN" b="1" dirty="0" smtClean="0"/>
              <a:t>: </a:t>
            </a:r>
          </a:p>
          <a:p>
            <a:r>
              <a:rPr lang="en-IN" dirty="0" smtClean="0"/>
              <a:t>Using </a:t>
            </a:r>
            <a:r>
              <a:rPr lang="en-IN" dirty="0"/>
              <a:t>this option we can add the newly added student records</a:t>
            </a:r>
            <a:r>
              <a:rPr lang="en-IN" dirty="0" smtClean="0"/>
              <a:t>.</a:t>
            </a:r>
          </a:p>
          <a:p>
            <a:r>
              <a:rPr lang="en-IN" dirty="0"/>
              <a:t>It takes the details of the student such as student name, Parents details, Date of birth and some other personal details of the student</a:t>
            </a:r>
            <a:r>
              <a:rPr lang="en-IN" dirty="0" smtClean="0"/>
              <a:t>.</a:t>
            </a:r>
          </a:p>
          <a:p>
            <a:r>
              <a:rPr lang="en-IN" dirty="0"/>
              <a:t>The records are stored in a file with in the location where the code is accessed.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1027" name="Picture 3" descr="C:\Users\Administrator\Pictures\Screenshots\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00745"/>
            <a:ext cx="3384376" cy="26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Modules ( contd 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Display Records</a:t>
            </a:r>
            <a:r>
              <a:rPr lang="en-IN" b="1" dirty="0" smtClean="0"/>
              <a:t>:</a:t>
            </a:r>
          </a:p>
          <a:p>
            <a:r>
              <a:rPr lang="en-IN" dirty="0"/>
              <a:t>This displays the existing student details</a:t>
            </a:r>
            <a:r>
              <a:rPr lang="en-IN" dirty="0" smtClean="0"/>
              <a:t>.</a:t>
            </a:r>
          </a:p>
          <a:p>
            <a:r>
              <a:rPr lang="en-IN" dirty="0"/>
              <a:t>The details are taken from the file that was stored in the hard disk previously</a:t>
            </a:r>
            <a:r>
              <a:rPr lang="en-IN" dirty="0" smtClean="0"/>
              <a:t>.</a:t>
            </a:r>
          </a:p>
          <a:p>
            <a:r>
              <a:rPr lang="en-IN" dirty="0"/>
              <a:t>The details are showed in a tabular format</a:t>
            </a:r>
            <a:r>
              <a:rPr lang="en-IN" dirty="0" smtClean="0"/>
              <a:t>.</a:t>
            </a:r>
          </a:p>
          <a:p>
            <a:r>
              <a:rPr lang="en-IN" dirty="0"/>
              <a:t> The newly added records are saved automatically in the file and showed in the table.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2050" name="Picture 2" descr="C:\Users\Administrator\Pictures\Screenshots\Screenshot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283910"/>
            <a:ext cx="7992888" cy="19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Modules ( contd 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2" y="148478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Clear All Records</a:t>
            </a:r>
            <a:r>
              <a:rPr lang="en-IN" b="1" dirty="0" smtClean="0"/>
              <a:t>:</a:t>
            </a:r>
          </a:p>
          <a:p>
            <a:r>
              <a:rPr lang="en-IN" dirty="0"/>
              <a:t>This option clears all the records that are previously stored in the file and makes a new file in the same location</a:t>
            </a:r>
            <a:r>
              <a:rPr lang="en-IN" dirty="0" smtClean="0"/>
              <a:t>.</a:t>
            </a:r>
          </a:p>
          <a:p>
            <a:r>
              <a:rPr lang="en-IN" dirty="0"/>
              <a:t>This option must be used with caution because it can clear all the records</a:t>
            </a:r>
            <a:r>
              <a:rPr lang="en-IN" dirty="0" smtClean="0"/>
              <a:t>.</a:t>
            </a:r>
          </a:p>
          <a:p>
            <a:r>
              <a:rPr lang="en-IN" dirty="0"/>
              <a:t>It is better to keep a backup of the file in the hard disk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074" name="Picture 2" descr="C:\Users\Administrator\Pictures\Screenshots\Screenshot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3888652" cy="16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Modules ( contd 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Exit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This </a:t>
            </a:r>
            <a:r>
              <a:rPr lang="en-IN" dirty="0"/>
              <a:t>option exits the control from the console and returns to the command prompt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option doesn’t affect the record that has been updated and the previously added records can be again accessed by running 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6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File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file is created in the given work space of the program</a:t>
            </a:r>
          </a:p>
          <a:p>
            <a:r>
              <a:rPr lang="en-IN" dirty="0" smtClean="0"/>
              <a:t>The file is in ( .txt) format</a:t>
            </a:r>
          </a:p>
          <a:p>
            <a:r>
              <a:rPr lang="en-IN" dirty="0" smtClean="0"/>
              <a:t>It can be open in note pad and can be shared with the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3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</TotalTime>
  <Words>598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STUDENT RECORD KEEPING SYSTEM</vt:lpstr>
      <vt:lpstr>Objective :</vt:lpstr>
      <vt:lpstr>Existing System :</vt:lpstr>
      <vt:lpstr>Proposed System:</vt:lpstr>
      <vt:lpstr>Modules:</vt:lpstr>
      <vt:lpstr>Modules ( contd ):</vt:lpstr>
      <vt:lpstr>Modules ( contd ):</vt:lpstr>
      <vt:lpstr>Modules ( contd ):</vt:lpstr>
      <vt:lpstr>The File :</vt:lpstr>
      <vt:lpstr>Working on : 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KEEPING SYSTEM</dc:title>
  <dc:creator>Administrator</dc:creator>
  <cp:lastModifiedBy>Administrator</cp:lastModifiedBy>
  <cp:revision>5</cp:revision>
  <dcterms:created xsi:type="dcterms:W3CDTF">2019-03-27T05:06:00Z</dcterms:created>
  <dcterms:modified xsi:type="dcterms:W3CDTF">2019-03-27T06:03:52Z</dcterms:modified>
</cp:coreProperties>
</file>