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828801"/>
            <a:ext cx="7348855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33D3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33D3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DA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DA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939271" y="6327647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 h="0">
                <a:moveTo>
                  <a:pt x="0" y="0"/>
                </a:moveTo>
                <a:lnTo>
                  <a:pt x="414908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981579" y="6142610"/>
            <a:ext cx="1833880" cy="715645"/>
          </a:xfrm>
          <a:custGeom>
            <a:avLst/>
            <a:gdLst/>
            <a:ahLst/>
            <a:cxnLst/>
            <a:rect l="l" t="t" r="r" b="b"/>
            <a:pathLst>
              <a:path w="1833879" h="715645">
                <a:moveTo>
                  <a:pt x="1833503" y="715388"/>
                </a:moveTo>
                <a:lnTo>
                  <a:pt x="1822310" y="617295"/>
                </a:lnTo>
                <a:lnTo>
                  <a:pt x="1812560" y="565927"/>
                </a:lnTo>
                <a:lnTo>
                  <a:pt x="1800639" y="515692"/>
                </a:lnTo>
                <a:lnTo>
                  <a:pt x="1786511" y="466779"/>
                </a:lnTo>
                <a:lnTo>
                  <a:pt x="1770142" y="419382"/>
                </a:lnTo>
                <a:lnTo>
                  <a:pt x="1751497" y="373693"/>
                </a:lnTo>
                <a:lnTo>
                  <a:pt x="1730541" y="329904"/>
                </a:lnTo>
                <a:lnTo>
                  <a:pt x="1707240" y="288206"/>
                </a:lnTo>
                <a:lnTo>
                  <a:pt x="1681559" y="248792"/>
                </a:lnTo>
                <a:lnTo>
                  <a:pt x="1653463" y="211855"/>
                </a:lnTo>
                <a:lnTo>
                  <a:pt x="1622918" y="177586"/>
                </a:lnTo>
                <a:lnTo>
                  <a:pt x="1589889" y="146177"/>
                </a:lnTo>
                <a:lnTo>
                  <a:pt x="1554341" y="117820"/>
                </a:lnTo>
                <a:lnTo>
                  <a:pt x="1516240" y="92708"/>
                </a:lnTo>
                <a:lnTo>
                  <a:pt x="1465451" y="65701"/>
                </a:lnTo>
                <a:lnTo>
                  <a:pt x="1413918" y="44134"/>
                </a:lnTo>
                <a:lnTo>
                  <a:pt x="1362158" y="27497"/>
                </a:lnTo>
                <a:lnTo>
                  <a:pt x="1310690" y="15276"/>
                </a:lnTo>
                <a:lnTo>
                  <a:pt x="1260032" y="6961"/>
                </a:lnTo>
                <a:lnTo>
                  <a:pt x="1210702" y="2040"/>
                </a:lnTo>
                <a:lnTo>
                  <a:pt x="1163217" y="0"/>
                </a:lnTo>
                <a:lnTo>
                  <a:pt x="1118095" y="329"/>
                </a:lnTo>
                <a:lnTo>
                  <a:pt x="1089595" y="1611"/>
                </a:lnTo>
                <a:lnTo>
                  <a:pt x="1062501" y="3565"/>
                </a:lnTo>
                <a:lnTo>
                  <a:pt x="1036978" y="6042"/>
                </a:lnTo>
                <a:lnTo>
                  <a:pt x="1013193" y="8888"/>
                </a:lnTo>
                <a:lnTo>
                  <a:pt x="977994" y="12948"/>
                </a:lnTo>
                <a:lnTo>
                  <a:pt x="939253" y="18407"/>
                </a:lnTo>
                <a:lnTo>
                  <a:pt x="897296" y="25530"/>
                </a:lnTo>
                <a:lnTo>
                  <a:pt x="852447" y="34586"/>
                </a:lnTo>
                <a:lnTo>
                  <a:pt x="805033" y="45840"/>
                </a:lnTo>
                <a:lnTo>
                  <a:pt x="755378" y="59559"/>
                </a:lnTo>
                <a:lnTo>
                  <a:pt x="703808" y="76011"/>
                </a:lnTo>
                <a:lnTo>
                  <a:pt x="650647" y="95461"/>
                </a:lnTo>
                <a:lnTo>
                  <a:pt x="596220" y="118176"/>
                </a:lnTo>
                <a:lnTo>
                  <a:pt x="540854" y="144424"/>
                </a:lnTo>
                <a:lnTo>
                  <a:pt x="484873" y="174471"/>
                </a:lnTo>
                <a:lnTo>
                  <a:pt x="440680" y="200934"/>
                </a:lnTo>
                <a:lnTo>
                  <a:pt x="398652" y="228668"/>
                </a:lnTo>
                <a:lnTo>
                  <a:pt x="358676" y="257706"/>
                </a:lnTo>
                <a:lnTo>
                  <a:pt x="320636" y="288083"/>
                </a:lnTo>
                <a:lnTo>
                  <a:pt x="284420" y="319832"/>
                </a:lnTo>
                <a:lnTo>
                  <a:pt x="249913" y="352989"/>
                </a:lnTo>
                <a:lnTo>
                  <a:pt x="217001" y="387588"/>
                </a:lnTo>
                <a:lnTo>
                  <a:pt x="185570" y="423662"/>
                </a:lnTo>
                <a:lnTo>
                  <a:pt x="155506" y="461246"/>
                </a:lnTo>
                <a:lnTo>
                  <a:pt x="126695" y="500374"/>
                </a:lnTo>
                <a:lnTo>
                  <a:pt x="99024" y="541080"/>
                </a:lnTo>
                <a:lnTo>
                  <a:pt x="72377" y="583399"/>
                </a:lnTo>
                <a:lnTo>
                  <a:pt x="46641" y="627364"/>
                </a:lnTo>
                <a:lnTo>
                  <a:pt x="21703" y="673011"/>
                </a:lnTo>
                <a:lnTo>
                  <a:pt x="0" y="715388"/>
                </a:lnTo>
              </a:path>
            </a:pathLst>
          </a:custGeom>
          <a:ln w="38100">
            <a:solidFill>
              <a:srgbClr val="FDF3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316031" y="5209159"/>
            <a:ext cx="1876425" cy="1649095"/>
          </a:xfrm>
          <a:custGeom>
            <a:avLst/>
            <a:gdLst/>
            <a:ahLst/>
            <a:cxnLst/>
            <a:rect l="l" t="t" r="r" b="b"/>
            <a:pathLst>
              <a:path w="1876425" h="1649095">
                <a:moveTo>
                  <a:pt x="1875968" y="16637"/>
                </a:moveTo>
                <a:lnTo>
                  <a:pt x="1838249" y="9144"/>
                </a:lnTo>
                <a:lnTo>
                  <a:pt x="1812508" y="6840"/>
                </a:lnTo>
                <a:lnTo>
                  <a:pt x="1786338" y="3857"/>
                </a:lnTo>
                <a:lnTo>
                  <a:pt x="1760025" y="1232"/>
                </a:lnTo>
                <a:lnTo>
                  <a:pt x="1733855" y="0"/>
                </a:lnTo>
                <a:lnTo>
                  <a:pt x="1681701" y="223"/>
                </a:lnTo>
                <a:lnTo>
                  <a:pt x="1629233" y="1779"/>
                </a:lnTo>
                <a:lnTo>
                  <a:pt x="1576572" y="4636"/>
                </a:lnTo>
                <a:lnTo>
                  <a:pt x="1523837" y="8763"/>
                </a:lnTo>
                <a:lnTo>
                  <a:pt x="1471147" y="14127"/>
                </a:lnTo>
                <a:lnTo>
                  <a:pt x="1418620" y="20699"/>
                </a:lnTo>
                <a:lnTo>
                  <a:pt x="1366376" y="28446"/>
                </a:lnTo>
                <a:lnTo>
                  <a:pt x="1314533" y="37338"/>
                </a:lnTo>
                <a:lnTo>
                  <a:pt x="1263212" y="47342"/>
                </a:lnTo>
                <a:lnTo>
                  <a:pt x="1212530" y="58429"/>
                </a:lnTo>
                <a:lnTo>
                  <a:pt x="1162608" y="70567"/>
                </a:lnTo>
                <a:lnTo>
                  <a:pt x="1113564" y="83724"/>
                </a:lnTo>
                <a:lnTo>
                  <a:pt x="1065516" y="97870"/>
                </a:lnTo>
                <a:lnTo>
                  <a:pt x="1018586" y="112972"/>
                </a:lnTo>
                <a:lnTo>
                  <a:pt x="972890" y="129000"/>
                </a:lnTo>
                <a:lnTo>
                  <a:pt x="928548" y="145923"/>
                </a:lnTo>
                <a:lnTo>
                  <a:pt x="875506" y="168117"/>
                </a:lnTo>
                <a:lnTo>
                  <a:pt x="824094" y="191803"/>
                </a:lnTo>
                <a:lnTo>
                  <a:pt x="774306" y="216926"/>
                </a:lnTo>
                <a:lnTo>
                  <a:pt x="726136" y="243429"/>
                </a:lnTo>
                <a:lnTo>
                  <a:pt x="679578" y="271254"/>
                </a:lnTo>
                <a:lnTo>
                  <a:pt x="634625" y="300347"/>
                </a:lnTo>
                <a:lnTo>
                  <a:pt x="591270" y="330650"/>
                </a:lnTo>
                <a:lnTo>
                  <a:pt x="549507" y="362106"/>
                </a:lnTo>
                <a:lnTo>
                  <a:pt x="509329" y="394660"/>
                </a:lnTo>
                <a:lnTo>
                  <a:pt x="470731" y="428255"/>
                </a:lnTo>
                <a:lnTo>
                  <a:pt x="433705" y="462834"/>
                </a:lnTo>
                <a:lnTo>
                  <a:pt x="398245" y="498340"/>
                </a:lnTo>
                <a:lnTo>
                  <a:pt x="364345" y="534719"/>
                </a:lnTo>
                <a:lnTo>
                  <a:pt x="331998" y="571912"/>
                </a:lnTo>
                <a:lnTo>
                  <a:pt x="301197" y="609863"/>
                </a:lnTo>
                <a:lnTo>
                  <a:pt x="271937" y="648517"/>
                </a:lnTo>
                <a:lnTo>
                  <a:pt x="244210" y="687816"/>
                </a:lnTo>
                <a:lnTo>
                  <a:pt x="218011" y="727704"/>
                </a:lnTo>
                <a:lnTo>
                  <a:pt x="193332" y="768124"/>
                </a:lnTo>
                <a:lnTo>
                  <a:pt x="170167" y="809021"/>
                </a:lnTo>
                <a:lnTo>
                  <a:pt x="148510" y="850337"/>
                </a:lnTo>
                <a:lnTo>
                  <a:pt x="128355" y="892016"/>
                </a:lnTo>
                <a:lnTo>
                  <a:pt x="109694" y="934002"/>
                </a:lnTo>
                <a:lnTo>
                  <a:pt x="92521" y="976238"/>
                </a:lnTo>
                <a:lnTo>
                  <a:pt x="76831" y="1018668"/>
                </a:lnTo>
                <a:lnTo>
                  <a:pt x="62615" y="1061235"/>
                </a:lnTo>
                <a:lnTo>
                  <a:pt x="49869" y="1103883"/>
                </a:lnTo>
                <a:lnTo>
                  <a:pt x="38585" y="1146554"/>
                </a:lnTo>
                <a:lnTo>
                  <a:pt x="28757" y="1189194"/>
                </a:lnTo>
                <a:lnTo>
                  <a:pt x="20378" y="1231745"/>
                </a:lnTo>
                <a:lnTo>
                  <a:pt x="13442" y="1274150"/>
                </a:lnTo>
                <a:lnTo>
                  <a:pt x="7943" y="1316354"/>
                </a:lnTo>
                <a:lnTo>
                  <a:pt x="3874" y="1358300"/>
                </a:lnTo>
                <a:lnTo>
                  <a:pt x="1228" y="1399932"/>
                </a:lnTo>
                <a:lnTo>
                  <a:pt x="0" y="1441192"/>
                </a:lnTo>
                <a:lnTo>
                  <a:pt x="181" y="1482024"/>
                </a:lnTo>
                <a:lnTo>
                  <a:pt x="1767" y="1522373"/>
                </a:lnTo>
                <a:lnTo>
                  <a:pt x="4751" y="1562181"/>
                </a:lnTo>
                <a:lnTo>
                  <a:pt x="9126" y="1601392"/>
                </a:lnTo>
                <a:lnTo>
                  <a:pt x="14885" y="1639949"/>
                </a:lnTo>
                <a:lnTo>
                  <a:pt x="16561" y="1648838"/>
                </a:lnTo>
              </a:path>
            </a:pathLst>
          </a:custGeom>
          <a:ln w="63500">
            <a:solidFill>
              <a:srgbClr val="FDF3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5010911"/>
            <a:ext cx="3294379" cy="1847214"/>
          </a:xfrm>
          <a:custGeom>
            <a:avLst/>
            <a:gdLst/>
            <a:ahLst/>
            <a:cxnLst/>
            <a:rect l="l" t="t" r="r" b="b"/>
            <a:pathLst>
              <a:path w="3294379" h="1847215">
                <a:moveTo>
                  <a:pt x="0" y="0"/>
                </a:moveTo>
                <a:lnTo>
                  <a:pt x="0" y="1847087"/>
                </a:lnTo>
                <a:lnTo>
                  <a:pt x="3293783" y="1847087"/>
                </a:lnTo>
                <a:lnTo>
                  <a:pt x="3252215" y="1765870"/>
                </a:lnTo>
                <a:lnTo>
                  <a:pt x="3231148" y="1732933"/>
                </a:lnTo>
                <a:lnTo>
                  <a:pt x="3209531" y="1700489"/>
                </a:lnTo>
                <a:lnTo>
                  <a:pt x="3187363" y="1668530"/>
                </a:lnTo>
                <a:lnTo>
                  <a:pt x="3164641" y="1637044"/>
                </a:lnTo>
                <a:lnTo>
                  <a:pt x="3141363" y="1606021"/>
                </a:lnTo>
                <a:lnTo>
                  <a:pt x="3117525" y="1575453"/>
                </a:lnTo>
                <a:lnTo>
                  <a:pt x="3093126" y="1545328"/>
                </a:lnTo>
                <a:lnTo>
                  <a:pt x="3068162" y="1515637"/>
                </a:lnTo>
                <a:lnTo>
                  <a:pt x="3042631" y="1486370"/>
                </a:lnTo>
                <a:lnTo>
                  <a:pt x="3016531" y="1457516"/>
                </a:lnTo>
                <a:lnTo>
                  <a:pt x="2989859" y="1429067"/>
                </a:lnTo>
                <a:lnTo>
                  <a:pt x="2962612" y="1401011"/>
                </a:lnTo>
                <a:lnTo>
                  <a:pt x="2934788" y="1373339"/>
                </a:lnTo>
                <a:lnTo>
                  <a:pt x="2906384" y="1346041"/>
                </a:lnTo>
                <a:lnTo>
                  <a:pt x="2877398" y="1319107"/>
                </a:lnTo>
                <a:lnTo>
                  <a:pt x="2847826" y="1292527"/>
                </a:lnTo>
                <a:lnTo>
                  <a:pt x="2817668" y="1266291"/>
                </a:lnTo>
                <a:lnTo>
                  <a:pt x="2786919" y="1240389"/>
                </a:lnTo>
                <a:lnTo>
                  <a:pt x="2755577" y="1214810"/>
                </a:lnTo>
                <a:lnTo>
                  <a:pt x="2723641" y="1189546"/>
                </a:lnTo>
                <a:lnTo>
                  <a:pt x="2691106" y="1164586"/>
                </a:lnTo>
                <a:lnTo>
                  <a:pt x="2657971" y="1139919"/>
                </a:lnTo>
                <a:lnTo>
                  <a:pt x="2624233" y="1115537"/>
                </a:lnTo>
                <a:lnTo>
                  <a:pt x="2589890" y="1091429"/>
                </a:lnTo>
                <a:lnTo>
                  <a:pt x="2554938" y="1067585"/>
                </a:lnTo>
                <a:lnTo>
                  <a:pt x="2519376" y="1043995"/>
                </a:lnTo>
                <a:lnTo>
                  <a:pt x="2483200" y="1020649"/>
                </a:lnTo>
                <a:lnTo>
                  <a:pt x="2446409" y="997537"/>
                </a:lnTo>
                <a:lnTo>
                  <a:pt x="2408999" y="974649"/>
                </a:lnTo>
                <a:lnTo>
                  <a:pt x="2370968" y="951976"/>
                </a:lnTo>
                <a:lnTo>
                  <a:pt x="2332313" y="929507"/>
                </a:lnTo>
                <a:lnTo>
                  <a:pt x="2293033" y="907232"/>
                </a:lnTo>
                <a:lnTo>
                  <a:pt x="2253123" y="885141"/>
                </a:lnTo>
                <a:lnTo>
                  <a:pt x="2212583" y="863224"/>
                </a:lnTo>
                <a:lnTo>
                  <a:pt x="2171408" y="841472"/>
                </a:lnTo>
                <a:lnTo>
                  <a:pt x="2129597" y="819873"/>
                </a:lnTo>
                <a:lnTo>
                  <a:pt x="2087147" y="798420"/>
                </a:lnTo>
                <a:lnTo>
                  <a:pt x="2044055" y="777100"/>
                </a:lnTo>
                <a:lnTo>
                  <a:pt x="1955936" y="734824"/>
                </a:lnTo>
                <a:lnTo>
                  <a:pt x="1865220" y="692965"/>
                </a:lnTo>
                <a:lnTo>
                  <a:pt x="1771886" y="651444"/>
                </a:lnTo>
                <a:lnTo>
                  <a:pt x="1675913" y="610181"/>
                </a:lnTo>
                <a:lnTo>
                  <a:pt x="1526961" y="548594"/>
                </a:lnTo>
                <a:lnTo>
                  <a:pt x="1318931" y="466635"/>
                </a:lnTo>
                <a:lnTo>
                  <a:pt x="1043510" y="363540"/>
                </a:lnTo>
                <a:lnTo>
                  <a:pt x="0" y="0"/>
                </a:lnTo>
                <a:close/>
              </a:path>
            </a:pathLst>
          </a:custGeom>
          <a:solidFill>
            <a:srgbClr val="AC5B4B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93935" y="4648199"/>
            <a:ext cx="1859280" cy="2209800"/>
          </a:xfrm>
          <a:custGeom>
            <a:avLst/>
            <a:gdLst/>
            <a:ahLst/>
            <a:cxnLst/>
            <a:rect l="l" t="t" r="r" b="b"/>
            <a:pathLst>
              <a:path w="1859279" h="2209800">
                <a:moveTo>
                  <a:pt x="225763" y="1727200"/>
                </a:moveTo>
                <a:lnTo>
                  <a:pt x="121604" y="1727200"/>
                </a:lnTo>
                <a:lnTo>
                  <a:pt x="115443" y="1739900"/>
                </a:lnTo>
                <a:lnTo>
                  <a:pt x="137207" y="1816100"/>
                </a:lnTo>
                <a:lnTo>
                  <a:pt x="165113" y="1866900"/>
                </a:lnTo>
                <a:lnTo>
                  <a:pt x="195743" y="1917700"/>
                </a:lnTo>
                <a:lnTo>
                  <a:pt x="222631" y="1955800"/>
                </a:lnTo>
                <a:lnTo>
                  <a:pt x="246296" y="2006600"/>
                </a:lnTo>
                <a:lnTo>
                  <a:pt x="271596" y="2044700"/>
                </a:lnTo>
                <a:lnTo>
                  <a:pt x="298791" y="2082800"/>
                </a:lnTo>
                <a:lnTo>
                  <a:pt x="328144" y="2120900"/>
                </a:lnTo>
                <a:lnTo>
                  <a:pt x="359918" y="2146300"/>
                </a:lnTo>
                <a:lnTo>
                  <a:pt x="449199" y="2209800"/>
                </a:lnTo>
                <a:lnTo>
                  <a:pt x="562229" y="2209800"/>
                </a:lnTo>
                <a:lnTo>
                  <a:pt x="524960" y="2197100"/>
                </a:lnTo>
                <a:lnTo>
                  <a:pt x="488771" y="2171700"/>
                </a:lnTo>
                <a:lnTo>
                  <a:pt x="453840" y="2159000"/>
                </a:lnTo>
                <a:lnTo>
                  <a:pt x="420341" y="2133600"/>
                </a:lnTo>
                <a:lnTo>
                  <a:pt x="388451" y="2095500"/>
                </a:lnTo>
                <a:lnTo>
                  <a:pt x="358346" y="2070100"/>
                </a:lnTo>
                <a:lnTo>
                  <a:pt x="330201" y="2032000"/>
                </a:lnTo>
                <a:lnTo>
                  <a:pt x="304193" y="1993900"/>
                </a:lnTo>
                <a:lnTo>
                  <a:pt x="280497" y="1943100"/>
                </a:lnTo>
                <a:lnTo>
                  <a:pt x="259289" y="1892300"/>
                </a:lnTo>
                <a:lnTo>
                  <a:pt x="240746" y="1841500"/>
                </a:lnTo>
                <a:lnTo>
                  <a:pt x="225044" y="1790700"/>
                </a:lnTo>
                <a:lnTo>
                  <a:pt x="521970" y="1790700"/>
                </a:lnTo>
                <a:lnTo>
                  <a:pt x="325458" y="1739900"/>
                </a:lnTo>
                <a:lnTo>
                  <a:pt x="275619" y="1739900"/>
                </a:lnTo>
                <a:lnTo>
                  <a:pt x="225763" y="1727200"/>
                </a:lnTo>
                <a:close/>
              </a:path>
              <a:path w="1859279" h="2209800">
                <a:moveTo>
                  <a:pt x="482981" y="1981200"/>
                </a:moveTo>
                <a:lnTo>
                  <a:pt x="478282" y="1981200"/>
                </a:lnTo>
                <a:lnTo>
                  <a:pt x="473456" y="1993900"/>
                </a:lnTo>
                <a:lnTo>
                  <a:pt x="469011" y="1993900"/>
                </a:lnTo>
                <a:lnTo>
                  <a:pt x="499762" y="2019300"/>
                </a:lnTo>
                <a:lnTo>
                  <a:pt x="530526" y="2057400"/>
                </a:lnTo>
                <a:lnTo>
                  <a:pt x="706755" y="2209800"/>
                </a:lnTo>
                <a:lnTo>
                  <a:pt x="846328" y="2209800"/>
                </a:lnTo>
                <a:lnTo>
                  <a:pt x="798236" y="2197100"/>
                </a:lnTo>
                <a:lnTo>
                  <a:pt x="755668" y="2184400"/>
                </a:lnTo>
                <a:lnTo>
                  <a:pt x="717104" y="2159000"/>
                </a:lnTo>
                <a:lnTo>
                  <a:pt x="681028" y="2133600"/>
                </a:lnTo>
                <a:lnTo>
                  <a:pt x="645922" y="2108200"/>
                </a:lnTo>
                <a:lnTo>
                  <a:pt x="607889" y="2070100"/>
                </a:lnTo>
                <a:lnTo>
                  <a:pt x="571309" y="2032000"/>
                </a:lnTo>
                <a:lnTo>
                  <a:pt x="531300" y="1993900"/>
                </a:lnTo>
                <a:lnTo>
                  <a:pt x="482981" y="1981200"/>
                </a:lnTo>
                <a:close/>
              </a:path>
              <a:path w="1859279" h="2209800">
                <a:moveTo>
                  <a:pt x="521970" y="1790700"/>
                </a:moveTo>
                <a:lnTo>
                  <a:pt x="328846" y="1790700"/>
                </a:lnTo>
                <a:lnTo>
                  <a:pt x="378935" y="1803400"/>
                </a:lnTo>
                <a:lnTo>
                  <a:pt x="427559" y="1803400"/>
                </a:lnTo>
                <a:lnTo>
                  <a:pt x="474523" y="1816100"/>
                </a:lnTo>
                <a:lnTo>
                  <a:pt x="519636" y="1828800"/>
                </a:lnTo>
                <a:lnTo>
                  <a:pt x="562705" y="1854200"/>
                </a:lnTo>
                <a:lnTo>
                  <a:pt x="603536" y="1866900"/>
                </a:lnTo>
                <a:lnTo>
                  <a:pt x="641937" y="1892300"/>
                </a:lnTo>
                <a:lnTo>
                  <a:pt x="677714" y="1917700"/>
                </a:lnTo>
                <a:lnTo>
                  <a:pt x="710675" y="1943100"/>
                </a:lnTo>
                <a:lnTo>
                  <a:pt x="740626" y="1981200"/>
                </a:lnTo>
                <a:lnTo>
                  <a:pt x="767375" y="2006600"/>
                </a:lnTo>
                <a:lnTo>
                  <a:pt x="790728" y="2044700"/>
                </a:lnTo>
                <a:lnTo>
                  <a:pt x="810493" y="2082800"/>
                </a:lnTo>
                <a:lnTo>
                  <a:pt x="826476" y="2120900"/>
                </a:lnTo>
                <a:lnTo>
                  <a:pt x="838486" y="2171700"/>
                </a:lnTo>
                <a:lnTo>
                  <a:pt x="846328" y="2209800"/>
                </a:lnTo>
                <a:lnTo>
                  <a:pt x="920623" y="2209800"/>
                </a:lnTo>
                <a:lnTo>
                  <a:pt x="908685" y="2184400"/>
                </a:lnTo>
                <a:lnTo>
                  <a:pt x="892744" y="2133600"/>
                </a:lnTo>
                <a:lnTo>
                  <a:pt x="873980" y="2095500"/>
                </a:lnTo>
                <a:lnTo>
                  <a:pt x="852350" y="2044700"/>
                </a:lnTo>
                <a:lnTo>
                  <a:pt x="827814" y="2006600"/>
                </a:lnTo>
                <a:lnTo>
                  <a:pt x="800330" y="1968500"/>
                </a:lnTo>
                <a:lnTo>
                  <a:pt x="769858" y="1930400"/>
                </a:lnTo>
                <a:lnTo>
                  <a:pt x="736356" y="1892300"/>
                </a:lnTo>
                <a:lnTo>
                  <a:pt x="699784" y="1866900"/>
                </a:lnTo>
                <a:lnTo>
                  <a:pt x="660100" y="1841500"/>
                </a:lnTo>
                <a:lnTo>
                  <a:pt x="617264" y="1816100"/>
                </a:lnTo>
                <a:lnTo>
                  <a:pt x="571234" y="1803400"/>
                </a:lnTo>
                <a:lnTo>
                  <a:pt x="521970" y="1790700"/>
                </a:lnTo>
                <a:close/>
              </a:path>
              <a:path w="1859279" h="2209800">
                <a:moveTo>
                  <a:pt x="155786" y="800099"/>
                </a:moveTo>
                <a:lnTo>
                  <a:pt x="57658" y="800099"/>
                </a:lnTo>
                <a:lnTo>
                  <a:pt x="21134" y="812799"/>
                </a:lnTo>
                <a:lnTo>
                  <a:pt x="0" y="825499"/>
                </a:lnTo>
                <a:lnTo>
                  <a:pt x="13993" y="863599"/>
                </a:lnTo>
                <a:lnTo>
                  <a:pt x="43370" y="914399"/>
                </a:lnTo>
                <a:lnTo>
                  <a:pt x="77509" y="965199"/>
                </a:lnTo>
                <a:lnTo>
                  <a:pt x="105791" y="1003299"/>
                </a:lnTo>
                <a:lnTo>
                  <a:pt x="131000" y="1054099"/>
                </a:lnTo>
                <a:lnTo>
                  <a:pt x="158578" y="1092199"/>
                </a:lnTo>
                <a:lnTo>
                  <a:pt x="188460" y="1130299"/>
                </a:lnTo>
                <a:lnTo>
                  <a:pt x="220582" y="1168399"/>
                </a:lnTo>
                <a:lnTo>
                  <a:pt x="254879" y="1193799"/>
                </a:lnTo>
                <a:lnTo>
                  <a:pt x="291286" y="1231899"/>
                </a:lnTo>
                <a:lnTo>
                  <a:pt x="329739" y="1244599"/>
                </a:lnTo>
                <a:lnTo>
                  <a:pt x="370173" y="1269999"/>
                </a:lnTo>
                <a:lnTo>
                  <a:pt x="412522" y="1282699"/>
                </a:lnTo>
                <a:lnTo>
                  <a:pt x="456723" y="1295399"/>
                </a:lnTo>
                <a:lnTo>
                  <a:pt x="759941" y="1295399"/>
                </a:lnTo>
                <a:lnTo>
                  <a:pt x="914146" y="1333499"/>
                </a:lnTo>
                <a:lnTo>
                  <a:pt x="965596" y="1358899"/>
                </a:lnTo>
                <a:lnTo>
                  <a:pt x="991235" y="1409699"/>
                </a:lnTo>
                <a:lnTo>
                  <a:pt x="999617" y="1447799"/>
                </a:lnTo>
                <a:lnTo>
                  <a:pt x="1009523" y="1498599"/>
                </a:lnTo>
                <a:lnTo>
                  <a:pt x="1019810" y="1536699"/>
                </a:lnTo>
                <a:lnTo>
                  <a:pt x="1029335" y="1574799"/>
                </a:lnTo>
                <a:lnTo>
                  <a:pt x="1173988" y="2209800"/>
                </a:lnTo>
                <a:lnTo>
                  <a:pt x="1220470" y="2209800"/>
                </a:lnTo>
                <a:lnTo>
                  <a:pt x="1190371" y="2070100"/>
                </a:lnTo>
                <a:lnTo>
                  <a:pt x="1179187" y="2006600"/>
                </a:lnTo>
                <a:lnTo>
                  <a:pt x="1167384" y="1955800"/>
                </a:lnTo>
                <a:lnTo>
                  <a:pt x="1154723" y="1905000"/>
                </a:lnTo>
                <a:lnTo>
                  <a:pt x="1140968" y="1854200"/>
                </a:lnTo>
                <a:lnTo>
                  <a:pt x="1129615" y="1803400"/>
                </a:lnTo>
                <a:lnTo>
                  <a:pt x="1122490" y="1752600"/>
                </a:lnTo>
                <a:lnTo>
                  <a:pt x="1120477" y="1714500"/>
                </a:lnTo>
                <a:lnTo>
                  <a:pt x="1124460" y="1663700"/>
                </a:lnTo>
                <a:lnTo>
                  <a:pt x="1135323" y="1625599"/>
                </a:lnTo>
                <a:lnTo>
                  <a:pt x="1149293" y="1587499"/>
                </a:lnTo>
                <a:lnTo>
                  <a:pt x="1080770" y="1587499"/>
                </a:lnTo>
                <a:lnTo>
                  <a:pt x="1067512" y="1536699"/>
                </a:lnTo>
                <a:lnTo>
                  <a:pt x="1055290" y="1485899"/>
                </a:lnTo>
                <a:lnTo>
                  <a:pt x="1043997" y="1435099"/>
                </a:lnTo>
                <a:lnTo>
                  <a:pt x="1033526" y="1396999"/>
                </a:lnTo>
                <a:lnTo>
                  <a:pt x="1049533" y="1371599"/>
                </a:lnTo>
                <a:lnTo>
                  <a:pt x="1063482" y="1358899"/>
                </a:lnTo>
                <a:lnTo>
                  <a:pt x="1076263" y="1346199"/>
                </a:lnTo>
                <a:lnTo>
                  <a:pt x="1088771" y="1346199"/>
                </a:lnTo>
                <a:lnTo>
                  <a:pt x="1062597" y="1320799"/>
                </a:lnTo>
                <a:lnTo>
                  <a:pt x="1037209" y="1308099"/>
                </a:lnTo>
                <a:lnTo>
                  <a:pt x="1016583" y="1295399"/>
                </a:lnTo>
                <a:lnTo>
                  <a:pt x="1004697" y="1282699"/>
                </a:lnTo>
                <a:lnTo>
                  <a:pt x="920982" y="1282699"/>
                </a:lnTo>
                <a:lnTo>
                  <a:pt x="893619" y="1269999"/>
                </a:lnTo>
                <a:lnTo>
                  <a:pt x="870138" y="1269999"/>
                </a:lnTo>
                <a:lnTo>
                  <a:pt x="848741" y="1257299"/>
                </a:lnTo>
                <a:lnTo>
                  <a:pt x="801453" y="1244599"/>
                </a:lnTo>
                <a:lnTo>
                  <a:pt x="463713" y="1244599"/>
                </a:lnTo>
                <a:lnTo>
                  <a:pt x="423704" y="1231899"/>
                </a:lnTo>
                <a:lnTo>
                  <a:pt x="384929" y="1219199"/>
                </a:lnTo>
                <a:lnTo>
                  <a:pt x="347499" y="1193799"/>
                </a:lnTo>
                <a:lnTo>
                  <a:pt x="311523" y="1168399"/>
                </a:lnTo>
                <a:lnTo>
                  <a:pt x="277113" y="1142999"/>
                </a:lnTo>
                <a:lnTo>
                  <a:pt x="244380" y="1104899"/>
                </a:lnTo>
                <a:lnTo>
                  <a:pt x="213433" y="1066799"/>
                </a:lnTo>
                <a:lnTo>
                  <a:pt x="184384" y="1028699"/>
                </a:lnTo>
                <a:lnTo>
                  <a:pt x="157342" y="977899"/>
                </a:lnTo>
                <a:lnTo>
                  <a:pt x="132420" y="927099"/>
                </a:lnTo>
                <a:lnTo>
                  <a:pt x="109728" y="876299"/>
                </a:lnTo>
                <a:lnTo>
                  <a:pt x="132516" y="863599"/>
                </a:lnTo>
                <a:lnTo>
                  <a:pt x="444256" y="863599"/>
                </a:lnTo>
                <a:lnTo>
                  <a:pt x="399622" y="838199"/>
                </a:lnTo>
                <a:lnTo>
                  <a:pt x="352562" y="825499"/>
                </a:lnTo>
                <a:lnTo>
                  <a:pt x="303340" y="812799"/>
                </a:lnTo>
                <a:lnTo>
                  <a:pt x="206851" y="812799"/>
                </a:lnTo>
                <a:lnTo>
                  <a:pt x="155786" y="800099"/>
                </a:lnTo>
                <a:close/>
              </a:path>
              <a:path w="1859279" h="2209800">
                <a:moveTo>
                  <a:pt x="1784350" y="1244599"/>
                </a:moveTo>
                <a:lnTo>
                  <a:pt x="1761781" y="1257299"/>
                </a:lnTo>
                <a:lnTo>
                  <a:pt x="1726728" y="1282699"/>
                </a:lnTo>
                <a:lnTo>
                  <a:pt x="1685878" y="1308099"/>
                </a:lnTo>
                <a:lnTo>
                  <a:pt x="1645917" y="1346199"/>
                </a:lnTo>
                <a:lnTo>
                  <a:pt x="1613535" y="1384299"/>
                </a:lnTo>
                <a:lnTo>
                  <a:pt x="1578767" y="1422399"/>
                </a:lnTo>
                <a:lnTo>
                  <a:pt x="1546241" y="1460499"/>
                </a:lnTo>
                <a:lnTo>
                  <a:pt x="1515992" y="1498599"/>
                </a:lnTo>
                <a:lnTo>
                  <a:pt x="1488053" y="1536699"/>
                </a:lnTo>
                <a:lnTo>
                  <a:pt x="1462457" y="1587499"/>
                </a:lnTo>
                <a:lnTo>
                  <a:pt x="1439239" y="1625599"/>
                </a:lnTo>
                <a:lnTo>
                  <a:pt x="1418432" y="1676400"/>
                </a:lnTo>
                <a:lnTo>
                  <a:pt x="1400071" y="1714500"/>
                </a:lnTo>
                <a:lnTo>
                  <a:pt x="1384188" y="1765300"/>
                </a:lnTo>
                <a:lnTo>
                  <a:pt x="1370819" y="1803400"/>
                </a:lnTo>
                <a:lnTo>
                  <a:pt x="1359996" y="1854200"/>
                </a:lnTo>
                <a:lnTo>
                  <a:pt x="1351755" y="1905000"/>
                </a:lnTo>
                <a:lnTo>
                  <a:pt x="1346127" y="1955800"/>
                </a:lnTo>
                <a:lnTo>
                  <a:pt x="1343148" y="1993900"/>
                </a:lnTo>
                <a:lnTo>
                  <a:pt x="1342851" y="2044700"/>
                </a:lnTo>
                <a:lnTo>
                  <a:pt x="1345270" y="2095500"/>
                </a:lnTo>
                <a:lnTo>
                  <a:pt x="1350439" y="2146300"/>
                </a:lnTo>
                <a:lnTo>
                  <a:pt x="1358392" y="2209800"/>
                </a:lnTo>
                <a:lnTo>
                  <a:pt x="1508125" y="2209800"/>
                </a:lnTo>
                <a:lnTo>
                  <a:pt x="1533144" y="2184400"/>
                </a:lnTo>
                <a:lnTo>
                  <a:pt x="1542930" y="2171700"/>
                </a:lnTo>
                <a:lnTo>
                  <a:pt x="1425448" y="2171700"/>
                </a:lnTo>
                <a:lnTo>
                  <a:pt x="1412537" y="2133600"/>
                </a:lnTo>
                <a:lnTo>
                  <a:pt x="1404123" y="2082800"/>
                </a:lnTo>
                <a:lnTo>
                  <a:pt x="1399958" y="2032000"/>
                </a:lnTo>
                <a:lnTo>
                  <a:pt x="1399798" y="1981200"/>
                </a:lnTo>
                <a:lnTo>
                  <a:pt x="1403395" y="1930400"/>
                </a:lnTo>
                <a:lnTo>
                  <a:pt x="1410505" y="1879600"/>
                </a:lnTo>
                <a:lnTo>
                  <a:pt x="1420881" y="1828800"/>
                </a:lnTo>
                <a:lnTo>
                  <a:pt x="1434279" y="1778000"/>
                </a:lnTo>
                <a:lnTo>
                  <a:pt x="1450450" y="1727200"/>
                </a:lnTo>
                <a:lnTo>
                  <a:pt x="1469151" y="1689100"/>
                </a:lnTo>
                <a:lnTo>
                  <a:pt x="1490135" y="1638300"/>
                </a:lnTo>
                <a:lnTo>
                  <a:pt x="1513157" y="1587499"/>
                </a:lnTo>
                <a:lnTo>
                  <a:pt x="1537970" y="1549399"/>
                </a:lnTo>
                <a:lnTo>
                  <a:pt x="1564328" y="1511299"/>
                </a:lnTo>
                <a:lnTo>
                  <a:pt x="1591986" y="1473199"/>
                </a:lnTo>
                <a:lnTo>
                  <a:pt x="1620698" y="1447799"/>
                </a:lnTo>
                <a:lnTo>
                  <a:pt x="1650219" y="1409699"/>
                </a:lnTo>
                <a:lnTo>
                  <a:pt x="1680301" y="1396999"/>
                </a:lnTo>
                <a:lnTo>
                  <a:pt x="1710700" y="1371599"/>
                </a:lnTo>
                <a:lnTo>
                  <a:pt x="1741170" y="1358899"/>
                </a:lnTo>
                <a:lnTo>
                  <a:pt x="1814814" y="1358899"/>
                </a:lnTo>
                <a:lnTo>
                  <a:pt x="1811956" y="1333499"/>
                </a:lnTo>
                <a:lnTo>
                  <a:pt x="1804254" y="1295399"/>
                </a:lnTo>
                <a:lnTo>
                  <a:pt x="1794930" y="1257299"/>
                </a:lnTo>
                <a:lnTo>
                  <a:pt x="1784350" y="1244599"/>
                </a:lnTo>
                <a:close/>
              </a:path>
              <a:path w="1859279" h="2209800">
                <a:moveTo>
                  <a:pt x="1859280" y="2095500"/>
                </a:moveTo>
                <a:lnTo>
                  <a:pt x="1790446" y="2209800"/>
                </a:lnTo>
                <a:lnTo>
                  <a:pt x="1843024" y="2209800"/>
                </a:lnTo>
                <a:lnTo>
                  <a:pt x="1859280" y="2184400"/>
                </a:lnTo>
                <a:lnTo>
                  <a:pt x="1859280" y="2095500"/>
                </a:lnTo>
                <a:close/>
              </a:path>
              <a:path w="1859279" h="2209800">
                <a:moveTo>
                  <a:pt x="1539738" y="1879600"/>
                </a:moveTo>
                <a:lnTo>
                  <a:pt x="1528445" y="1879600"/>
                </a:lnTo>
                <a:lnTo>
                  <a:pt x="1517856" y="1917700"/>
                </a:lnTo>
                <a:lnTo>
                  <a:pt x="1507553" y="1955800"/>
                </a:lnTo>
                <a:lnTo>
                  <a:pt x="1496869" y="1993900"/>
                </a:lnTo>
                <a:lnTo>
                  <a:pt x="1485138" y="2019300"/>
                </a:lnTo>
                <a:lnTo>
                  <a:pt x="1472489" y="2057400"/>
                </a:lnTo>
                <a:lnTo>
                  <a:pt x="1458245" y="2095500"/>
                </a:lnTo>
                <a:lnTo>
                  <a:pt x="1442525" y="2133600"/>
                </a:lnTo>
                <a:lnTo>
                  <a:pt x="1425448" y="2171700"/>
                </a:lnTo>
                <a:lnTo>
                  <a:pt x="1542930" y="2171700"/>
                </a:lnTo>
                <a:lnTo>
                  <a:pt x="1562502" y="2146300"/>
                </a:lnTo>
                <a:lnTo>
                  <a:pt x="1590545" y="2108200"/>
                </a:lnTo>
                <a:lnTo>
                  <a:pt x="1608386" y="2082800"/>
                </a:lnTo>
                <a:lnTo>
                  <a:pt x="1531239" y="2082800"/>
                </a:lnTo>
                <a:lnTo>
                  <a:pt x="1537487" y="2044700"/>
                </a:lnTo>
                <a:lnTo>
                  <a:pt x="1543605" y="1993900"/>
                </a:lnTo>
                <a:lnTo>
                  <a:pt x="1549509" y="1943100"/>
                </a:lnTo>
                <a:lnTo>
                  <a:pt x="1555115" y="1892300"/>
                </a:lnTo>
                <a:lnTo>
                  <a:pt x="1548209" y="1892300"/>
                </a:lnTo>
                <a:lnTo>
                  <a:pt x="1539738" y="1879600"/>
                </a:lnTo>
                <a:close/>
              </a:path>
              <a:path w="1859279" h="2209800">
                <a:moveTo>
                  <a:pt x="1814814" y="1358899"/>
                </a:moveTo>
                <a:lnTo>
                  <a:pt x="1741170" y="1358899"/>
                </a:lnTo>
                <a:lnTo>
                  <a:pt x="1752885" y="1396999"/>
                </a:lnTo>
                <a:lnTo>
                  <a:pt x="1761434" y="1435099"/>
                </a:lnTo>
                <a:lnTo>
                  <a:pt x="1766787" y="1473199"/>
                </a:lnTo>
                <a:lnTo>
                  <a:pt x="1768911" y="1523999"/>
                </a:lnTo>
                <a:lnTo>
                  <a:pt x="1767776" y="1562099"/>
                </a:lnTo>
                <a:lnTo>
                  <a:pt x="1763351" y="1600199"/>
                </a:lnTo>
                <a:lnTo>
                  <a:pt x="1755604" y="1638300"/>
                </a:lnTo>
                <a:lnTo>
                  <a:pt x="1744503" y="1689100"/>
                </a:lnTo>
                <a:lnTo>
                  <a:pt x="1730019" y="1727200"/>
                </a:lnTo>
                <a:lnTo>
                  <a:pt x="1712118" y="1778000"/>
                </a:lnTo>
                <a:lnTo>
                  <a:pt x="1690771" y="1828800"/>
                </a:lnTo>
                <a:lnTo>
                  <a:pt x="1665946" y="1866900"/>
                </a:lnTo>
                <a:lnTo>
                  <a:pt x="1637611" y="1917700"/>
                </a:lnTo>
                <a:lnTo>
                  <a:pt x="1605736" y="1981200"/>
                </a:lnTo>
                <a:lnTo>
                  <a:pt x="1570289" y="2032000"/>
                </a:lnTo>
                <a:lnTo>
                  <a:pt x="1531239" y="2082800"/>
                </a:lnTo>
                <a:lnTo>
                  <a:pt x="1608386" y="2082800"/>
                </a:lnTo>
                <a:lnTo>
                  <a:pt x="1617307" y="2070100"/>
                </a:lnTo>
                <a:lnTo>
                  <a:pt x="1642828" y="2019300"/>
                </a:lnTo>
                <a:lnTo>
                  <a:pt x="1667143" y="1981200"/>
                </a:lnTo>
                <a:lnTo>
                  <a:pt x="1690290" y="1943100"/>
                </a:lnTo>
                <a:lnTo>
                  <a:pt x="1712307" y="1892300"/>
                </a:lnTo>
                <a:lnTo>
                  <a:pt x="1733230" y="1854200"/>
                </a:lnTo>
                <a:lnTo>
                  <a:pt x="1753097" y="1803400"/>
                </a:lnTo>
                <a:lnTo>
                  <a:pt x="1771945" y="1752600"/>
                </a:lnTo>
                <a:lnTo>
                  <a:pt x="1789811" y="1714500"/>
                </a:lnTo>
                <a:lnTo>
                  <a:pt x="1803679" y="1663700"/>
                </a:lnTo>
                <a:lnTo>
                  <a:pt x="1813371" y="1612899"/>
                </a:lnTo>
                <a:lnTo>
                  <a:pt x="1819251" y="1549399"/>
                </a:lnTo>
                <a:lnTo>
                  <a:pt x="1821684" y="1498599"/>
                </a:lnTo>
                <a:lnTo>
                  <a:pt x="1821037" y="1435099"/>
                </a:lnTo>
                <a:lnTo>
                  <a:pt x="1817672" y="1384299"/>
                </a:lnTo>
                <a:lnTo>
                  <a:pt x="1814814" y="1358899"/>
                </a:lnTo>
                <a:close/>
              </a:path>
              <a:path w="1859279" h="2209800">
                <a:moveTo>
                  <a:pt x="1468818" y="533400"/>
                </a:moveTo>
                <a:lnTo>
                  <a:pt x="1441910" y="533400"/>
                </a:lnTo>
                <a:lnTo>
                  <a:pt x="1411097" y="546100"/>
                </a:lnTo>
                <a:lnTo>
                  <a:pt x="1377424" y="571500"/>
                </a:lnTo>
                <a:lnTo>
                  <a:pt x="1343358" y="584200"/>
                </a:lnTo>
                <a:lnTo>
                  <a:pt x="1311888" y="609599"/>
                </a:lnTo>
                <a:lnTo>
                  <a:pt x="1286002" y="647699"/>
                </a:lnTo>
                <a:lnTo>
                  <a:pt x="1257981" y="685799"/>
                </a:lnTo>
                <a:lnTo>
                  <a:pt x="1232251" y="723899"/>
                </a:lnTo>
                <a:lnTo>
                  <a:pt x="1209094" y="761999"/>
                </a:lnTo>
                <a:lnTo>
                  <a:pt x="1188789" y="812799"/>
                </a:lnTo>
                <a:lnTo>
                  <a:pt x="1171618" y="850899"/>
                </a:lnTo>
                <a:lnTo>
                  <a:pt x="1157861" y="901699"/>
                </a:lnTo>
                <a:lnTo>
                  <a:pt x="1147798" y="939799"/>
                </a:lnTo>
                <a:lnTo>
                  <a:pt x="1141710" y="990599"/>
                </a:lnTo>
                <a:lnTo>
                  <a:pt x="1139878" y="1041399"/>
                </a:lnTo>
                <a:lnTo>
                  <a:pt x="1142582" y="1079499"/>
                </a:lnTo>
                <a:lnTo>
                  <a:pt x="1150103" y="1130299"/>
                </a:lnTo>
                <a:lnTo>
                  <a:pt x="1162722" y="1181099"/>
                </a:lnTo>
                <a:lnTo>
                  <a:pt x="1196990" y="1269999"/>
                </a:lnTo>
                <a:lnTo>
                  <a:pt x="1205642" y="1320799"/>
                </a:lnTo>
                <a:lnTo>
                  <a:pt x="1203007" y="1358899"/>
                </a:lnTo>
                <a:lnTo>
                  <a:pt x="1185418" y="1409699"/>
                </a:lnTo>
                <a:lnTo>
                  <a:pt x="1164673" y="1447799"/>
                </a:lnTo>
                <a:lnTo>
                  <a:pt x="1144238" y="1498599"/>
                </a:lnTo>
                <a:lnTo>
                  <a:pt x="1118231" y="1549399"/>
                </a:lnTo>
                <a:lnTo>
                  <a:pt x="1080770" y="1587499"/>
                </a:lnTo>
                <a:lnTo>
                  <a:pt x="1149293" y="1587499"/>
                </a:lnTo>
                <a:lnTo>
                  <a:pt x="1153950" y="1574799"/>
                </a:lnTo>
                <a:lnTo>
                  <a:pt x="1194833" y="1511299"/>
                </a:lnTo>
                <a:lnTo>
                  <a:pt x="1206166" y="1498599"/>
                </a:lnTo>
                <a:lnTo>
                  <a:pt x="1216713" y="1473199"/>
                </a:lnTo>
                <a:lnTo>
                  <a:pt x="1227963" y="1447799"/>
                </a:lnTo>
                <a:lnTo>
                  <a:pt x="1250095" y="1409699"/>
                </a:lnTo>
                <a:lnTo>
                  <a:pt x="1271923" y="1371599"/>
                </a:lnTo>
                <a:lnTo>
                  <a:pt x="1293844" y="1320799"/>
                </a:lnTo>
                <a:lnTo>
                  <a:pt x="1316251" y="1282699"/>
                </a:lnTo>
                <a:lnTo>
                  <a:pt x="1339540" y="1244599"/>
                </a:lnTo>
                <a:lnTo>
                  <a:pt x="1267841" y="1244599"/>
                </a:lnTo>
                <a:lnTo>
                  <a:pt x="1238752" y="1219199"/>
                </a:lnTo>
                <a:lnTo>
                  <a:pt x="1215102" y="1168399"/>
                </a:lnTo>
                <a:lnTo>
                  <a:pt x="1198506" y="1092199"/>
                </a:lnTo>
                <a:lnTo>
                  <a:pt x="1193794" y="1041399"/>
                </a:lnTo>
                <a:lnTo>
                  <a:pt x="1194282" y="990599"/>
                </a:lnTo>
                <a:lnTo>
                  <a:pt x="1199726" y="939799"/>
                </a:lnTo>
                <a:lnTo>
                  <a:pt x="1209886" y="901699"/>
                </a:lnTo>
                <a:lnTo>
                  <a:pt x="1224518" y="850899"/>
                </a:lnTo>
                <a:lnTo>
                  <a:pt x="1243380" y="800099"/>
                </a:lnTo>
                <a:lnTo>
                  <a:pt x="1266232" y="761999"/>
                </a:lnTo>
                <a:lnTo>
                  <a:pt x="1292830" y="723899"/>
                </a:lnTo>
                <a:lnTo>
                  <a:pt x="1322932" y="685799"/>
                </a:lnTo>
                <a:lnTo>
                  <a:pt x="1356297" y="647699"/>
                </a:lnTo>
                <a:lnTo>
                  <a:pt x="1392682" y="622299"/>
                </a:lnTo>
                <a:lnTo>
                  <a:pt x="1405574" y="609599"/>
                </a:lnTo>
                <a:lnTo>
                  <a:pt x="1421050" y="609599"/>
                </a:lnTo>
                <a:lnTo>
                  <a:pt x="1440312" y="596899"/>
                </a:lnTo>
                <a:lnTo>
                  <a:pt x="1464564" y="584200"/>
                </a:lnTo>
                <a:lnTo>
                  <a:pt x="1519115" y="584200"/>
                </a:lnTo>
                <a:lnTo>
                  <a:pt x="1512062" y="571500"/>
                </a:lnTo>
                <a:lnTo>
                  <a:pt x="1492107" y="546100"/>
                </a:lnTo>
                <a:lnTo>
                  <a:pt x="1468818" y="533400"/>
                </a:lnTo>
                <a:close/>
              </a:path>
              <a:path w="1859279" h="2209800">
                <a:moveTo>
                  <a:pt x="503809" y="0"/>
                </a:moveTo>
                <a:lnTo>
                  <a:pt x="491617" y="12700"/>
                </a:lnTo>
                <a:lnTo>
                  <a:pt x="489331" y="12700"/>
                </a:lnTo>
                <a:lnTo>
                  <a:pt x="478432" y="63500"/>
                </a:lnTo>
                <a:lnTo>
                  <a:pt x="467772" y="114300"/>
                </a:lnTo>
                <a:lnTo>
                  <a:pt x="457255" y="152400"/>
                </a:lnTo>
                <a:lnTo>
                  <a:pt x="446786" y="203200"/>
                </a:lnTo>
                <a:lnTo>
                  <a:pt x="436756" y="254000"/>
                </a:lnTo>
                <a:lnTo>
                  <a:pt x="429421" y="304800"/>
                </a:lnTo>
                <a:lnTo>
                  <a:pt x="425438" y="342900"/>
                </a:lnTo>
                <a:lnTo>
                  <a:pt x="425466" y="393700"/>
                </a:lnTo>
                <a:lnTo>
                  <a:pt x="430161" y="444500"/>
                </a:lnTo>
                <a:lnTo>
                  <a:pt x="440181" y="495300"/>
                </a:lnTo>
                <a:lnTo>
                  <a:pt x="456184" y="546100"/>
                </a:lnTo>
                <a:lnTo>
                  <a:pt x="476502" y="584200"/>
                </a:lnTo>
                <a:lnTo>
                  <a:pt x="498036" y="634999"/>
                </a:lnTo>
                <a:lnTo>
                  <a:pt x="521086" y="685799"/>
                </a:lnTo>
                <a:lnTo>
                  <a:pt x="545955" y="723899"/>
                </a:lnTo>
                <a:lnTo>
                  <a:pt x="572943" y="761999"/>
                </a:lnTo>
                <a:lnTo>
                  <a:pt x="602354" y="812799"/>
                </a:lnTo>
                <a:lnTo>
                  <a:pt x="634487" y="850899"/>
                </a:lnTo>
                <a:lnTo>
                  <a:pt x="669646" y="876299"/>
                </a:lnTo>
                <a:lnTo>
                  <a:pt x="708131" y="914399"/>
                </a:lnTo>
                <a:lnTo>
                  <a:pt x="750245" y="952499"/>
                </a:lnTo>
                <a:lnTo>
                  <a:pt x="796290" y="977899"/>
                </a:lnTo>
                <a:lnTo>
                  <a:pt x="836628" y="1003299"/>
                </a:lnTo>
                <a:lnTo>
                  <a:pt x="865251" y="1028699"/>
                </a:lnTo>
                <a:lnTo>
                  <a:pt x="883944" y="1079499"/>
                </a:lnTo>
                <a:lnTo>
                  <a:pt x="901290" y="1130299"/>
                </a:lnTo>
                <a:lnTo>
                  <a:pt x="918167" y="1181099"/>
                </a:lnTo>
                <a:lnTo>
                  <a:pt x="935452" y="1231899"/>
                </a:lnTo>
                <a:lnTo>
                  <a:pt x="954024" y="1282699"/>
                </a:lnTo>
                <a:lnTo>
                  <a:pt x="1004697" y="1282699"/>
                </a:lnTo>
                <a:lnTo>
                  <a:pt x="988637" y="1244599"/>
                </a:lnTo>
                <a:lnTo>
                  <a:pt x="972504" y="1193799"/>
                </a:lnTo>
                <a:lnTo>
                  <a:pt x="957161" y="1142999"/>
                </a:lnTo>
                <a:lnTo>
                  <a:pt x="943474" y="1104899"/>
                </a:lnTo>
                <a:lnTo>
                  <a:pt x="932306" y="1054099"/>
                </a:lnTo>
                <a:lnTo>
                  <a:pt x="924522" y="1015999"/>
                </a:lnTo>
                <a:lnTo>
                  <a:pt x="920985" y="965199"/>
                </a:lnTo>
                <a:lnTo>
                  <a:pt x="922559" y="914399"/>
                </a:lnTo>
                <a:lnTo>
                  <a:pt x="924446" y="901699"/>
                </a:lnTo>
                <a:lnTo>
                  <a:pt x="828421" y="901699"/>
                </a:lnTo>
                <a:lnTo>
                  <a:pt x="790680" y="888999"/>
                </a:lnTo>
                <a:lnTo>
                  <a:pt x="754575" y="876299"/>
                </a:lnTo>
                <a:lnTo>
                  <a:pt x="720230" y="850899"/>
                </a:lnTo>
                <a:lnTo>
                  <a:pt x="687768" y="825499"/>
                </a:lnTo>
                <a:lnTo>
                  <a:pt x="657314" y="800099"/>
                </a:lnTo>
                <a:lnTo>
                  <a:pt x="628992" y="761999"/>
                </a:lnTo>
                <a:lnTo>
                  <a:pt x="602925" y="723899"/>
                </a:lnTo>
                <a:lnTo>
                  <a:pt x="579237" y="685799"/>
                </a:lnTo>
                <a:lnTo>
                  <a:pt x="558053" y="647699"/>
                </a:lnTo>
                <a:lnTo>
                  <a:pt x="539495" y="609599"/>
                </a:lnTo>
                <a:lnTo>
                  <a:pt x="523689" y="558800"/>
                </a:lnTo>
                <a:lnTo>
                  <a:pt x="510758" y="508000"/>
                </a:lnTo>
                <a:lnTo>
                  <a:pt x="500825" y="469900"/>
                </a:lnTo>
                <a:lnTo>
                  <a:pt x="494015" y="419100"/>
                </a:lnTo>
                <a:lnTo>
                  <a:pt x="490452" y="368300"/>
                </a:lnTo>
                <a:lnTo>
                  <a:pt x="490260" y="317500"/>
                </a:lnTo>
                <a:lnTo>
                  <a:pt x="493562" y="279400"/>
                </a:lnTo>
                <a:lnTo>
                  <a:pt x="500483" y="228600"/>
                </a:lnTo>
                <a:lnTo>
                  <a:pt x="511146" y="177800"/>
                </a:lnTo>
                <a:lnTo>
                  <a:pt x="525675" y="139700"/>
                </a:lnTo>
                <a:lnTo>
                  <a:pt x="544195" y="101600"/>
                </a:lnTo>
                <a:lnTo>
                  <a:pt x="650812" y="101600"/>
                </a:lnTo>
                <a:lnTo>
                  <a:pt x="631189" y="88900"/>
                </a:lnTo>
                <a:lnTo>
                  <a:pt x="509524" y="12700"/>
                </a:lnTo>
                <a:lnTo>
                  <a:pt x="503809" y="0"/>
                </a:lnTo>
                <a:close/>
              </a:path>
              <a:path w="1859279" h="2209800">
                <a:moveTo>
                  <a:pt x="348742" y="1015999"/>
                </a:moveTo>
                <a:lnTo>
                  <a:pt x="371726" y="1054099"/>
                </a:lnTo>
                <a:lnTo>
                  <a:pt x="401460" y="1092199"/>
                </a:lnTo>
                <a:lnTo>
                  <a:pt x="436264" y="1117599"/>
                </a:lnTo>
                <a:lnTo>
                  <a:pt x="474456" y="1142999"/>
                </a:lnTo>
                <a:lnTo>
                  <a:pt x="514356" y="1168399"/>
                </a:lnTo>
                <a:lnTo>
                  <a:pt x="554285" y="1181099"/>
                </a:lnTo>
                <a:lnTo>
                  <a:pt x="592562" y="1206499"/>
                </a:lnTo>
                <a:lnTo>
                  <a:pt x="627507" y="1231899"/>
                </a:lnTo>
                <a:lnTo>
                  <a:pt x="607103" y="1244599"/>
                </a:lnTo>
                <a:lnTo>
                  <a:pt x="801453" y="1244599"/>
                </a:lnTo>
                <a:lnTo>
                  <a:pt x="759618" y="1219199"/>
                </a:lnTo>
                <a:lnTo>
                  <a:pt x="723832" y="1181099"/>
                </a:lnTo>
                <a:lnTo>
                  <a:pt x="709261" y="1155699"/>
                </a:lnTo>
                <a:lnTo>
                  <a:pt x="642493" y="1155699"/>
                </a:lnTo>
                <a:lnTo>
                  <a:pt x="596116" y="1142999"/>
                </a:lnTo>
                <a:lnTo>
                  <a:pt x="552332" y="1130299"/>
                </a:lnTo>
                <a:lnTo>
                  <a:pt x="510468" y="1104899"/>
                </a:lnTo>
                <a:lnTo>
                  <a:pt x="469850" y="1079499"/>
                </a:lnTo>
                <a:lnTo>
                  <a:pt x="429805" y="1066799"/>
                </a:lnTo>
                <a:lnTo>
                  <a:pt x="389660" y="1041399"/>
                </a:lnTo>
                <a:lnTo>
                  <a:pt x="348742" y="1015999"/>
                </a:lnTo>
                <a:close/>
              </a:path>
              <a:path w="1859279" h="2209800">
                <a:moveTo>
                  <a:pt x="1421638" y="787399"/>
                </a:moveTo>
                <a:lnTo>
                  <a:pt x="1407287" y="787399"/>
                </a:lnTo>
                <a:lnTo>
                  <a:pt x="1397539" y="800099"/>
                </a:lnTo>
                <a:lnTo>
                  <a:pt x="1387411" y="800099"/>
                </a:lnTo>
                <a:lnTo>
                  <a:pt x="1360839" y="876299"/>
                </a:lnTo>
                <a:lnTo>
                  <a:pt x="1348890" y="927099"/>
                </a:lnTo>
                <a:lnTo>
                  <a:pt x="1337230" y="977899"/>
                </a:lnTo>
                <a:lnTo>
                  <a:pt x="1325687" y="1028699"/>
                </a:lnTo>
                <a:lnTo>
                  <a:pt x="1314087" y="1066799"/>
                </a:lnTo>
                <a:lnTo>
                  <a:pt x="1302258" y="1117599"/>
                </a:lnTo>
                <a:lnTo>
                  <a:pt x="1294576" y="1155699"/>
                </a:lnTo>
                <a:lnTo>
                  <a:pt x="1286144" y="1181099"/>
                </a:lnTo>
                <a:lnTo>
                  <a:pt x="1277165" y="1206499"/>
                </a:lnTo>
                <a:lnTo>
                  <a:pt x="1267841" y="1244599"/>
                </a:lnTo>
                <a:lnTo>
                  <a:pt x="1339540" y="1244599"/>
                </a:lnTo>
                <a:lnTo>
                  <a:pt x="1390052" y="1168399"/>
                </a:lnTo>
                <a:lnTo>
                  <a:pt x="1413966" y="1117599"/>
                </a:lnTo>
                <a:lnTo>
                  <a:pt x="1435889" y="1079499"/>
                </a:lnTo>
                <a:lnTo>
                  <a:pt x="1366139" y="1079499"/>
                </a:lnTo>
                <a:lnTo>
                  <a:pt x="1376570" y="1028699"/>
                </a:lnTo>
                <a:lnTo>
                  <a:pt x="1407907" y="888999"/>
                </a:lnTo>
                <a:lnTo>
                  <a:pt x="1418297" y="838199"/>
                </a:lnTo>
                <a:lnTo>
                  <a:pt x="1428623" y="800099"/>
                </a:lnTo>
                <a:lnTo>
                  <a:pt x="1421638" y="787399"/>
                </a:lnTo>
                <a:close/>
              </a:path>
              <a:path w="1859279" h="2209800">
                <a:moveTo>
                  <a:pt x="444256" y="863599"/>
                </a:moveTo>
                <a:lnTo>
                  <a:pt x="290761" y="863599"/>
                </a:lnTo>
                <a:lnTo>
                  <a:pt x="333740" y="876299"/>
                </a:lnTo>
                <a:lnTo>
                  <a:pt x="374570" y="888999"/>
                </a:lnTo>
                <a:lnTo>
                  <a:pt x="413406" y="901699"/>
                </a:lnTo>
                <a:lnTo>
                  <a:pt x="450405" y="927099"/>
                </a:lnTo>
                <a:lnTo>
                  <a:pt x="485721" y="952499"/>
                </a:lnTo>
                <a:lnTo>
                  <a:pt x="519509" y="990599"/>
                </a:lnTo>
                <a:lnTo>
                  <a:pt x="551926" y="1028699"/>
                </a:lnTo>
                <a:lnTo>
                  <a:pt x="583125" y="1066799"/>
                </a:lnTo>
                <a:lnTo>
                  <a:pt x="613262" y="1104899"/>
                </a:lnTo>
                <a:lnTo>
                  <a:pt x="642493" y="1155699"/>
                </a:lnTo>
                <a:lnTo>
                  <a:pt x="709261" y="1155699"/>
                </a:lnTo>
                <a:lnTo>
                  <a:pt x="694690" y="1130299"/>
                </a:lnTo>
                <a:lnTo>
                  <a:pt x="667400" y="1092199"/>
                </a:lnTo>
                <a:lnTo>
                  <a:pt x="633729" y="1041399"/>
                </a:lnTo>
                <a:lnTo>
                  <a:pt x="597106" y="1003299"/>
                </a:lnTo>
                <a:lnTo>
                  <a:pt x="560959" y="952499"/>
                </a:lnTo>
                <a:lnTo>
                  <a:pt x="525189" y="914399"/>
                </a:lnTo>
                <a:lnTo>
                  <a:pt x="486200" y="888999"/>
                </a:lnTo>
                <a:lnTo>
                  <a:pt x="444256" y="863599"/>
                </a:lnTo>
                <a:close/>
              </a:path>
              <a:path w="1859279" h="2209800">
                <a:moveTo>
                  <a:pt x="1519115" y="584200"/>
                </a:moveTo>
                <a:lnTo>
                  <a:pt x="1464564" y="584200"/>
                </a:lnTo>
                <a:lnTo>
                  <a:pt x="1477341" y="647699"/>
                </a:lnTo>
                <a:lnTo>
                  <a:pt x="1483527" y="698499"/>
                </a:lnTo>
                <a:lnTo>
                  <a:pt x="1483709" y="749299"/>
                </a:lnTo>
                <a:lnTo>
                  <a:pt x="1478473" y="800099"/>
                </a:lnTo>
                <a:lnTo>
                  <a:pt x="1468405" y="850899"/>
                </a:lnTo>
                <a:lnTo>
                  <a:pt x="1454094" y="888999"/>
                </a:lnTo>
                <a:lnTo>
                  <a:pt x="1436124" y="939799"/>
                </a:lnTo>
                <a:lnTo>
                  <a:pt x="1415084" y="990599"/>
                </a:lnTo>
                <a:lnTo>
                  <a:pt x="1391560" y="1028699"/>
                </a:lnTo>
                <a:lnTo>
                  <a:pt x="1366139" y="1079499"/>
                </a:lnTo>
                <a:lnTo>
                  <a:pt x="1435889" y="1079499"/>
                </a:lnTo>
                <a:lnTo>
                  <a:pt x="1455863" y="1028699"/>
                </a:lnTo>
                <a:lnTo>
                  <a:pt x="1473930" y="990599"/>
                </a:lnTo>
                <a:lnTo>
                  <a:pt x="1490129" y="939799"/>
                </a:lnTo>
                <a:lnTo>
                  <a:pt x="1504503" y="901699"/>
                </a:lnTo>
                <a:lnTo>
                  <a:pt x="1517092" y="850899"/>
                </a:lnTo>
                <a:lnTo>
                  <a:pt x="1527937" y="800099"/>
                </a:lnTo>
                <a:lnTo>
                  <a:pt x="1537081" y="761999"/>
                </a:lnTo>
                <a:lnTo>
                  <a:pt x="1543065" y="711199"/>
                </a:lnTo>
                <a:lnTo>
                  <a:pt x="1542669" y="660399"/>
                </a:lnTo>
                <a:lnTo>
                  <a:pt x="1533223" y="609599"/>
                </a:lnTo>
                <a:lnTo>
                  <a:pt x="1519115" y="584200"/>
                </a:lnTo>
                <a:close/>
              </a:path>
              <a:path w="1859279" h="2209800">
                <a:moveTo>
                  <a:pt x="661289" y="444500"/>
                </a:moveTo>
                <a:lnTo>
                  <a:pt x="611378" y="444500"/>
                </a:lnTo>
                <a:lnTo>
                  <a:pt x="630373" y="495300"/>
                </a:lnTo>
                <a:lnTo>
                  <a:pt x="654830" y="533400"/>
                </a:lnTo>
                <a:lnTo>
                  <a:pt x="681677" y="584200"/>
                </a:lnTo>
                <a:lnTo>
                  <a:pt x="707841" y="622299"/>
                </a:lnTo>
                <a:lnTo>
                  <a:pt x="730250" y="660399"/>
                </a:lnTo>
                <a:lnTo>
                  <a:pt x="749993" y="711199"/>
                </a:lnTo>
                <a:lnTo>
                  <a:pt x="769268" y="761999"/>
                </a:lnTo>
                <a:lnTo>
                  <a:pt x="788488" y="800099"/>
                </a:lnTo>
                <a:lnTo>
                  <a:pt x="808067" y="850899"/>
                </a:lnTo>
                <a:lnTo>
                  <a:pt x="828421" y="901699"/>
                </a:lnTo>
                <a:lnTo>
                  <a:pt x="924446" y="901699"/>
                </a:lnTo>
                <a:lnTo>
                  <a:pt x="930109" y="863599"/>
                </a:lnTo>
                <a:lnTo>
                  <a:pt x="940901" y="825499"/>
                </a:lnTo>
                <a:lnTo>
                  <a:pt x="868807" y="825499"/>
                </a:lnTo>
                <a:lnTo>
                  <a:pt x="818005" y="736599"/>
                </a:lnTo>
                <a:lnTo>
                  <a:pt x="792308" y="685799"/>
                </a:lnTo>
                <a:lnTo>
                  <a:pt x="766429" y="634999"/>
                </a:lnTo>
                <a:lnTo>
                  <a:pt x="740377" y="584200"/>
                </a:lnTo>
                <a:lnTo>
                  <a:pt x="714162" y="546100"/>
                </a:lnTo>
                <a:lnTo>
                  <a:pt x="687796" y="495300"/>
                </a:lnTo>
                <a:lnTo>
                  <a:pt x="661289" y="444500"/>
                </a:lnTo>
                <a:close/>
              </a:path>
              <a:path w="1859279" h="2209800">
                <a:moveTo>
                  <a:pt x="650812" y="101600"/>
                </a:moveTo>
                <a:lnTo>
                  <a:pt x="544195" y="101600"/>
                </a:lnTo>
                <a:lnTo>
                  <a:pt x="593656" y="127000"/>
                </a:lnTo>
                <a:lnTo>
                  <a:pt x="639763" y="152400"/>
                </a:lnTo>
                <a:lnTo>
                  <a:pt x="682492" y="190500"/>
                </a:lnTo>
                <a:lnTo>
                  <a:pt x="721820" y="215900"/>
                </a:lnTo>
                <a:lnTo>
                  <a:pt x="757721" y="254000"/>
                </a:lnTo>
                <a:lnTo>
                  <a:pt x="790173" y="292100"/>
                </a:lnTo>
                <a:lnTo>
                  <a:pt x="819150" y="330200"/>
                </a:lnTo>
                <a:lnTo>
                  <a:pt x="844630" y="381000"/>
                </a:lnTo>
                <a:lnTo>
                  <a:pt x="866587" y="419100"/>
                </a:lnTo>
                <a:lnTo>
                  <a:pt x="884999" y="457200"/>
                </a:lnTo>
                <a:lnTo>
                  <a:pt x="899841" y="495300"/>
                </a:lnTo>
                <a:lnTo>
                  <a:pt x="911088" y="546100"/>
                </a:lnTo>
                <a:lnTo>
                  <a:pt x="918718" y="584200"/>
                </a:lnTo>
                <a:lnTo>
                  <a:pt x="922706" y="622299"/>
                </a:lnTo>
                <a:lnTo>
                  <a:pt x="923028" y="660399"/>
                </a:lnTo>
                <a:lnTo>
                  <a:pt x="919659" y="698499"/>
                </a:lnTo>
                <a:lnTo>
                  <a:pt x="912577" y="736599"/>
                </a:lnTo>
                <a:lnTo>
                  <a:pt x="901757" y="761999"/>
                </a:lnTo>
                <a:lnTo>
                  <a:pt x="887175" y="800099"/>
                </a:lnTo>
                <a:lnTo>
                  <a:pt x="868807" y="825499"/>
                </a:lnTo>
                <a:lnTo>
                  <a:pt x="940901" y="825499"/>
                </a:lnTo>
                <a:lnTo>
                  <a:pt x="944499" y="812799"/>
                </a:lnTo>
                <a:lnTo>
                  <a:pt x="959557" y="761999"/>
                </a:lnTo>
                <a:lnTo>
                  <a:pt x="969791" y="723899"/>
                </a:lnTo>
                <a:lnTo>
                  <a:pt x="975367" y="673099"/>
                </a:lnTo>
                <a:lnTo>
                  <a:pt x="976451" y="622299"/>
                </a:lnTo>
                <a:lnTo>
                  <a:pt x="973207" y="584200"/>
                </a:lnTo>
                <a:lnTo>
                  <a:pt x="965803" y="533400"/>
                </a:lnTo>
                <a:lnTo>
                  <a:pt x="954403" y="482600"/>
                </a:lnTo>
                <a:lnTo>
                  <a:pt x="939174" y="444500"/>
                </a:lnTo>
                <a:lnTo>
                  <a:pt x="920281" y="406400"/>
                </a:lnTo>
                <a:lnTo>
                  <a:pt x="897891" y="355600"/>
                </a:lnTo>
                <a:lnTo>
                  <a:pt x="872168" y="317500"/>
                </a:lnTo>
                <a:lnTo>
                  <a:pt x="843280" y="279400"/>
                </a:lnTo>
                <a:lnTo>
                  <a:pt x="812831" y="241300"/>
                </a:lnTo>
                <a:lnTo>
                  <a:pt x="780021" y="203200"/>
                </a:lnTo>
                <a:lnTo>
                  <a:pt x="745151" y="177800"/>
                </a:lnTo>
                <a:lnTo>
                  <a:pt x="708522" y="139700"/>
                </a:lnTo>
                <a:lnTo>
                  <a:pt x="670434" y="114300"/>
                </a:lnTo>
                <a:lnTo>
                  <a:pt x="650812" y="101600"/>
                </a:lnTo>
                <a:close/>
              </a:path>
            </a:pathLst>
          </a:custGeom>
          <a:solidFill>
            <a:srgbClr val="533D34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42368" y="0"/>
            <a:ext cx="1249680" cy="5509260"/>
          </a:xfrm>
          <a:custGeom>
            <a:avLst/>
            <a:gdLst/>
            <a:ahLst/>
            <a:cxnLst/>
            <a:rect l="l" t="t" r="r" b="b"/>
            <a:pathLst>
              <a:path w="1249679" h="5509260">
                <a:moveTo>
                  <a:pt x="1249631" y="0"/>
                </a:moveTo>
                <a:lnTo>
                  <a:pt x="376760" y="0"/>
                </a:lnTo>
                <a:lnTo>
                  <a:pt x="338533" y="124332"/>
                </a:lnTo>
                <a:lnTo>
                  <a:pt x="324657" y="173250"/>
                </a:lnTo>
                <a:lnTo>
                  <a:pt x="311053" y="222323"/>
                </a:lnTo>
                <a:lnTo>
                  <a:pt x="297720" y="271545"/>
                </a:lnTo>
                <a:lnTo>
                  <a:pt x="284661" y="320909"/>
                </a:lnTo>
                <a:lnTo>
                  <a:pt x="271877" y="370410"/>
                </a:lnTo>
                <a:lnTo>
                  <a:pt x="259369" y="420040"/>
                </a:lnTo>
                <a:lnTo>
                  <a:pt x="247138" y="469793"/>
                </a:lnTo>
                <a:lnTo>
                  <a:pt x="235186" y="519663"/>
                </a:lnTo>
                <a:lnTo>
                  <a:pt x="223514" y="569642"/>
                </a:lnTo>
                <a:lnTo>
                  <a:pt x="212122" y="619725"/>
                </a:lnTo>
                <a:lnTo>
                  <a:pt x="201013" y="669905"/>
                </a:lnTo>
                <a:lnTo>
                  <a:pt x="190188" y="720175"/>
                </a:lnTo>
                <a:lnTo>
                  <a:pt x="179648" y="770529"/>
                </a:lnTo>
                <a:lnTo>
                  <a:pt x="169394" y="820960"/>
                </a:lnTo>
                <a:lnTo>
                  <a:pt x="159427" y="871462"/>
                </a:lnTo>
                <a:lnTo>
                  <a:pt x="149750" y="922028"/>
                </a:lnTo>
                <a:lnTo>
                  <a:pt x="140362" y="972651"/>
                </a:lnTo>
                <a:lnTo>
                  <a:pt x="131266" y="1023326"/>
                </a:lnTo>
                <a:lnTo>
                  <a:pt x="122462" y="1074046"/>
                </a:lnTo>
                <a:lnTo>
                  <a:pt x="113952" y="1124803"/>
                </a:lnTo>
                <a:lnTo>
                  <a:pt x="105738" y="1175593"/>
                </a:lnTo>
                <a:lnTo>
                  <a:pt x="97820" y="1226407"/>
                </a:lnTo>
                <a:lnTo>
                  <a:pt x="90200" y="1277239"/>
                </a:lnTo>
                <a:lnTo>
                  <a:pt x="82878" y="1328084"/>
                </a:lnTo>
                <a:lnTo>
                  <a:pt x="75857" y="1378934"/>
                </a:lnTo>
                <a:lnTo>
                  <a:pt x="69138" y="1429783"/>
                </a:lnTo>
                <a:lnTo>
                  <a:pt x="62722" y="1480625"/>
                </a:lnTo>
                <a:lnTo>
                  <a:pt x="56609" y="1531452"/>
                </a:lnTo>
                <a:lnTo>
                  <a:pt x="50802" y="1582258"/>
                </a:lnTo>
                <a:lnTo>
                  <a:pt x="45302" y="1633038"/>
                </a:lnTo>
                <a:lnTo>
                  <a:pt x="40110" y="1683783"/>
                </a:lnTo>
                <a:lnTo>
                  <a:pt x="35227" y="1734489"/>
                </a:lnTo>
                <a:lnTo>
                  <a:pt x="30655" y="1785147"/>
                </a:lnTo>
                <a:lnTo>
                  <a:pt x="26394" y="1835752"/>
                </a:lnTo>
                <a:lnTo>
                  <a:pt x="22447" y="1886298"/>
                </a:lnTo>
                <a:lnTo>
                  <a:pt x="18814" y="1936777"/>
                </a:lnTo>
                <a:lnTo>
                  <a:pt x="15496" y="1987183"/>
                </a:lnTo>
                <a:lnTo>
                  <a:pt x="12496" y="2037509"/>
                </a:lnTo>
                <a:lnTo>
                  <a:pt x="9814" y="2087750"/>
                </a:lnTo>
                <a:lnTo>
                  <a:pt x="7451" y="2137898"/>
                </a:lnTo>
                <a:lnTo>
                  <a:pt x="5409" y="2187947"/>
                </a:lnTo>
                <a:lnTo>
                  <a:pt x="3689" y="2237890"/>
                </a:lnTo>
                <a:lnTo>
                  <a:pt x="2292" y="2287722"/>
                </a:lnTo>
                <a:lnTo>
                  <a:pt x="1221" y="2337435"/>
                </a:lnTo>
                <a:lnTo>
                  <a:pt x="401" y="2393520"/>
                </a:lnTo>
                <a:lnTo>
                  <a:pt x="0" y="2449435"/>
                </a:lnTo>
                <a:lnTo>
                  <a:pt x="19" y="2505170"/>
                </a:lnTo>
                <a:lnTo>
                  <a:pt x="461" y="2560716"/>
                </a:lnTo>
                <a:lnTo>
                  <a:pt x="1327" y="2616064"/>
                </a:lnTo>
                <a:lnTo>
                  <a:pt x="2620" y="2671204"/>
                </a:lnTo>
                <a:lnTo>
                  <a:pt x="4341" y="2726126"/>
                </a:lnTo>
                <a:lnTo>
                  <a:pt x="6491" y="2780822"/>
                </a:lnTo>
                <a:lnTo>
                  <a:pt x="9073" y="2835280"/>
                </a:lnTo>
                <a:lnTo>
                  <a:pt x="12089" y="2889493"/>
                </a:lnTo>
                <a:lnTo>
                  <a:pt x="15540" y="2943451"/>
                </a:lnTo>
                <a:lnTo>
                  <a:pt x="19428" y="2997143"/>
                </a:lnTo>
                <a:lnTo>
                  <a:pt x="23755" y="3050562"/>
                </a:lnTo>
                <a:lnTo>
                  <a:pt x="28523" y="3103696"/>
                </a:lnTo>
                <a:lnTo>
                  <a:pt x="33734" y="3156537"/>
                </a:lnTo>
                <a:lnTo>
                  <a:pt x="39390" y="3209075"/>
                </a:lnTo>
                <a:lnTo>
                  <a:pt x="45492" y="3261301"/>
                </a:lnTo>
                <a:lnTo>
                  <a:pt x="52042" y="3313205"/>
                </a:lnTo>
                <a:lnTo>
                  <a:pt x="59042" y="3364778"/>
                </a:lnTo>
                <a:lnTo>
                  <a:pt x="66494" y="3416010"/>
                </a:lnTo>
                <a:lnTo>
                  <a:pt x="74400" y="3466892"/>
                </a:lnTo>
                <a:lnTo>
                  <a:pt x="82762" y="3517414"/>
                </a:lnTo>
                <a:lnTo>
                  <a:pt x="91581" y="3567567"/>
                </a:lnTo>
                <a:lnTo>
                  <a:pt x="100860" y="3617341"/>
                </a:lnTo>
                <a:lnTo>
                  <a:pt x="110599" y="3666728"/>
                </a:lnTo>
                <a:lnTo>
                  <a:pt x="120802" y="3715716"/>
                </a:lnTo>
                <a:lnTo>
                  <a:pt x="131469" y="3764298"/>
                </a:lnTo>
                <a:lnTo>
                  <a:pt x="142603" y="3812463"/>
                </a:lnTo>
                <a:lnTo>
                  <a:pt x="154206" y="3860202"/>
                </a:lnTo>
                <a:lnTo>
                  <a:pt x="166279" y="3907505"/>
                </a:lnTo>
                <a:lnTo>
                  <a:pt x="178824" y="3954363"/>
                </a:lnTo>
                <a:lnTo>
                  <a:pt x="191843" y="4000767"/>
                </a:lnTo>
                <a:lnTo>
                  <a:pt x="205338" y="4046707"/>
                </a:lnTo>
                <a:lnTo>
                  <a:pt x="219311" y="4092174"/>
                </a:lnTo>
                <a:lnTo>
                  <a:pt x="233763" y="4137157"/>
                </a:lnTo>
                <a:lnTo>
                  <a:pt x="248697" y="4181648"/>
                </a:lnTo>
                <a:lnTo>
                  <a:pt x="264114" y="4225638"/>
                </a:lnTo>
                <a:lnTo>
                  <a:pt x="280016" y="4269116"/>
                </a:lnTo>
                <a:lnTo>
                  <a:pt x="296405" y="4312073"/>
                </a:lnTo>
                <a:lnTo>
                  <a:pt x="313283" y="4354499"/>
                </a:lnTo>
                <a:lnTo>
                  <a:pt x="330651" y="4396386"/>
                </a:lnTo>
                <a:lnTo>
                  <a:pt x="348512" y="4437724"/>
                </a:lnTo>
                <a:lnTo>
                  <a:pt x="366867" y="4478503"/>
                </a:lnTo>
                <a:lnTo>
                  <a:pt x="385718" y="4518713"/>
                </a:lnTo>
                <a:lnTo>
                  <a:pt x="405068" y="4558346"/>
                </a:lnTo>
                <a:lnTo>
                  <a:pt x="424917" y="4597392"/>
                </a:lnTo>
                <a:lnTo>
                  <a:pt x="445267" y="4635841"/>
                </a:lnTo>
                <a:lnTo>
                  <a:pt x="466121" y="4673684"/>
                </a:lnTo>
                <a:lnTo>
                  <a:pt x="487481" y="4710911"/>
                </a:lnTo>
                <a:lnTo>
                  <a:pt x="509348" y="4747514"/>
                </a:lnTo>
                <a:lnTo>
                  <a:pt x="536506" y="4791005"/>
                </a:lnTo>
                <a:lnTo>
                  <a:pt x="564515" y="4833771"/>
                </a:lnTo>
                <a:lnTo>
                  <a:pt x="593362" y="4875808"/>
                </a:lnTo>
                <a:lnTo>
                  <a:pt x="623030" y="4917112"/>
                </a:lnTo>
                <a:lnTo>
                  <a:pt x="653504" y="4957681"/>
                </a:lnTo>
                <a:lnTo>
                  <a:pt x="684771" y="4997509"/>
                </a:lnTo>
                <a:lnTo>
                  <a:pt x="716813" y="5036595"/>
                </a:lnTo>
                <a:lnTo>
                  <a:pt x="749617" y="5074934"/>
                </a:lnTo>
                <a:lnTo>
                  <a:pt x="783168" y="5112522"/>
                </a:lnTo>
                <a:lnTo>
                  <a:pt x="817450" y="5149357"/>
                </a:lnTo>
                <a:lnTo>
                  <a:pt x="852448" y="5185435"/>
                </a:lnTo>
                <a:lnTo>
                  <a:pt x="888147" y="5220752"/>
                </a:lnTo>
                <a:lnTo>
                  <a:pt x="924532" y="5255305"/>
                </a:lnTo>
                <a:lnTo>
                  <a:pt x="961589" y="5289090"/>
                </a:lnTo>
                <a:lnTo>
                  <a:pt x="999302" y="5322103"/>
                </a:lnTo>
                <a:lnTo>
                  <a:pt x="1037655" y="5354342"/>
                </a:lnTo>
                <a:lnTo>
                  <a:pt x="1076635" y="5385802"/>
                </a:lnTo>
                <a:lnTo>
                  <a:pt x="1116226" y="5416481"/>
                </a:lnTo>
                <a:lnTo>
                  <a:pt x="1156412" y="5446373"/>
                </a:lnTo>
                <a:lnTo>
                  <a:pt x="1197180" y="5475478"/>
                </a:lnTo>
                <a:lnTo>
                  <a:pt x="1249631" y="5509260"/>
                </a:lnTo>
                <a:lnTo>
                  <a:pt x="1249631" y="0"/>
                </a:lnTo>
                <a:close/>
              </a:path>
            </a:pathLst>
          </a:custGeom>
          <a:solidFill>
            <a:srgbClr val="9F9D7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828801"/>
            <a:ext cx="7041515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005025"/>
            <a:ext cx="6944995" cy="3139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33D3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82069" y="6135127"/>
            <a:ext cx="412115" cy="39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88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405" y="2514422"/>
            <a:ext cx="4933315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spc="530"/>
              <a:t>budgEAT</a:t>
            </a:r>
            <a:endParaRPr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1771" y="-184327"/>
            <a:ext cx="1282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85">
                <a:solidFill>
                  <a:srgbClr val="533D34"/>
                </a:solidFill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9" y="123444"/>
            <a:ext cx="11329416" cy="656082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02156" y="432979"/>
            <a:ext cx="102870" cy="48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715"/>
              </a:lnSpc>
            </a:pPr>
            <a:r>
              <a:rPr dirty="0" sz="3200" spc="85">
                <a:solidFill>
                  <a:srgbClr val="533D34"/>
                </a:solidFill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188976"/>
            <a:ext cx="11372088" cy="619658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5230" y="752384"/>
            <a:ext cx="102870" cy="48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715"/>
              </a:lnSpc>
            </a:pPr>
            <a:r>
              <a:rPr dirty="0" sz="3200" spc="85">
                <a:solidFill>
                  <a:srgbClr val="533D34"/>
                </a:solidFill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73736"/>
            <a:ext cx="11480292" cy="648766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224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7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dirty="0" spc="-85"/>
              <a:t>The</a:t>
            </a:r>
            <a:r>
              <a:rPr dirty="0" spc="-140"/>
              <a:t> </a:t>
            </a:r>
            <a:r>
              <a:rPr dirty="0" spc="-80"/>
              <a:t>project</a:t>
            </a:r>
            <a:r>
              <a:rPr dirty="0" spc="-170"/>
              <a:t> </a:t>
            </a:r>
            <a:r>
              <a:rPr dirty="0"/>
              <a:t>aims</a:t>
            </a:r>
            <a:r>
              <a:rPr dirty="0" spc="-145"/>
              <a:t> </a:t>
            </a:r>
            <a:r>
              <a:rPr dirty="0" spc="-75"/>
              <a:t>to</a:t>
            </a:r>
            <a:r>
              <a:rPr dirty="0" spc="-135"/>
              <a:t> </a:t>
            </a:r>
            <a:r>
              <a:rPr dirty="0"/>
              <a:t>address</a:t>
            </a:r>
            <a:r>
              <a:rPr dirty="0" spc="-160"/>
              <a:t> </a:t>
            </a:r>
            <a:r>
              <a:rPr dirty="0" spc="-65"/>
              <a:t>the</a:t>
            </a:r>
            <a:r>
              <a:rPr dirty="0" spc="-135"/>
              <a:t> </a:t>
            </a:r>
            <a:r>
              <a:rPr dirty="0" spc="-30"/>
              <a:t>challenge</a:t>
            </a:r>
            <a:r>
              <a:rPr dirty="0" spc="-155"/>
              <a:t> </a:t>
            </a:r>
            <a:r>
              <a:rPr dirty="0" spc="-65"/>
              <a:t>of</a:t>
            </a:r>
            <a:r>
              <a:rPr dirty="0" spc="-145"/>
              <a:t> </a:t>
            </a:r>
            <a:r>
              <a:rPr dirty="0" spc="-95"/>
              <a:t>filtering</a:t>
            </a:r>
            <a:r>
              <a:rPr dirty="0" spc="-130"/>
              <a:t> </a:t>
            </a:r>
            <a:r>
              <a:rPr dirty="0" spc="-40"/>
              <a:t>food</a:t>
            </a:r>
            <a:r>
              <a:rPr dirty="0" spc="-150"/>
              <a:t> </a:t>
            </a:r>
            <a:r>
              <a:rPr dirty="0" spc="-10"/>
              <a:t>items </a:t>
            </a:r>
            <a:r>
              <a:rPr dirty="0" spc="-30"/>
              <a:t>under</a:t>
            </a:r>
            <a:r>
              <a:rPr dirty="0" spc="-120"/>
              <a:t> </a:t>
            </a:r>
            <a:r>
              <a:rPr dirty="0" spc="-45"/>
              <a:t>budget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 spc="-25"/>
              <a:t>managing</a:t>
            </a:r>
            <a:r>
              <a:rPr dirty="0" spc="-130"/>
              <a:t> </a:t>
            </a:r>
            <a:r>
              <a:rPr dirty="0" spc="-90"/>
              <a:t>favorite</a:t>
            </a:r>
            <a:r>
              <a:rPr dirty="0" spc="-120"/>
              <a:t> </a:t>
            </a:r>
            <a:r>
              <a:rPr dirty="0"/>
              <a:t>foods</a:t>
            </a:r>
            <a:r>
              <a:rPr dirty="0" spc="-125"/>
              <a:t> </a:t>
            </a:r>
            <a:r>
              <a:rPr dirty="0"/>
              <a:t>across</a:t>
            </a:r>
            <a:r>
              <a:rPr dirty="0" spc="-110"/>
              <a:t> </a:t>
            </a:r>
            <a:r>
              <a:rPr dirty="0" spc="-10"/>
              <a:t>different </a:t>
            </a:r>
            <a:r>
              <a:rPr dirty="0" spc="-30"/>
              <a:t>college</a:t>
            </a:r>
            <a:r>
              <a:rPr dirty="0" spc="-150"/>
              <a:t> </a:t>
            </a:r>
            <a:r>
              <a:rPr dirty="0" spc="-10"/>
              <a:t>domains.</a:t>
            </a:r>
            <a:r>
              <a:rPr dirty="0" spc="-175"/>
              <a:t> </a:t>
            </a:r>
            <a:r>
              <a:rPr dirty="0" spc="-30"/>
              <a:t>By</a:t>
            </a:r>
            <a:r>
              <a:rPr dirty="0" spc="-140"/>
              <a:t> </a:t>
            </a:r>
            <a:r>
              <a:rPr dirty="0" spc="-45"/>
              <a:t>implementing</a:t>
            </a:r>
            <a:r>
              <a:rPr dirty="0" spc="-165"/>
              <a:t> </a:t>
            </a:r>
            <a:r>
              <a:rPr dirty="0"/>
              <a:t>a</a:t>
            </a:r>
            <a:r>
              <a:rPr dirty="0" spc="-145"/>
              <a:t> </a:t>
            </a:r>
            <a:r>
              <a:rPr dirty="0" spc="-35"/>
              <a:t>user-</a:t>
            </a:r>
            <a:r>
              <a:rPr dirty="0" spc="-75"/>
              <a:t>friendly</a:t>
            </a:r>
            <a:r>
              <a:rPr dirty="0" spc="-165"/>
              <a:t> </a:t>
            </a:r>
            <a:r>
              <a:rPr dirty="0" spc="-10"/>
              <a:t>interface, </a:t>
            </a:r>
            <a:r>
              <a:rPr dirty="0" spc="-20"/>
              <a:t>robust</a:t>
            </a:r>
            <a:r>
              <a:rPr dirty="0" spc="-155"/>
              <a:t> </a:t>
            </a:r>
            <a:r>
              <a:rPr dirty="0"/>
              <a:t>database</a:t>
            </a:r>
            <a:r>
              <a:rPr dirty="0" spc="-175"/>
              <a:t> </a:t>
            </a:r>
            <a:r>
              <a:rPr dirty="0" spc="-40"/>
              <a:t>management,</a:t>
            </a:r>
            <a:r>
              <a:rPr dirty="0" spc="-185"/>
              <a:t> </a:t>
            </a:r>
            <a:r>
              <a:rPr dirty="0"/>
              <a:t>and</a:t>
            </a:r>
            <a:r>
              <a:rPr dirty="0" spc="-140"/>
              <a:t> </a:t>
            </a:r>
            <a:r>
              <a:rPr dirty="0" spc="-85"/>
              <a:t>effective</a:t>
            </a:r>
            <a:r>
              <a:rPr dirty="0" spc="-190"/>
              <a:t> </a:t>
            </a:r>
            <a:r>
              <a:rPr dirty="0" spc="-70"/>
              <a:t>integration</a:t>
            </a:r>
            <a:r>
              <a:rPr dirty="0" spc="-175"/>
              <a:t> </a:t>
            </a:r>
            <a:r>
              <a:rPr dirty="0" spc="-20"/>
              <a:t>with </a:t>
            </a:r>
            <a:r>
              <a:rPr dirty="0" spc="-80"/>
              <a:t>external</a:t>
            </a:r>
            <a:r>
              <a:rPr dirty="0" spc="-145"/>
              <a:t> </a:t>
            </a:r>
            <a:r>
              <a:rPr dirty="0" spc="-10"/>
              <a:t>systems,</a:t>
            </a:r>
            <a:r>
              <a:rPr dirty="0" spc="-135"/>
              <a:t> </a:t>
            </a:r>
            <a:r>
              <a:rPr dirty="0" spc="-60"/>
              <a:t>the</a:t>
            </a:r>
            <a:r>
              <a:rPr dirty="0" spc="-145"/>
              <a:t> </a:t>
            </a:r>
            <a:r>
              <a:rPr dirty="0" spc="-75"/>
              <a:t>project</a:t>
            </a:r>
            <a:r>
              <a:rPr dirty="0" spc="-150"/>
              <a:t> </a:t>
            </a:r>
            <a:r>
              <a:rPr dirty="0"/>
              <a:t>seeks</a:t>
            </a:r>
            <a:r>
              <a:rPr dirty="0" spc="-140"/>
              <a:t> </a:t>
            </a:r>
            <a:r>
              <a:rPr dirty="0" spc="-75"/>
              <a:t>to</a:t>
            </a:r>
            <a:r>
              <a:rPr dirty="0" spc="-140"/>
              <a:t> </a:t>
            </a:r>
            <a:r>
              <a:rPr dirty="0" spc="-55"/>
              <a:t>provide</a:t>
            </a:r>
            <a:r>
              <a:rPr dirty="0" spc="-165"/>
              <a:t> </a:t>
            </a:r>
            <a:r>
              <a:rPr dirty="0"/>
              <a:t>a</a:t>
            </a:r>
            <a:r>
              <a:rPr dirty="0" spc="-135"/>
              <a:t> </a:t>
            </a:r>
            <a:r>
              <a:rPr dirty="0" spc="-10"/>
              <a:t>seamless </a:t>
            </a:r>
            <a:r>
              <a:rPr dirty="0" spc="-50"/>
              <a:t>experience</a:t>
            </a:r>
            <a:r>
              <a:rPr dirty="0" spc="-180"/>
              <a:t> </a:t>
            </a:r>
            <a:r>
              <a:rPr dirty="0" spc="-90"/>
              <a:t>for</a:t>
            </a:r>
            <a:r>
              <a:rPr dirty="0" spc="-150"/>
              <a:t> </a:t>
            </a:r>
            <a:r>
              <a:rPr dirty="0"/>
              <a:t>users</a:t>
            </a:r>
            <a:r>
              <a:rPr dirty="0" spc="-155"/>
              <a:t> </a:t>
            </a:r>
            <a:r>
              <a:rPr dirty="0" spc="-75"/>
              <a:t>to</a:t>
            </a:r>
            <a:r>
              <a:rPr dirty="0" spc="-135"/>
              <a:t> </a:t>
            </a:r>
            <a:r>
              <a:rPr dirty="0" spc="-65"/>
              <a:t>explore</a:t>
            </a:r>
            <a:r>
              <a:rPr dirty="0" spc="-155"/>
              <a:t> </a:t>
            </a:r>
            <a:r>
              <a:rPr dirty="0"/>
              <a:t>and</a:t>
            </a:r>
            <a:r>
              <a:rPr dirty="0" spc="-155"/>
              <a:t> </a:t>
            </a:r>
            <a:r>
              <a:rPr dirty="0" spc="-10"/>
              <a:t>select</a:t>
            </a:r>
            <a:r>
              <a:rPr dirty="0" spc="-155"/>
              <a:t> </a:t>
            </a:r>
            <a:r>
              <a:rPr dirty="0" spc="-25"/>
              <a:t>food</a:t>
            </a:r>
            <a:r>
              <a:rPr dirty="0" spc="-160"/>
              <a:t> </a:t>
            </a:r>
            <a:r>
              <a:rPr dirty="0" spc="-10"/>
              <a:t>options</a:t>
            </a:r>
            <a:r>
              <a:rPr dirty="0" spc="-155"/>
              <a:t> </a:t>
            </a:r>
            <a:r>
              <a:rPr dirty="0" spc="-10"/>
              <a:t>within </a:t>
            </a:r>
            <a:r>
              <a:rPr dirty="0" spc="-90"/>
              <a:t>their</a:t>
            </a:r>
            <a:r>
              <a:rPr dirty="0" spc="-145"/>
              <a:t> </a:t>
            </a:r>
            <a:r>
              <a:rPr dirty="0" spc="-40"/>
              <a:t>budget</a:t>
            </a:r>
            <a:r>
              <a:rPr dirty="0" spc="-155"/>
              <a:t> </a:t>
            </a:r>
            <a:r>
              <a:rPr dirty="0" spc="-20"/>
              <a:t>constraints</a:t>
            </a:r>
            <a:r>
              <a:rPr dirty="0" spc="-160"/>
              <a:t> </a:t>
            </a:r>
            <a:r>
              <a:rPr dirty="0" spc="-55"/>
              <a:t>while</a:t>
            </a:r>
            <a:r>
              <a:rPr dirty="0" spc="-145"/>
              <a:t> </a:t>
            </a:r>
            <a:r>
              <a:rPr dirty="0" spc="-50"/>
              <a:t>conveniently</a:t>
            </a:r>
            <a:r>
              <a:rPr dirty="0" spc="-170"/>
              <a:t> </a:t>
            </a:r>
            <a:r>
              <a:rPr dirty="0" spc="-10"/>
              <a:t>managing</a:t>
            </a:r>
            <a:r>
              <a:rPr dirty="0" spc="-165"/>
              <a:t> </a:t>
            </a:r>
            <a:r>
              <a:rPr dirty="0" spc="-10"/>
              <a:t>their </a:t>
            </a:r>
            <a:r>
              <a:rPr dirty="0" spc="-90"/>
              <a:t>favorite</a:t>
            </a:r>
            <a:r>
              <a:rPr dirty="0" spc="-175"/>
              <a:t> </a:t>
            </a:r>
            <a:r>
              <a:rPr dirty="0" spc="-60"/>
              <a:t>items.</a:t>
            </a:r>
            <a:r>
              <a:rPr dirty="0" spc="-145"/>
              <a:t> </a:t>
            </a:r>
            <a:r>
              <a:rPr dirty="0" spc="-45"/>
              <a:t>With</a:t>
            </a:r>
            <a:r>
              <a:rPr dirty="0" spc="-155"/>
              <a:t> </a:t>
            </a:r>
            <a:r>
              <a:rPr dirty="0" spc="-50"/>
              <a:t>careful</a:t>
            </a:r>
            <a:r>
              <a:rPr dirty="0" spc="-150"/>
              <a:t> </a:t>
            </a:r>
            <a:r>
              <a:rPr dirty="0" spc="-70"/>
              <a:t>attention</a:t>
            </a:r>
            <a:r>
              <a:rPr dirty="0" spc="-165"/>
              <a:t> </a:t>
            </a:r>
            <a:r>
              <a:rPr dirty="0" spc="-75"/>
              <a:t>to</a:t>
            </a:r>
            <a:r>
              <a:rPr dirty="0" spc="-150"/>
              <a:t> </a:t>
            </a:r>
            <a:r>
              <a:rPr dirty="0" spc="-45"/>
              <a:t>software</a:t>
            </a:r>
            <a:r>
              <a:rPr dirty="0" spc="-150"/>
              <a:t> </a:t>
            </a:r>
            <a:r>
              <a:rPr dirty="0"/>
              <a:t>and</a:t>
            </a:r>
            <a:r>
              <a:rPr dirty="0" spc="-150"/>
              <a:t> </a:t>
            </a:r>
            <a:r>
              <a:rPr dirty="0" spc="-10"/>
              <a:t>hardware </a:t>
            </a:r>
            <a:r>
              <a:rPr dirty="0" spc="-50"/>
              <a:t>requirements,</a:t>
            </a:r>
            <a:r>
              <a:rPr dirty="0" spc="-170"/>
              <a:t> </a:t>
            </a:r>
            <a:r>
              <a:rPr dirty="0" spc="-25"/>
              <a:t>along</a:t>
            </a:r>
            <a:r>
              <a:rPr dirty="0" spc="-150"/>
              <a:t> </a:t>
            </a:r>
            <a:r>
              <a:rPr dirty="0" spc="-80"/>
              <a:t>with</a:t>
            </a:r>
            <a:r>
              <a:rPr dirty="0" spc="-150"/>
              <a:t> </a:t>
            </a:r>
            <a:r>
              <a:rPr dirty="0" spc="-35"/>
              <a:t>thorough</a:t>
            </a:r>
            <a:r>
              <a:rPr dirty="0" spc="-145"/>
              <a:t> </a:t>
            </a:r>
            <a:r>
              <a:rPr dirty="0" spc="-50"/>
              <a:t>testing</a:t>
            </a:r>
            <a:r>
              <a:rPr dirty="0" spc="-145"/>
              <a:t> </a:t>
            </a:r>
            <a:r>
              <a:rPr dirty="0"/>
              <a:t>and</a:t>
            </a:r>
            <a:r>
              <a:rPr dirty="0" spc="-145"/>
              <a:t> </a:t>
            </a:r>
            <a:r>
              <a:rPr dirty="0" spc="-75"/>
              <a:t>refinement,</a:t>
            </a:r>
            <a:r>
              <a:rPr dirty="0" spc="-165"/>
              <a:t> </a:t>
            </a:r>
            <a:r>
              <a:rPr dirty="0" spc="-25"/>
              <a:t>the </a:t>
            </a:r>
            <a:r>
              <a:rPr dirty="0" spc="-75"/>
              <a:t>project</a:t>
            </a:r>
            <a:r>
              <a:rPr dirty="0" spc="-165"/>
              <a:t> </a:t>
            </a:r>
            <a:r>
              <a:rPr dirty="0"/>
              <a:t>aims</a:t>
            </a:r>
            <a:r>
              <a:rPr dirty="0" spc="-140"/>
              <a:t> </a:t>
            </a:r>
            <a:r>
              <a:rPr dirty="0" spc="-75"/>
              <a:t>to</a:t>
            </a:r>
            <a:r>
              <a:rPr dirty="0" spc="-145"/>
              <a:t> </a:t>
            </a:r>
            <a:r>
              <a:rPr dirty="0" spc="-75"/>
              <a:t>deliver</a:t>
            </a:r>
            <a:r>
              <a:rPr dirty="0" spc="-145"/>
              <a:t> </a:t>
            </a:r>
            <a:r>
              <a:rPr dirty="0"/>
              <a:t>a</a:t>
            </a:r>
            <a:r>
              <a:rPr dirty="0" spc="-135"/>
              <a:t> </a:t>
            </a:r>
            <a:r>
              <a:rPr dirty="0" spc="-35"/>
              <a:t>valuable</a:t>
            </a:r>
            <a:r>
              <a:rPr dirty="0" spc="-140"/>
              <a:t> </a:t>
            </a:r>
            <a:r>
              <a:rPr dirty="0" spc="-20"/>
              <a:t>solution</a:t>
            </a:r>
            <a:r>
              <a:rPr dirty="0" spc="-150"/>
              <a:t> </a:t>
            </a:r>
            <a:r>
              <a:rPr dirty="0" spc="-75"/>
              <a:t>that</a:t>
            </a:r>
            <a:r>
              <a:rPr dirty="0" spc="-140"/>
              <a:t> </a:t>
            </a:r>
            <a:r>
              <a:rPr dirty="0"/>
              <a:t>enhances</a:t>
            </a:r>
            <a:r>
              <a:rPr dirty="0" spc="-165"/>
              <a:t> </a:t>
            </a:r>
            <a:r>
              <a:rPr dirty="0" spc="-25"/>
              <a:t>the </a:t>
            </a:r>
            <a:r>
              <a:rPr dirty="0" spc="-45"/>
              <a:t>dining</a:t>
            </a:r>
            <a:r>
              <a:rPr dirty="0" spc="-170"/>
              <a:t> </a:t>
            </a:r>
            <a:r>
              <a:rPr dirty="0" spc="-50"/>
              <a:t>experience</a:t>
            </a:r>
            <a:r>
              <a:rPr dirty="0" spc="-195"/>
              <a:t> </a:t>
            </a:r>
            <a:r>
              <a:rPr dirty="0" spc="-90"/>
              <a:t>for</a:t>
            </a:r>
            <a:r>
              <a:rPr dirty="0" spc="-150"/>
              <a:t> </a:t>
            </a:r>
            <a:r>
              <a:rPr dirty="0" spc="-30"/>
              <a:t>college</a:t>
            </a:r>
            <a:r>
              <a:rPr dirty="0" spc="-165"/>
              <a:t> </a:t>
            </a:r>
            <a:r>
              <a:rPr dirty="0"/>
              <a:t>students</a:t>
            </a:r>
            <a:r>
              <a:rPr dirty="0" spc="-160"/>
              <a:t> </a:t>
            </a:r>
            <a:r>
              <a:rPr dirty="0"/>
              <a:t>and</a:t>
            </a:r>
            <a:r>
              <a:rPr dirty="0" spc="-160"/>
              <a:t> </a:t>
            </a:r>
            <a:r>
              <a:rPr dirty="0" spc="-10"/>
              <a:t>promotes</a:t>
            </a:r>
            <a:r>
              <a:rPr dirty="0" spc="-170"/>
              <a:t> </a:t>
            </a:r>
            <a:r>
              <a:rPr dirty="0" spc="-10"/>
              <a:t>healthy </a:t>
            </a:r>
            <a:r>
              <a:rPr dirty="0" spc="-60"/>
              <a:t>eating</a:t>
            </a:r>
            <a:r>
              <a:rPr dirty="0" spc="-155"/>
              <a:t> </a:t>
            </a:r>
            <a:r>
              <a:rPr dirty="0" spc="-20"/>
              <a:t>habits</a:t>
            </a:r>
            <a:r>
              <a:rPr dirty="0" spc="-160"/>
              <a:t> </a:t>
            </a:r>
            <a:r>
              <a:rPr dirty="0" spc="-75"/>
              <a:t>within</a:t>
            </a:r>
            <a:r>
              <a:rPr dirty="0" spc="-150"/>
              <a:t> </a:t>
            </a:r>
            <a:r>
              <a:rPr dirty="0" spc="-50"/>
              <a:t>budgetary</a:t>
            </a:r>
            <a:r>
              <a:rPr dirty="0" spc="-165"/>
              <a:t> </a:t>
            </a:r>
            <a:r>
              <a:rPr dirty="0" spc="-10"/>
              <a:t>limits.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pc="220"/>
              <a:t>GitHub</a:t>
            </a:r>
            <a:r>
              <a:rPr dirty="0" spc="-90"/>
              <a:t> </a:t>
            </a:r>
            <a:r>
              <a:rPr dirty="0" spc="185"/>
              <a:t>repository</a:t>
            </a:r>
            <a:r>
              <a:rPr dirty="0" spc="-85"/>
              <a:t> </a:t>
            </a:r>
            <a:r>
              <a:rPr dirty="0" spc="265"/>
              <a:t>and</a:t>
            </a:r>
            <a:r>
              <a:rPr dirty="0" spc="-145"/>
              <a:t> </a:t>
            </a:r>
            <a:r>
              <a:rPr dirty="0" spc="150"/>
              <a:t>YouTube</a:t>
            </a:r>
            <a:r>
              <a:rPr dirty="0" spc="-110"/>
              <a:t> </a:t>
            </a:r>
            <a:r>
              <a:rPr dirty="0" spc="190"/>
              <a:t>video </a:t>
            </a:r>
            <a:r>
              <a:rPr dirty="0" spc="200"/>
              <a:t>explanation</a:t>
            </a:r>
            <a:r>
              <a:rPr dirty="0" spc="-160"/>
              <a:t> </a:t>
            </a:r>
            <a:r>
              <a:rPr dirty="0" spc="225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3642740"/>
            <a:ext cx="52209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>
                <a:solidFill>
                  <a:srgbClr val="533D34"/>
                </a:solidFill>
                <a:latin typeface="Tahoma"/>
                <a:cs typeface="Tahoma"/>
              </a:rPr>
              <a:t>https://github.com/Prudhvi226/Mini-</a:t>
            </a:r>
            <a:r>
              <a:rPr dirty="0" sz="2000" spc="-110">
                <a:solidFill>
                  <a:srgbClr val="533D34"/>
                </a:solidFill>
                <a:latin typeface="Tahoma"/>
                <a:cs typeface="Tahoma"/>
              </a:rPr>
              <a:t>Project/tree/main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DA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3041262"/>
            <a:ext cx="3848735" cy="3816985"/>
          </a:xfrm>
          <a:custGeom>
            <a:avLst/>
            <a:gdLst/>
            <a:ahLst/>
            <a:cxnLst/>
            <a:rect l="l" t="t" r="r" b="b"/>
            <a:pathLst>
              <a:path w="3848735" h="3816984">
                <a:moveTo>
                  <a:pt x="0" y="0"/>
                </a:moveTo>
                <a:lnTo>
                  <a:pt x="0" y="3816735"/>
                </a:lnTo>
                <a:lnTo>
                  <a:pt x="3782949" y="3816735"/>
                </a:lnTo>
                <a:lnTo>
                  <a:pt x="3800065" y="3753387"/>
                </a:lnTo>
                <a:lnTo>
                  <a:pt x="3811377" y="3703417"/>
                </a:lnTo>
                <a:lnTo>
                  <a:pt x="3821277" y="3653099"/>
                </a:lnTo>
                <a:lnTo>
                  <a:pt x="3829716" y="3602421"/>
                </a:lnTo>
                <a:lnTo>
                  <a:pt x="3836643" y="3551373"/>
                </a:lnTo>
                <a:lnTo>
                  <a:pt x="3842007" y="3499944"/>
                </a:lnTo>
                <a:lnTo>
                  <a:pt x="3845758" y="3448122"/>
                </a:lnTo>
                <a:lnTo>
                  <a:pt x="3847846" y="3395897"/>
                </a:lnTo>
                <a:lnTo>
                  <a:pt x="3848115" y="3374349"/>
                </a:lnTo>
                <a:lnTo>
                  <a:pt x="3847917" y="3344750"/>
                </a:lnTo>
                <a:lnTo>
                  <a:pt x="3844649" y="3264600"/>
                </a:lnTo>
                <a:lnTo>
                  <a:pt x="3840846" y="3215652"/>
                </a:lnTo>
                <a:lnTo>
                  <a:pt x="3835107" y="3161855"/>
                </a:lnTo>
                <a:lnTo>
                  <a:pt x="3827065" y="3104011"/>
                </a:lnTo>
                <a:lnTo>
                  <a:pt x="3816354" y="3042920"/>
                </a:lnTo>
                <a:lnTo>
                  <a:pt x="3802606" y="2979382"/>
                </a:lnTo>
                <a:lnTo>
                  <a:pt x="3785455" y="2914199"/>
                </a:lnTo>
                <a:lnTo>
                  <a:pt x="3764534" y="2848172"/>
                </a:lnTo>
                <a:lnTo>
                  <a:pt x="3744235" y="2793657"/>
                </a:lnTo>
                <a:lnTo>
                  <a:pt x="3721616" y="2740450"/>
                </a:lnTo>
                <a:lnTo>
                  <a:pt x="3696782" y="2688538"/>
                </a:lnTo>
                <a:lnTo>
                  <a:pt x="3669836" y="2637910"/>
                </a:lnTo>
                <a:lnTo>
                  <a:pt x="3640881" y="2588555"/>
                </a:lnTo>
                <a:lnTo>
                  <a:pt x="3610023" y="2540464"/>
                </a:lnTo>
                <a:lnTo>
                  <a:pt x="3577363" y="2493623"/>
                </a:lnTo>
                <a:lnTo>
                  <a:pt x="3543007" y="2448023"/>
                </a:lnTo>
                <a:lnTo>
                  <a:pt x="3507058" y="2403652"/>
                </a:lnTo>
                <a:lnTo>
                  <a:pt x="3469620" y="2360499"/>
                </a:lnTo>
                <a:lnTo>
                  <a:pt x="3430797" y="2318554"/>
                </a:lnTo>
                <a:lnTo>
                  <a:pt x="3390692" y="2277804"/>
                </a:lnTo>
                <a:lnTo>
                  <a:pt x="3349409" y="2238240"/>
                </a:lnTo>
                <a:lnTo>
                  <a:pt x="3307053" y="2199850"/>
                </a:lnTo>
                <a:lnTo>
                  <a:pt x="3263726" y="2162623"/>
                </a:lnTo>
                <a:lnTo>
                  <a:pt x="3219534" y="2126548"/>
                </a:lnTo>
                <a:lnTo>
                  <a:pt x="3174578" y="2091614"/>
                </a:lnTo>
                <a:lnTo>
                  <a:pt x="3128965" y="2057810"/>
                </a:lnTo>
                <a:lnTo>
                  <a:pt x="3082796" y="2025125"/>
                </a:lnTo>
                <a:lnTo>
                  <a:pt x="3036176" y="1993548"/>
                </a:lnTo>
                <a:lnTo>
                  <a:pt x="2989210" y="1963068"/>
                </a:lnTo>
                <a:lnTo>
                  <a:pt x="2941999" y="1933674"/>
                </a:lnTo>
                <a:lnTo>
                  <a:pt x="2894650" y="1905354"/>
                </a:lnTo>
                <a:lnTo>
                  <a:pt x="2847264" y="1878099"/>
                </a:lnTo>
                <a:lnTo>
                  <a:pt x="2799947" y="1851896"/>
                </a:lnTo>
                <a:lnTo>
                  <a:pt x="2752801" y="1826734"/>
                </a:lnTo>
                <a:lnTo>
                  <a:pt x="2705931" y="1802604"/>
                </a:lnTo>
                <a:lnTo>
                  <a:pt x="2659441" y="1779493"/>
                </a:lnTo>
                <a:lnTo>
                  <a:pt x="2613434" y="1757391"/>
                </a:lnTo>
                <a:lnTo>
                  <a:pt x="2568014" y="1736286"/>
                </a:lnTo>
                <a:lnTo>
                  <a:pt x="2523285" y="1716168"/>
                </a:lnTo>
                <a:lnTo>
                  <a:pt x="2479351" y="1697025"/>
                </a:lnTo>
                <a:lnTo>
                  <a:pt x="2436315" y="1678847"/>
                </a:lnTo>
                <a:lnTo>
                  <a:pt x="2394282" y="1661622"/>
                </a:lnTo>
                <a:lnTo>
                  <a:pt x="2353354" y="1645340"/>
                </a:lnTo>
                <a:lnTo>
                  <a:pt x="2313637" y="1629989"/>
                </a:lnTo>
                <a:lnTo>
                  <a:pt x="2275234" y="1615559"/>
                </a:lnTo>
                <a:lnTo>
                  <a:pt x="2202784" y="1589414"/>
                </a:lnTo>
                <a:lnTo>
                  <a:pt x="2136834" y="1566819"/>
                </a:lnTo>
                <a:lnTo>
                  <a:pt x="2078216" y="1547685"/>
                </a:lnTo>
                <a:lnTo>
                  <a:pt x="2005853" y="1525279"/>
                </a:lnTo>
                <a:lnTo>
                  <a:pt x="1743113" y="1448508"/>
                </a:lnTo>
                <a:lnTo>
                  <a:pt x="1652379" y="1420565"/>
                </a:lnTo>
                <a:lnTo>
                  <a:pt x="1604645" y="1405219"/>
                </a:lnTo>
                <a:lnTo>
                  <a:pt x="1554981" y="1388734"/>
                </a:lnTo>
                <a:lnTo>
                  <a:pt x="1503122" y="1370941"/>
                </a:lnTo>
                <a:lnTo>
                  <a:pt x="1448806" y="1351673"/>
                </a:lnTo>
                <a:lnTo>
                  <a:pt x="1391766" y="1330762"/>
                </a:lnTo>
                <a:lnTo>
                  <a:pt x="1331740" y="1308041"/>
                </a:lnTo>
                <a:lnTo>
                  <a:pt x="1268463" y="1283341"/>
                </a:lnTo>
                <a:lnTo>
                  <a:pt x="1220790" y="1264041"/>
                </a:lnTo>
                <a:lnTo>
                  <a:pt x="1173642" y="1244043"/>
                </a:lnTo>
                <a:lnTo>
                  <a:pt x="1127038" y="1223319"/>
                </a:lnTo>
                <a:lnTo>
                  <a:pt x="1081000" y="1201841"/>
                </a:lnTo>
                <a:lnTo>
                  <a:pt x="1035547" y="1179580"/>
                </a:lnTo>
                <a:lnTo>
                  <a:pt x="990701" y="1156508"/>
                </a:lnTo>
                <a:lnTo>
                  <a:pt x="946482" y="1132597"/>
                </a:lnTo>
                <a:lnTo>
                  <a:pt x="902911" y="1107819"/>
                </a:lnTo>
                <a:lnTo>
                  <a:pt x="860008" y="1082145"/>
                </a:lnTo>
                <a:lnTo>
                  <a:pt x="817795" y="1055547"/>
                </a:lnTo>
                <a:lnTo>
                  <a:pt x="776291" y="1027997"/>
                </a:lnTo>
                <a:lnTo>
                  <a:pt x="735518" y="999468"/>
                </a:lnTo>
                <a:lnTo>
                  <a:pt x="695496" y="969929"/>
                </a:lnTo>
                <a:lnTo>
                  <a:pt x="656246" y="939354"/>
                </a:lnTo>
                <a:lnTo>
                  <a:pt x="617787" y="907715"/>
                </a:lnTo>
                <a:lnTo>
                  <a:pt x="580142" y="874981"/>
                </a:lnTo>
                <a:lnTo>
                  <a:pt x="543331" y="841127"/>
                </a:lnTo>
                <a:lnTo>
                  <a:pt x="505343" y="804223"/>
                </a:lnTo>
                <a:lnTo>
                  <a:pt x="468727" y="766673"/>
                </a:lnTo>
                <a:lnTo>
                  <a:pt x="433443" y="728497"/>
                </a:lnTo>
                <a:lnTo>
                  <a:pt x="399455" y="689712"/>
                </a:lnTo>
                <a:lnTo>
                  <a:pt x="366725" y="650335"/>
                </a:lnTo>
                <a:lnTo>
                  <a:pt x="335214" y="610385"/>
                </a:lnTo>
                <a:lnTo>
                  <a:pt x="304886" y="569879"/>
                </a:lnTo>
                <a:lnTo>
                  <a:pt x="275703" y="528836"/>
                </a:lnTo>
                <a:lnTo>
                  <a:pt x="247626" y="487273"/>
                </a:lnTo>
                <a:lnTo>
                  <a:pt x="220619" y="445209"/>
                </a:lnTo>
                <a:lnTo>
                  <a:pt x="194643" y="402660"/>
                </a:lnTo>
                <a:lnTo>
                  <a:pt x="169662" y="359645"/>
                </a:lnTo>
                <a:lnTo>
                  <a:pt x="145636" y="316183"/>
                </a:lnTo>
                <a:lnTo>
                  <a:pt x="122529" y="272289"/>
                </a:lnTo>
                <a:lnTo>
                  <a:pt x="100302" y="227984"/>
                </a:lnTo>
                <a:lnTo>
                  <a:pt x="78919" y="183284"/>
                </a:lnTo>
                <a:lnTo>
                  <a:pt x="58341" y="138208"/>
                </a:lnTo>
                <a:lnTo>
                  <a:pt x="38530" y="92772"/>
                </a:lnTo>
                <a:lnTo>
                  <a:pt x="19450" y="46996"/>
                </a:lnTo>
                <a:lnTo>
                  <a:pt x="0" y="0"/>
                </a:lnTo>
                <a:close/>
              </a:path>
            </a:pathLst>
          </a:custGeom>
          <a:solidFill>
            <a:srgbClr val="AC5B4B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48"/>
            <a:ext cx="4267200" cy="2882900"/>
          </a:xfrm>
          <a:custGeom>
            <a:avLst/>
            <a:gdLst/>
            <a:ahLst/>
            <a:cxnLst/>
            <a:rect l="l" t="t" r="r" b="b"/>
            <a:pathLst>
              <a:path w="4267200" h="2882900">
                <a:moveTo>
                  <a:pt x="1224189" y="2870200"/>
                </a:moveTo>
                <a:lnTo>
                  <a:pt x="918079" y="2870200"/>
                </a:lnTo>
                <a:lnTo>
                  <a:pt x="968002" y="2882900"/>
                </a:lnTo>
                <a:lnTo>
                  <a:pt x="1174075" y="2882900"/>
                </a:lnTo>
                <a:lnTo>
                  <a:pt x="1224189" y="2870200"/>
                </a:lnTo>
                <a:close/>
              </a:path>
              <a:path w="4267200" h="2882900">
                <a:moveTo>
                  <a:pt x="0" y="1968500"/>
                </a:moveTo>
                <a:lnTo>
                  <a:pt x="0" y="2082800"/>
                </a:lnTo>
                <a:lnTo>
                  <a:pt x="116561" y="2082800"/>
                </a:lnTo>
                <a:lnTo>
                  <a:pt x="166575" y="2095500"/>
                </a:lnTo>
                <a:lnTo>
                  <a:pt x="216407" y="2095500"/>
                </a:lnTo>
                <a:lnTo>
                  <a:pt x="315503" y="2120900"/>
                </a:lnTo>
                <a:lnTo>
                  <a:pt x="364753" y="2120900"/>
                </a:lnTo>
                <a:lnTo>
                  <a:pt x="511232" y="2159000"/>
                </a:lnTo>
                <a:lnTo>
                  <a:pt x="559613" y="2159000"/>
                </a:lnTo>
                <a:lnTo>
                  <a:pt x="655666" y="2184400"/>
                </a:lnTo>
                <a:lnTo>
                  <a:pt x="703325" y="2209800"/>
                </a:lnTo>
                <a:lnTo>
                  <a:pt x="844752" y="2247900"/>
                </a:lnTo>
                <a:lnTo>
                  <a:pt x="891355" y="2273300"/>
                </a:lnTo>
                <a:lnTo>
                  <a:pt x="937678" y="2286000"/>
                </a:lnTo>
                <a:lnTo>
                  <a:pt x="983714" y="2311400"/>
                </a:lnTo>
                <a:lnTo>
                  <a:pt x="1029456" y="2324100"/>
                </a:lnTo>
                <a:lnTo>
                  <a:pt x="1120032" y="2374900"/>
                </a:lnTo>
                <a:lnTo>
                  <a:pt x="1164853" y="2387600"/>
                </a:lnTo>
                <a:lnTo>
                  <a:pt x="1340866" y="2489200"/>
                </a:lnTo>
                <a:lnTo>
                  <a:pt x="1377725" y="2527300"/>
                </a:lnTo>
                <a:lnTo>
                  <a:pt x="1412719" y="2552700"/>
                </a:lnTo>
                <a:lnTo>
                  <a:pt x="1447457" y="2590800"/>
                </a:lnTo>
                <a:lnTo>
                  <a:pt x="1483548" y="2628900"/>
                </a:lnTo>
                <a:lnTo>
                  <a:pt x="1522603" y="2667000"/>
                </a:lnTo>
                <a:lnTo>
                  <a:pt x="1335754" y="2768600"/>
                </a:lnTo>
                <a:lnTo>
                  <a:pt x="1195562" y="2806700"/>
                </a:lnTo>
                <a:lnTo>
                  <a:pt x="572643" y="2806700"/>
                </a:lnTo>
                <a:lnTo>
                  <a:pt x="719695" y="2844800"/>
                </a:lnTo>
                <a:lnTo>
                  <a:pt x="769068" y="2844800"/>
                </a:lnTo>
                <a:lnTo>
                  <a:pt x="868273" y="2870200"/>
                </a:lnTo>
                <a:lnTo>
                  <a:pt x="1273455" y="2870200"/>
                </a:lnTo>
                <a:lnTo>
                  <a:pt x="1321938" y="2844800"/>
                </a:lnTo>
                <a:lnTo>
                  <a:pt x="1369698" y="2832100"/>
                </a:lnTo>
                <a:lnTo>
                  <a:pt x="1416798" y="2806700"/>
                </a:lnTo>
                <a:lnTo>
                  <a:pt x="1463301" y="2794000"/>
                </a:lnTo>
                <a:lnTo>
                  <a:pt x="1509268" y="2768600"/>
                </a:lnTo>
                <a:lnTo>
                  <a:pt x="1553041" y="2743200"/>
                </a:lnTo>
                <a:lnTo>
                  <a:pt x="1581032" y="2705100"/>
                </a:lnTo>
                <a:lnTo>
                  <a:pt x="1593691" y="2679700"/>
                </a:lnTo>
                <a:lnTo>
                  <a:pt x="1591469" y="2641600"/>
                </a:lnTo>
                <a:lnTo>
                  <a:pt x="1574819" y="2603500"/>
                </a:lnTo>
                <a:lnTo>
                  <a:pt x="1544193" y="2565400"/>
                </a:lnTo>
                <a:lnTo>
                  <a:pt x="1504670" y="2527300"/>
                </a:lnTo>
                <a:lnTo>
                  <a:pt x="1490218" y="2514600"/>
                </a:lnTo>
                <a:lnTo>
                  <a:pt x="1448888" y="2476500"/>
                </a:lnTo>
                <a:lnTo>
                  <a:pt x="1407402" y="2451100"/>
                </a:lnTo>
                <a:lnTo>
                  <a:pt x="1365658" y="2413000"/>
                </a:lnTo>
                <a:lnTo>
                  <a:pt x="1280999" y="2362200"/>
                </a:lnTo>
                <a:lnTo>
                  <a:pt x="1237884" y="2324100"/>
                </a:lnTo>
                <a:lnTo>
                  <a:pt x="1149583" y="2273300"/>
                </a:lnTo>
                <a:lnTo>
                  <a:pt x="1104196" y="2247900"/>
                </a:lnTo>
                <a:lnTo>
                  <a:pt x="1057853" y="2235200"/>
                </a:lnTo>
                <a:lnTo>
                  <a:pt x="1010452" y="2209800"/>
                </a:lnTo>
                <a:lnTo>
                  <a:pt x="961894" y="2197100"/>
                </a:lnTo>
                <a:lnTo>
                  <a:pt x="912079" y="2171700"/>
                </a:lnTo>
                <a:lnTo>
                  <a:pt x="338077" y="2032000"/>
                </a:lnTo>
                <a:lnTo>
                  <a:pt x="285182" y="2032000"/>
                </a:lnTo>
                <a:lnTo>
                  <a:pt x="232029" y="2019300"/>
                </a:lnTo>
                <a:lnTo>
                  <a:pt x="0" y="1968500"/>
                </a:lnTo>
                <a:close/>
              </a:path>
              <a:path w="4267200" h="2882900">
                <a:moveTo>
                  <a:pt x="0" y="2527300"/>
                </a:moveTo>
                <a:lnTo>
                  <a:pt x="0" y="2616200"/>
                </a:lnTo>
                <a:lnTo>
                  <a:pt x="97967" y="2667000"/>
                </a:lnTo>
                <a:lnTo>
                  <a:pt x="144130" y="2679700"/>
                </a:lnTo>
                <a:lnTo>
                  <a:pt x="190618" y="2705100"/>
                </a:lnTo>
                <a:lnTo>
                  <a:pt x="284514" y="2730500"/>
                </a:lnTo>
                <a:lnTo>
                  <a:pt x="331896" y="2755900"/>
                </a:lnTo>
                <a:lnTo>
                  <a:pt x="524026" y="2806700"/>
                </a:lnTo>
                <a:lnTo>
                  <a:pt x="950124" y="2806700"/>
                </a:lnTo>
                <a:lnTo>
                  <a:pt x="900612" y="2794000"/>
                </a:lnTo>
                <a:lnTo>
                  <a:pt x="851268" y="2794000"/>
                </a:lnTo>
                <a:lnTo>
                  <a:pt x="753100" y="2768600"/>
                </a:lnTo>
                <a:lnTo>
                  <a:pt x="704285" y="2768600"/>
                </a:lnTo>
                <a:lnTo>
                  <a:pt x="368057" y="2679700"/>
                </a:lnTo>
                <a:lnTo>
                  <a:pt x="320863" y="2654300"/>
                </a:lnTo>
                <a:lnTo>
                  <a:pt x="227152" y="2628900"/>
                </a:lnTo>
                <a:lnTo>
                  <a:pt x="178855" y="2603500"/>
                </a:lnTo>
                <a:lnTo>
                  <a:pt x="130927" y="2590800"/>
                </a:lnTo>
                <a:lnTo>
                  <a:pt x="83368" y="2565400"/>
                </a:lnTo>
                <a:lnTo>
                  <a:pt x="36175" y="2552700"/>
                </a:lnTo>
                <a:lnTo>
                  <a:pt x="0" y="2527300"/>
                </a:lnTo>
                <a:close/>
              </a:path>
              <a:path w="4267200" h="2882900">
                <a:moveTo>
                  <a:pt x="0" y="2146300"/>
                </a:moveTo>
                <a:lnTo>
                  <a:pt x="0" y="2247900"/>
                </a:lnTo>
                <a:lnTo>
                  <a:pt x="46564" y="2247900"/>
                </a:lnTo>
                <a:lnTo>
                  <a:pt x="154687" y="2273300"/>
                </a:lnTo>
                <a:lnTo>
                  <a:pt x="208538" y="2298700"/>
                </a:lnTo>
                <a:lnTo>
                  <a:pt x="315760" y="2324100"/>
                </a:lnTo>
                <a:lnTo>
                  <a:pt x="466028" y="2362200"/>
                </a:lnTo>
                <a:lnTo>
                  <a:pt x="515975" y="2387600"/>
                </a:lnTo>
                <a:lnTo>
                  <a:pt x="665557" y="2425700"/>
                </a:lnTo>
                <a:lnTo>
                  <a:pt x="715368" y="2451100"/>
                </a:lnTo>
                <a:lnTo>
                  <a:pt x="864815" y="2489200"/>
                </a:lnTo>
                <a:lnTo>
                  <a:pt x="914673" y="2514600"/>
                </a:lnTo>
                <a:lnTo>
                  <a:pt x="1064539" y="2552700"/>
                </a:lnTo>
                <a:lnTo>
                  <a:pt x="1098145" y="2552700"/>
                </a:lnTo>
                <a:lnTo>
                  <a:pt x="1116469" y="2540000"/>
                </a:lnTo>
                <a:lnTo>
                  <a:pt x="1134427" y="2540000"/>
                </a:lnTo>
                <a:lnTo>
                  <a:pt x="1089467" y="2501900"/>
                </a:lnTo>
                <a:lnTo>
                  <a:pt x="1043688" y="2489200"/>
                </a:lnTo>
                <a:lnTo>
                  <a:pt x="950108" y="2438400"/>
                </a:lnTo>
                <a:lnTo>
                  <a:pt x="854553" y="2413000"/>
                </a:lnTo>
                <a:lnTo>
                  <a:pt x="806307" y="2387600"/>
                </a:lnTo>
                <a:lnTo>
                  <a:pt x="517086" y="2311400"/>
                </a:lnTo>
                <a:lnTo>
                  <a:pt x="469938" y="2286000"/>
                </a:lnTo>
                <a:lnTo>
                  <a:pt x="327444" y="2247900"/>
                </a:lnTo>
                <a:lnTo>
                  <a:pt x="279567" y="2222500"/>
                </a:lnTo>
                <a:lnTo>
                  <a:pt x="135077" y="2184400"/>
                </a:lnTo>
                <a:lnTo>
                  <a:pt x="0" y="2146300"/>
                </a:lnTo>
                <a:close/>
              </a:path>
              <a:path w="4267200" h="2882900">
                <a:moveTo>
                  <a:pt x="3990554" y="2209800"/>
                </a:moveTo>
                <a:lnTo>
                  <a:pt x="3446685" y="2209800"/>
                </a:lnTo>
                <a:lnTo>
                  <a:pt x="3504686" y="2222500"/>
                </a:lnTo>
                <a:lnTo>
                  <a:pt x="3962467" y="2222500"/>
                </a:lnTo>
                <a:lnTo>
                  <a:pt x="3990554" y="2209800"/>
                </a:lnTo>
                <a:close/>
              </a:path>
              <a:path w="4267200" h="2882900">
                <a:moveTo>
                  <a:pt x="4033847" y="2197100"/>
                </a:moveTo>
                <a:lnTo>
                  <a:pt x="3327245" y="2197100"/>
                </a:lnTo>
                <a:lnTo>
                  <a:pt x="3387455" y="2209800"/>
                </a:lnTo>
                <a:lnTo>
                  <a:pt x="4014430" y="2209800"/>
                </a:lnTo>
                <a:lnTo>
                  <a:pt x="4033847" y="2197100"/>
                </a:lnTo>
                <a:close/>
              </a:path>
              <a:path w="4267200" h="2882900">
                <a:moveTo>
                  <a:pt x="2313432" y="1778000"/>
                </a:moveTo>
                <a:lnTo>
                  <a:pt x="1128218" y="1778000"/>
                </a:lnTo>
                <a:lnTo>
                  <a:pt x="1176833" y="1790700"/>
                </a:lnTo>
                <a:lnTo>
                  <a:pt x="1225552" y="1790700"/>
                </a:lnTo>
                <a:lnTo>
                  <a:pt x="1274365" y="1803400"/>
                </a:lnTo>
                <a:lnTo>
                  <a:pt x="2062226" y="1803400"/>
                </a:lnTo>
                <a:lnTo>
                  <a:pt x="2161451" y="1828800"/>
                </a:lnTo>
                <a:lnTo>
                  <a:pt x="2210632" y="1854200"/>
                </a:lnTo>
                <a:lnTo>
                  <a:pt x="2258961" y="1866900"/>
                </a:lnTo>
                <a:lnTo>
                  <a:pt x="2306012" y="1892300"/>
                </a:lnTo>
                <a:lnTo>
                  <a:pt x="2351361" y="1917700"/>
                </a:lnTo>
                <a:lnTo>
                  <a:pt x="2433427" y="1968500"/>
                </a:lnTo>
                <a:lnTo>
                  <a:pt x="2475514" y="1993900"/>
                </a:lnTo>
                <a:lnTo>
                  <a:pt x="2520598" y="2006600"/>
                </a:lnTo>
                <a:lnTo>
                  <a:pt x="2568431" y="2032000"/>
                </a:lnTo>
                <a:lnTo>
                  <a:pt x="2618762" y="2044700"/>
                </a:lnTo>
                <a:lnTo>
                  <a:pt x="2671345" y="2070100"/>
                </a:lnTo>
                <a:lnTo>
                  <a:pt x="2782270" y="2095500"/>
                </a:lnTo>
                <a:lnTo>
                  <a:pt x="2840114" y="2120900"/>
                </a:lnTo>
                <a:lnTo>
                  <a:pt x="3081577" y="2171700"/>
                </a:lnTo>
                <a:lnTo>
                  <a:pt x="3143221" y="2171700"/>
                </a:lnTo>
                <a:lnTo>
                  <a:pt x="3266303" y="2197100"/>
                </a:lnTo>
                <a:lnTo>
                  <a:pt x="4048556" y="2197100"/>
                </a:lnTo>
                <a:lnTo>
                  <a:pt x="4058309" y="2184400"/>
                </a:lnTo>
                <a:lnTo>
                  <a:pt x="4062857" y="2184400"/>
                </a:lnTo>
                <a:lnTo>
                  <a:pt x="4068474" y="2133600"/>
                </a:lnTo>
                <a:lnTo>
                  <a:pt x="3502175" y="2133600"/>
                </a:lnTo>
                <a:lnTo>
                  <a:pt x="3457461" y="2120900"/>
                </a:lnTo>
                <a:lnTo>
                  <a:pt x="3360105" y="2120900"/>
                </a:lnTo>
                <a:lnTo>
                  <a:pt x="3308018" y="2108200"/>
                </a:lnTo>
                <a:lnTo>
                  <a:pt x="3254027" y="2108200"/>
                </a:lnTo>
                <a:lnTo>
                  <a:pt x="2846069" y="2019300"/>
                </a:lnTo>
                <a:lnTo>
                  <a:pt x="2786825" y="1993900"/>
                </a:lnTo>
                <a:lnTo>
                  <a:pt x="2728171" y="1981200"/>
                </a:lnTo>
                <a:lnTo>
                  <a:pt x="2670384" y="1955800"/>
                </a:lnTo>
                <a:lnTo>
                  <a:pt x="2613742" y="1943100"/>
                </a:lnTo>
                <a:lnTo>
                  <a:pt x="2558521" y="1917700"/>
                </a:lnTo>
                <a:lnTo>
                  <a:pt x="2504998" y="1892300"/>
                </a:lnTo>
                <a:lnTo>
                  <a:pt x="2453450" y="1866900"/>
                </a:lnTo>
                <a:lnTo>
                  <a:pt x="2404156" y="1841500"/>
                </a:lnTo>
                <a:lnTo>
                  <a:pt x="2357390" y="1803400"/>
                </a:lnTo>
                <a:lnTo>
                  <a:pt x="2313432" y="1778000"/>
                </a:lnTo>
                <a:close/>
              </a:path>
              <a:path w="4267200" h="2882900">
                <a:moveTo>
                  <a:pt x="2783821" y="1752600"/>
                </a:moveTo>
                <a:lnTo>
                  <a:pt x="2421255" y="1752600"/>
                </a:lnTo>
                <a:lnTo>
                  <a:pt x="2470724" y="1765300"/>
                </a:lnTo>
                <a:lnTo>
                  <a:pt x="2523110" y="1790700"/>
                </a:lnTo>
                <a:lnTo>
                  <a:pt x="2635200" y="1816100"/>
                </a:lnTo>
                <a:lnTo>
                  <a:pt x="2816274" y="1854200"/>
                </a:lnTo>
                <a:lnTo>
                  <a:pt x="3004307" y="1905000"/>
                </a:lnTo>
                <a:lnTo>
                  <a:pt x="3128765" y="1930400"/>
                </a:lnTo>
                <a:lnTo>
                  <a:pt x="3189655" y="1955800"/>
                </a:lnTo>
                <a:lnTo>
                  <a:pt x="3249175" y="1968500"/>
                </a:lnTo>
                <a:lnTo>
                  <a:pt x="3362678" y="1993900"/>
                </a:lnTo>
                <a:lnTo>
                  <a:pt x="3415946" y="2006600"/>
                </a:lnTo>
                <a:lnTo>
                  <a:pt x="3466417" y="2019300"/>
                </a:lnTo>
                <a:lnTo>
                  <a:pt x="3513733" y="2032000"/>
                </a:lnTo>
                <a:lnTo>
                  <a:pt x="3557537" y="2044700"/>
                </a:lnTo>
                <a:lnTo>
                  <a:pt x="3597472" y="2057400"/>
                </a:lnTo>
                <a:lnTo>
                  <a:pt x="3664306" y="2082800"/>
                </a:lnTo>
                <a:lnTo>
                  <a:pt x="3690491" y="2082800"/>
                </a:lnTo>
                <a:lnTo>
                  <a:pt x="3711378" y="2095500"/>
                </a:lnTo>
                <a:lnTo>
                  <a:pt x="3726611" y="2095500"/>
                </a:lnTo>
                <a:lnTo>
                  <a:pt x="3735832" y="2108200"/>
                </a:lnTo>
                <a:lnTo>
                  <a:pt x="3728197" y="2108200"/>
                </a:lnTo>
                <a:lnTo>
                  <a:pt x="3715334" y="2120900"/>
                </a:lnTo>
                <a:lnTo>
                  <a:pt x="3675031" y="2120900"/>
                </a:lnTo>
                <a:lnTo>
                  <a:pt x="3648146" y="2133600"/>
                </a:lnTo>
                <a:lnTo>
                  <a:pt x="4068474" y="2133600"/>
                </a:lnTo>
                <a:lnTo>
                  <a:pt x="4064345" y="2082800"/>
                </a:lnTo>
                <a:lnTo>
                  <a:pt x="4051330" y="2044700"/>
                </a:lnTo>
                <a:lnTo>
                  <a:pt x="4030288" y="2006600"/>
                </a:lnTo>
                <a:lnTo>
                  <a:pt x="4002080" y="1968500"/>
                </a:lnTo>
                <a:lnTo>
                  <a:pt x="3677894" y="1968500"/>
                </a:lnTo>
                <a:lnTo>
                  <a:pt x="3633315" y="1955800"/>
                </a:lnTo>
                <a:lnTo>
                  <a:pt x="3585017" y="1955800"/>
                </a:lnTo>
                <a:lnTo>
                  <a:pt x="3533474" y="1943100"/>
                </a:lnTo>
                <a:lnTo>
                  <a:pt x="3479161" y="1943100"/>
                </a:lnTo>
                <a:lnTo>
                  <a:pt x="3182624" y="1879600"/>
                </a:lnTo>
                <a:lnTo>
                  <a:pt x="3121641" y="1854200"/>
                </a:lnTo>
                <a:lnTo>
                  <a:pt x="2943870" y="1816100"/>
                </a:lnTo>
                <a:lnTo>
                  <a:pt x="2887919" y="1790700"/>
                </a:lnTo>
                <a:lnTo>
                  <a:pt x="2834412" y="1778000"/>
                </a:lnTo>
                <a:lnTo>
                  <a:pt x="2783821" y="1752600"/>
                </a:lnTo>
                <a:close/>
              </a:path>
              <a:path w="4267200" h="2882900">
                <a:moveTo>
                  <a:pt x="3188945" y="1117600"/>
                </a:moveTo>
                <a:lnTo>
                  <a:pt x="2973518" y="1117600"/>
                </a:lnTo>
                <a:lnTo>
                  <a:pt x="3022077" y="1130300"/>
                </a:lnTo>
                <a:lnTo>
                  <a:pt x="3065240" y="1143000"/>
                </a:lnTo>
                <a:lnTo>
                  <a:pt x="3102962" y="1168400"/>
                </a:lnTo>
                <a:lnTo>
                  <a:pt x="3135203" y="1206500"/>
                </a:lnTo>
                <a:lnTo>
                  <a:pt x="3161919" y="1257300"/>
                </a:lnTo>
                <a:lnTo>
                  <a:pt x="3140566" y="1308100"/>
                </a:lnTo>
                <a:lnTo>
                  <a:pt x="3114598" y="1358900"/>
                </a:lnTo>
                <a:lnTo>
                  <a:pt x="3084518" y="1397000"/>
                </a:lnTo>
                <a:lnTo>
                  <a:pt x="3050832" y="1422400"/>
                </a:lnTo>
                <a:lnTo>
                  <a:pt x="3014044" y="1447800"/>
                </a:lnTo>
                <a:lnTo>
                  <a:pt x="2974657" y="1473200"/>
                </a:lnTo>
                <a:lnTo>
                  <a:pt x="2933177" y="1498600"/>
                </a:lnTo>
                <a:lnTo>
                  <a:pt x="2890108" y="1524000"/>
                </a:lnTo>
                <a:lnTo>
                  <a:pt x="2756408" y="1562100"/>
                </a:lnTo>
                <a:lnTo>
                  <a:pt x="2426236" y="1651000"/>
                </a:lnTo>
                <a:lnTo>
                  <a:pt x="2378277" y="1651000"/>
                </a:lnTo>
                <a:lnTo>
                  <a:pt x="2282130" y="1676400"/>
                </a:lnTo>
                <a:lnTo>
                  <a:pt x="3023500" y="1676400"/>
                </a:lnTo>
                <a:lnTo>
                  <a:pt x="3082819" y="1689100"/>
                </a:lnTo>
                <a:lnTo>
                  <a:pt x="3143168" y="1689100"/>
                </a:lnTo>
                <a:lnTo>
                  <a:pt x="3325392" y="1727200"/>
                </a:lnTo>
                <a:lnTo>
                  <a:pt x="3384859" y="1752600"/>
                </a:lnTo>
                <a:lnTo>
                  <a:pt x="3442856" y="1765300"/>
                </a:lnTo>
                <a:lnTo>
                  <a:pt x="3498881" y="1790700"/>
                </a:lnTo>
                <a:lnTo>
                  <a:pt x="3552436" y="1803400"/>
                </a:lnTo>
                <a:lnTo>
                  <a:pt x="3603020" y="1828800"/>
                </a:lnTo>
                <a:lnTo>
                  <a:pt x="3650133" y="1841500"/>
                </a:lnTo>
                <a:lnTo>
                  <a:pt x="3693275" y="1866900"/>
                </a:lnTo>
                <a:lnTo>
                  <a:pt x="3731946" y="1879600"/>
                </a:lnTo>
                <a:lnTo>
                  <a:pt x="3765646" y="1905000"/>
                </a:lnTo>
                <a:lnTo>
                  <a:pt x="3793875" y="1917700"/>
                </a:lnTo>
                <a:lnTo>
                  <a:pt x="3816132" y="1943100"/>
                </a:lnTo>
                <a:lnTo>
                  <a:pt x="3831919" y="1955800"/>
                </a:lnTo>
                <a:lnTo>
                  <a:pt x="3840734" y="1968500"/>
                </a:lnTo>
                <a:lnTo>
                  <a:pt x="4002080" y="1968500"/>
                </a:lnTo>
                <a:lnTo>
                  <a:pt x="3967564" y="1943100"/>
                </a:lnTo>
                <a:lnTo>
                  <a:pt x="3927602" y="1905000"/>
                </a:lnTo>
                <a:lnTo>
                  <a:pt x="3762277" y="1803400"/>
                </a:lnTo>
                <a:lnTo>
                  <a:pt x="3720134" y="1765300"/>
                </a:lnTo>
                <a:lnTo>
                  <a:pt x="3634391" y="1714500"/>
                </a:lnTo>
                <a:lnTo>
                  <a:pt x="3590655" y="1701800"/>
                </a:lnTo>
                <a:lnTo>
                  <a:pt x="3501108" y="1651000"/>
                </a:lnTo>
                <a:lnTo>
                  <a:pt x="3408340" y="1625600"/>
                </a:lnTo>
                <a:lnTo>
                  <a:pt x="3360576" y="1600200"/>
                </a:lnTo>
                <a:lnTo>
                  <a:pt x="3311801" y="1587500"/>
                </a:lnTo>
                <a:lnTo>
                  <a:pt x="3261945" y="1587500"/>
                </a:lnTo>
                <a:lnTo>
                  <a:pt x="3210941" y="1574800"/>
                </a:lnTo>
                <a:lnTo>
                  <a:pt x="3182201" y="1574800"/>
                </a:lnTo>
                <a:lnTo>
                  <a:pt x="3152568" y="1562100"/>
                </a:lnTo>
                <a:lnTo>
                  <a:pt x="3120911" y="1562100"/>
                </a:lnTo>
                <a:lnTo>
                  <a:pt x="3086100" y="1549400"/>
                </a:lnTo>
                <a:lnTo>
                  <a:pt x="3121707" y="1511300"/>
                </a:lnTo>
                <a:lnTo>
                  <a:pt x="3154838" y="1473200"/>
                </a:lnTo>
                <a:lnTo>
                  <a:pt x="3185541" y="1447800"/>
                </a:lnTo>
                <a:lnTo>
                  <a:pt x="3213862" y="1409700"/>
                </a:lnTo>
                <a:lnTo>
                  <a:pt x="3240675" y="1371600"/>
                </a:lnTo>
                <a:lnTo>
                  <a:pt x="3257180" y="1320800"/>
                </a:lnTo>
                <a:lnTo>
                  <a:pt x="3263488" y="1270000"/>
                </a:lnTo>
                <a:lnTo>
                  <a:pt x="3259709" y="1231900"/>
                </a:lnTo>
                <a:lnTo>
                  <a:pt x="3245951" y="1193800"/>
                </a:lnTo>
                <a:lnTo>
                  <a:pt x="3222327" y="1155700"/>
                </a:lnTo>
                <a:lnTo>
                  <a:pt x="3188945" y="1117600"/>
                </a:lnTo>
                <a:close/>
              </a:path>
              <a:path w="4267200" h="2882900">
                <a:moveTo>
                  <a:pt x="2335022" y="0"/>
                </a:moveTo>
                <a:lnTo>
                  <a:pt x="2051685" y="0"/>
                </a:lnTo>
                <a:lnTo>
                  <a:pt x="1837182" y="114300"/>
                </a:lnTo>
                <a:lnTo>
                  <a:pt x="1795161" y="139700"/>
                </a:lnTo>
                <a:lnTo>
                  <a:pt x="1753826" y="177800"/>
                </a:lnTo>
                <a:lnTo>
                  <a:pt x="1713181" y="203200"/>
                </a:lnTo>
                <a:lnTo>
                  <a:pt x="1673230" y="228600"/>
                </a:lnTo>
                <a:lnTo>
                  <a:pt x="1633979" y="254000"/>
                </a:lnTo>
                <a:lnTo>
                  <a:pt x="1595430" y="292100"/>
                </a:lnTo>
                <a:lnTo>
                  <a:pt x="1557589" y="317500"/>
                </a:lnTo>
                <a:lnTo>
                  <a:pt x="1520459" y="355600"/>
                </a:lnTo>
                <a:lnTo>
                  <a:pt x="1484046" y="381000"/>
                </a:lnTo>
                <a:lnTo>
                  <a:pt x="1448352" y="419100"/>
                </a:lnTo>
                <a:lnTo>
                  <a:pt x="1413383" y="457200"/>
                </a:lnTo>
                <a:lnTo>
                  <a:pt x="1379142" y="495300"/>
                </a:lnTo>
                <a:lnTo>
                  <a:pt x="1345635" y="533400"/>
                </a:lnTo>
                <a:lnTo>
                  <a:pt x="1312864" y="571500"/>
                </a:lnTo>
                <a:lnTo>
                  <a:pt x="1280835" y="609600"/>
                </a:lnTo>
                <a:lnTo>
                  <a:pt x="1249553" y="647700"/>
                </a:lnTo>
                <a:lnTo>
                  <a:pt x="1217807" y="685800"/>
                </a:lnTo>
                <a:lnTo>
                  <a:pt x="1185597" y="723900"/>
                </a:lnTo>
                <a:lnTo>
                  <a:pt x="1152937" y="762000"/>
                </a:lnTo>
                <a:lnTo>
                  <a:pt x="1119844" y="800100"/>
                </a:lnTo>
                <a:lnTo>
                  <a:pt x="1086333" y="838200"/>
                </a:lnTo>
                <a:lnTo>
                  <a:pt x="1052420" y="876300"/>
                </a:lnTo>
                <a:lnTo>
                  <a:pt x="1018121" y="914400"/>
                </a:lnTo>
                <a:lnTo>
                  <a:pt x="983451" y="952500"/>
                </a:lnTo>
                <a:lnTo>
                  <a:pt x="948427" y="990600"/>
                </a:lnTo>
                <a:lnTo>
                  <a:pt x="913063" y="1028700"/>
                </a:lnTo>
                <a:lnTo>
                  <a:pt x="841384" y="1104900"/>
                </a:lnTo>
                <a:lnTo>
                  <a:pt x="768538" y="1181100"/>
                </a:lnTo>
                <a:lnTo>
                  <a:pt x="731717" y="1206500"/>
                </a:lnTo>
                <a:lnTo>
                  <a:pt x="619855" y="1320800"/>
                </a:lnTo>
                <a:lnTo>
                  <a:pt x="582153" y="1346200"/>
                </a:lnTo>
                <a:lnTo>
                  <a:pt x="506222" y="1422400"/>
                </a:lnTo>
                <a:lnTo>
                  <a:pt x="468024" y="1447800"/>
                </a:lnTo>
                <a:lnTo>
                  <a:pt x="391245" y="1524000"/>
                </a:lnTo>
                <a:lnTo>
                  <a:pt x="352694" y="1549400"/>
                </a:lnTo>
                <a:lnTo>
                  <a:pt x="314058" y="1587500"/>
                </a:lnTo>
                <a:lnTo>
                  <a:pt x="278583" y="1612900"/>
                </a:lnTo>
                <a:lnTo>
                  <a:pt x="203628" y="1663700"/>
                </a:lnTo>
                <a:lnTo>
                  <a:pt x="131152" y="1714500"/>
                </a:lnTo>
                <a:lnTo>
                  <a:pt x="92973" y="1727200"/>
                </a:lnTo>
                <a:lnTo>
                  <a:pt x="62926" y="1765300"/>
                </a:lnTo>
                <a:lnTo>
                  <a:pt x="51230" y="1816100"/>
                </a:lnTo>
                <a:lnTo>
                  <a:pt x="48042" y="1816100"/>
                </a:lnTo>
                <a:lnTo>
                  <a:pt x="39255" y="1828800"/>
                </a:lnTo>
                <a:lnTo>
                  <a:pt x="26070" y="1841500"/>
                </a:lnTo>
                <a:lnTo>
                  <a:pt x="9690" y="1841500"/>
                </a:lnTo>
                <a:lnTo>
                  <a:pt x="0" y="1854200"/>
                </a:lnTo>
                <a:lnTo>
                  <a:pt x="0" y="1943100"/>
                </a:lnTo>
                <a:lnTo>
                  <a:pt x="8923" y="1943100"/>
                </a:lnTo>
                <a:lnTo>
                  <a:pt x="20493" y="1930400"/>
                </a:lnTo>
                <a:lnTo>
                  <a:pt x="43733" y="1930400"/>
                </a:lnTo>
                <a:lnTo>
                  <a:pt x="55552" y="1917700"/>
                </a:lnTo>
                <a:lnTo>
                  <a:pt x="404516" y="1828800"/>
                </a:lnTo>
                <a:lnTo>
                  <a:pt x="454422" y="1828800"/>
                </a:lnTo>
                <a:lnTo>
                  <a:pt x="804583" y="1739900"/>
                </a:lnTo>
                <a:lnTo>
                  <a:pt x="848570" y="1739900"/>
                </a:lnTo>
                <a:lnTo>
                  <a:pt x="894287" y="1727200"/>
                </a:lnTo>
                <a:lnTo>
                  <a:pt x="463270" y="1727200"/>
                </a:lnTo>
                <a:lnTo>
                  <a:pt x="487885" y="1714500"/>
                </a:lnTo>
                <a:lnTo>
                  <a:pt x="505444" y="1689100"/>
                </a:lnTo>
                <a:lnTo>
                  <a:pt x="518616" y="1676400"/>
                </a:lnTo>
                <a:lnTo>
                  <a:pt x="530072" y="1676400"/>
                </a:lnTo>
                <a:lnTo>
                  <a:pt x="605828" y="1625600"/>
                </a:lnTo>
                <a:lnTo>
                  <a:pt x="386118" y="1625600"/>
                </a:lnTo>
                <a:lnTo>
                  <a:pt x="426054" y="1600200"/>
                </a:lnTo>
                <a:lnTo>
                  <a:pt x="506849" y="1524000"/>
                </a:lnTo>
                <a:lnTo>
                  <a:pt x="547149" y="1498600"/>
                </a:lnTo>
                <a:lnTo>
                  <a:pt x="587011" y="1460500"/>
                </a:lnTo>
                <a:lnTo>
                  <a:pt x="626157" y="1422400"/>
                </a:lnTo>
                <a:lnTo>
                  <a:pt x="664306" y="1397000"/>
                </a:lnTo>
                <a:lnTo>
                  <a:pt x="701179" y="1358900"/>
                </a:lnTo>
                <a:lnTo>
                  <a:pt x="947014" y="1092200"/>
                </a:lnTo>
                <a:lnTo>
                  <a:pt x="1119789" y="901700"/>
                </a:lnTo>
                <a:lnTo>
                  <a:pt x="1221851" y="787400"/>
                </a:lnTo>
                <a:lnTo>
                  <a:pt x="1322451" y="673100"/>
                </a:lnTo>
                <a:lnTo>
                  <a:pt x="1355202" y="635000"/>
                </a:lnTo>
                <a:lnTo>
                  <a:pt x="1388459" y="596900"/>
                </a:lnTo>
                <a:lnTo>
                  <a:pt x="1422236" y="558800"/>
                </a:lnTo>
                <a:lnTo>
                  <a:pt x="1456551" y="533400"/>
                </a:lnTo>
                <a:lnTo>
                  <a:pt x="1491422" y="495300"/>
                </a:lnTo>
                <a:lnTo>
                  <a:pt x="1526863" y="457200"/>
                </a:lnTo>
                <a:lnTo>
                  <a:pt x="1562893" y="431800"/>
                </a:lnTo>
                <a:lnTo>
                  <a:pt x="1599528" y="393700"/>
                </a:lnTo>
                <a:lnTo>
                  <a:pt x="1636784" y="355600"/>
                </a:lnTo>
                <a:lnTo>
                  <a:pt x="1674679" y="330200"/>
                </a:lnTo>
                <a:lnTo>
                  <a:pt x="1713230" y="304800"/>
                </a:lnTo>
                <a:lnTo>
                  <a:pt x="1752452" y="266700"/>
                </a:lnTo>
                <a:lnTo>
                  <a:pt x="1792364" y="241300"/>
                </a:lnTo>
                <a:lnTo>
                  <a:pt x="1832981" y="215900"/>
                </a:lnTo>
                <a:lnTo>
                  <a:pt x="1874321" y="190500"/>
                </a:lnTo>
                <a:lnTo>
                  <a:pt x="1916400" y="165100"/>
                </a:lnTo>
                <a:lnTo>
                  <a:pt x="1959235" y="139700"/>
                </a:lnTo>
                <a:lnTo>
                  <a:pt x="2002842" y="114300"/>
                </a:lnTo>
                <a:lnTo>
                  <a:pt x="2047239" y="88900"/>
                </a:lnTo>
                <a:lnTo>
                  <a:pt x="2083571" y="76200"/>
                </a:lnTo>
                <a:lnTo>
                  <a:pt x="2121106" y="50800"/>
                </a:lnTo>
                <a:lnTo>
                  <a:pt x="2160664" y="38100"/>
                </a:lnTo>
                <a:lnTo>
                  <a:pt x="2352434" y="38100"/>
                </a:lnTo>
                <a:lnTo>
                  <a:pt x="2350008" y="25400"/>
                </a:lnTo>
                <a:lnTo>
                  <a:pt x="2335022" y="0"/>
                </a:lnTo>
                <a:close/>
              </a:path>
              <a:path w="4267200" h="2882900">
                <a:moveTo>
                  <a:pt x="1765872" y="1803400"/>
                </a:moveTo>
                <a:lnTo>
                  <a:pt x="1421261" y="1803400"/>
                </a:lnTo>
                <a:lnTo>
                  <a:pt x="1470343" y="1816100"/>
                </a:lnTo>
                <a:lnTo>
                  <a:pt x="1716151" y="1816100"/>
                </a:lnTo>
                <a:lnTo>
                  <a:pt x="1765872" y="1803400"/>
                </a:lnTo>
                <a:close/>
              </a:path>
              <a:path w="4267200" h="2882900">
                <a:moveTo>
                  <a:pt x="2848808" y="1676400"/>
                </a:moveTo>
                <a:lnTo>
                  <a:pt x="2234016" y="1676400"/>
                </a:lnTo>
                <a:lnTo>
                  <a:pt x="2185924" y="1689100"/>
                </a:lnTo>
                <a:lnTo>
                  <a:pt x="2138079" y="1689100"/>
                </a:lnTo>
                <a:lnTo>
                  <a:pt x="2090182" y="1701800"/>
                </a:lnTo>
                <a:lnTo>
                  <a:pt x="2042209" y="1701800"/>
                </a:lnTo>
                <a:lnTo>
                  <a:pt x="1994137" y="1714500"/>
                </a:lnTo>
                <a:lnTo>
                  <a:pt x="1897602" y="1714500"/>
                </a:lnTo>
                <a:lnTo>
                  <a:pt x="1849093" y="1727200"/>
                </a:lnTo>
                <a:lnTo>
                  <a:pt x="894287" y="1727200"/>
                </a:lnTo>
                <a:lnTo>
                  <a:pt x="939783" y="1739900"/>
                </a:lnTo>
                <a:lnTo>
                  <a:pt x="983107" y="1752600"/>
                </a:lnTo>
                <a:lnTo>
                  <a:pt x="1079718" y="1778000"/>
                </a:lnTo>
                <a:lnTo>
                  <a:pt x="2341171" y="1778000"/>
                </a:lnTo>
                <a:lnTo>
                  <a:pt x="2364660" y="1765300"/>
                </a:lnTo>
                <a:lnTo>
                  <a:pt x="2384601" y="1765300"/>
                </a:lnTo>
                <a:lnTo>
                  <a:pt x="2401697" y="1752600"/>
                </a:lnTo>
                <a:lnTo>
                  <a:pt x="2783821" y="1752600"/>
                </a:lnTo>
                <a:lnTo>
                  <a:pt x="2736622" y="1739900"/>
                </a:lnTo>
                <a:lnTo>
                  <a:pt x="2693289" y="1714500"/>
                </a:lnTo>
                <a:lnTo>
                  <a:pt x="2739715" y="1701800"/>
                </a:lnTo>
                <a:lnTo>
                  <a:pt x="2791809" y="1689100"/>
                </a:lnTo>
                <a:lnTo>
                  <a:pt x="2848808" y="1676400"/>
                </a:lnTo>
                <a:close/>
              </a:path>
              <a:path w="4267200" h="2882900">
                <a:moveTo>
                  <a:pt x="2352434" y="38100"/>
                </a:moveTo>
                <a:lnTo>
                  <a:pt x="2265426" y="38100"/>
                </a:lnTo>
                <a:lnTo>
                  <a:pt x="2265282" y="50800"/>
                </a:lnTo>
                <a:lnTo>
                  <a:pt x="2265219" y="88900"/>
                </a:lnTo>
                <a:lnTo>
                  <a:pt x="2264515" y="114300"/>
                </a:lnTo>
                <a:lnTo>
                  <a:pt x="2261870" y="127000"/>
                </a:lnTo>
                <a:lnTo>
                  <a:pt x="2252097" y="177800"/>
                </a:lnTo>
                <a:lnTo>
                  <a:pt x="2240502" y="228600"/>
                </a:lnTo>
                <a:lnTo>
                  <a:pt x="2227167" y="279400"/>
                </a:lnTo>
                <a:lnTo>
                  <a:pt x="2212179" y="317500"/>
                </a:lnTo>
                <a:lnTo>
                  <a:pt x="2195621" y="368300"/>
                </a:lnTo>
                <a:lnTo>
                  <a:pt x="2177579" y="419100"/>
                </a:lnTo>
                <a:lnTo>
                  <a:pt x="2158138" y="457200"/>
                </a:lnTo>
                <a:lnTo>
                  <a:pt x="2137381" y="508000"/>
                </a:lnTo>
                <a:lnTo>
                  <a:pt x="2115394" y="546100"/>
                </a:lnTo>
                <a:lnTo>
                  <a:pt x="2092261" y="596900"/>
                </a:lnTo>
                <a:lnTo>
                  <a:pt x="2068068" y="635000"/>
                </a:lnTo>
                <a:lnTo>
                  <a:pt x="2041720" y="685800"/>
                </a:lnTo>
                <a:lnTo>
                  <a:pt x="2014394" y="723900"/>
                </a:lnTo>
                <a:lnTo>
                  <a:pt x="1986113" y="762000"/>
                </a:lnTo>
                <a:lnTo>
                  <a:pt x="1956900" y="812800"/>
                </a:lnTo>
                <a:lnTo>
                  <a:pt x="1926779" y="850900"/>
                </a:lnTo>
                <a:lnTo>
                  <a:pt x="1895773" y="889000"/>
                </a:lnTo>
                <a:lnTo>
                  <a:pt x="1863906" y="927100"/>
                </a:lnTo>
                <a:lnTo>
                  <a:pt x="1831200" y="965200"/>
                </a:lnTo>
                <a:lnTo>
                  <a:pt x="1797680" y="990600"/>
                </a:lnTo>
                <a:lnTo>
                  <a:pt x="1763368" y="1028700"/>
                </a:lnTo>
                <a:lnTo>
                  <a:pt x="1728289" y="1066800"/>
                </a:lnTo>
                <a:lnTo>
                  <a:pt x="1692466" y="1092200"/>
                </a:lnTo>
                <a:lnTo>
                  <a:pt x="1655922" y="1130300"/>
                </a:lnTo>
                <a:lnTo>
                  <a:pt x="1618680" y="1155700"/>
                </a:lnTo>
                <a:lnTo>
                  <a:pt x="1580764" y="1181100"/>
                </a:lnTo>
                <a:lnTo>
                  <a:pt x="1542197" y="1219200"/>
                </a:lnTo>
                <a:lnTo>
                  <a:pt x="1463206" y="1270000"/>
                </a:lnTo>
                <a:lnTo>
                  <a:pt x="1381893" y="1320800"/>
                </a:lnTo>
                <a:lnTo>
                  <a:pt x="1298446" y="1371600"/>
                </a:lnTo>
                <a:lnTo>
                  <a:pt x="1213052" y="1422400"/>
                </a:lnTo>
                <a:lnTo>
                  <a:pt x="1169683" y="1435100"/>
                </a:lnTo>
                <a:lnTo>
                  <a:pt x="1081721" y="1485900"/>
                </a:lnTo>
                <a:lnTo>
                  <a:pt x="1037174" y="1498600"/>
                </a:lnTo>
                <a:lnTo>
                  <a:pt x="992280" y="1524000"/>
                </a:lnTo>
                <a:lnTo>
                  <a:pt x="947064" y="1536700"/>
                </a:lnTo>
                <a:lnTo>
                  <a:pt x="901549" y="1562100"/>
                </a:lnTo>
                <a:lnTo>
                  <a:pt x="855757" y="1574800"/>
                </a:lnTo>
                <a:lnTo>
                  <a:pt x="809713" y="1600200"/>
                </a:lnTo>
                <a:lnTo>
                  <a:pt x="667611" y="1638300"/>
                </a:lnTo>
                <a:lnTo>
                  <a:pt x="625405" y="1663700"/>
                </a:lnTo>
                <a:lnTo>
                  <a:pt x="590346" y="1701800"/>
                </a:lnTo>
                <a:lnTo>
                  <a:pt x="575173" y="1714500"/>
                </a:lnTo>
                <a:lnTo>
                  <a:pt x="547316" y="1727200"/>
                </a:lnTo>
                <a:lnTo>
                  <a:pt x="1603199" y="1727200"/>
                </a:lnTo>
                <a:lnTo>
                  <a:pt x="1553189" y="1714500"/>
                </a:lnTo>
                <a:lnTo>
                  <a:pt x="1502846" y="1714500"/>
                </a:lnTo>
                <a:lnTo>
                  <a:pt x="1452149" y="1701800"/>
                </a:lnTo>
                <a:lnTo>
                  <a:pt x="1401074" y="1701800"/>
                </a:lnTo>
                <a:lnTo>
                  <a:pt x="1349598" y="1689100"/>
                </a:lnTo>
                <a:lnTo>
                  <a:pt x="1297697" y="1689100"/>
                </a:lnTo>
                <a:lnTo>
                  <a:pt x="1245349" y="1676400"/>
                </a:lnTo>
                <a:lnTo>
                  <a:pt x="1297881" y="1663700"/>
                </a:lnTo>
                <a:lnTo>
                  <a:pt x="1350058" y="1638300"/>
                </a:lnTo>
                <a:lnTo>
                  <a:pt x="1453425" y="1612900"/>
                </a:lnTo>
                <a:lnTo>
                  <a:pt x="1504650" y="1612900"/>
                </a:lnTo>
                <a:lnTo>
                  <a:pt x="1656711" y="1574800"/>
                </a:lnTo>
                <a:lnTo>
                  <a:pt x="1226350" y="1574800"/>
                </a:lnTo>
                <a:lnTo>
                  <a:pt x="1233562" y="1562100"/>
                </a:lnTo>
                <a:lnTo>
                  <a:pt x="1238773" y="1549400"/>
                </a:lnTo>
                <a:lnTo>
                  <a:pt x="1243123" y="1536700"/>
                </a:lnTo>
                <a:lnTo>
                  <a:pt x="1247749" y="1536700"/>
                </a:lnTo>
                <a:lnTo>
                  <a:pt x="1499716" y="1384300"/>
                </a:lnTo>
                <a:lnTo>
                  <a:pt x="1542280" y="1371600"/>
                </a:lnTo>
                <a:lnTo>
                  <a:pt x="1628764" y="1320800"/>
                </a:lnTo>
                <a:lnTo>
                  <a:pt x="1672879" y="1308100"/>
                </a:lnTo>
                <a:lnTo>
                  <a:pt x="1717703" y="1282700"/>
                </a:lnTo>
                <a:lnTo>
                  <a:pt x="1857406" y="1244600"/>
                </a:lnTo>
                <a:lnTo>
                  <a:pt x="1906038" y="1231900"/>
                </a:lnTo>
                <a:lnTo>
                  <a:pt x="2036587" y="1231900"/>
                </a:lnTo>
                <a:lnTo>
                  <a:pt x="2066194" y="1219200"/>
                </a:lnTo>
                <a:lnTo>
                  <a:pt x="2095849" y="1219200"/>
                </a:lnTo>
                <a:lnTo>
                  <a:pt x="2125599" y="1206500"/>
                </a:lnTo>
                <a:lnTo>
                  <a:pt x="2175203" y="1206500"/>
                </a:lnTo>
                <a:lnTo>
                  <a:pt x="2224813" y="1193800"/>
                </a:lnTo>
                <a:lnTo>
                  <a:pt x="2274427" y="1193800"/>
                </a:lnTo>
                <a:lnTo>
                  <a:pt x="2324046" y="1181100"/>
                </a:lnTo>
                <a:lnTo>
                  <a:pt x="2423294" y="1181100"/>
                </a:lnTo>
                <a:lnTo>
                  <a:pt x="2539101" y="1168400"/>
                </a:lnTo>
                <a:lnTo>
                  <a:pt x="1769110" y="1168400"/>
                </a:lnTo>
                <a:lnTo>
                  <a:pt x="1803940" y="1117600"/>
                </a:lnTo>
                <a:lnTo>
                  <a:pt x="1838305" y="1079500"/>
                </a:lnTo>
                <a:lnTo>
                  <a:pt x="1872172" y="1041400"/>
                </a:lnTo>
                <a:lnTo>
                  <a:pt x="1905510" y="990600"/>
                </a:lnTo>
                <a:lnTo>
                  <a:pt x="1938285" y="952500"/>
                </a:lnTo>
                <a:lnTo>
                  <a:pt x="1970466" y="914400"/>
                </a:lnTo>
                <a:lnTo>
                  <a:pt x="2002019" y="876300"/>
                </a:lnTo>
                <a:lnTo>
                  <a:pt x="2032913" y="825500"/>
                </a:lnTo>
                <a:lnTo>
                  <a:pt x="2063114" y="787400"/>
                </a:lnTo>
                <a:lnTo>
                  <a:pt x="2092084" y="749300"/>
                </a:lnTo>
                <a:lnTo>
                  <a:pt x="2119720" y="711200"/>
                </a:lnTo>
                <a:lnTo>
                  <a:pt x="2146008" y="660400"/>
                </a:lnTo>
                <a:lnTo>
                  <a:pt x="2170932" y="622300"/>
                </a:lnTo>
                <a:lnTo>
                  <a:pt x="2194475" y="571500"/>
                </a:lnTo>
                <a:lnTo>
                  <a:pt x="2216622" y="533400"/>
                </a:lnTo>
                <a:lnTo>
                  <a:pt x="2237356" y="482600"/>
                </a:lnTo>
                <a:lnTo>
                  <a:pt x="2256663" y="444500"/>
                </a:lnTo>
                <a:lnTo>
                  <a:pt x="2274525" y="393700"/>
                </a:lnTo>
                <a:lnTo>
                  <a:pt x="2290927" y="342900"/>
                </a:lnTo>
                <a:lnTo>
                  <a:pt x="2305852" y="304800"/>
                </a:lnTo>
                <a:lnTo>
                  <a:pt x="2319286" y="254000"/>
                </a:lnTo>
                <a:lnTo>
                  <a:pt x="2331212" y="203200"/>
                </a:lnTo>
                <a:lnTo>
                  <a:pt x="2342364" y="152400"/>
                </a:lnTo>
                <a:lnTo>
                  <a:pt x="2352897" y="114300"/>
                </a:lnTo>
                <a:lnTo>
                  <a:pt x="2357286" y="63500"/>
                </a:lnTo>
                <a:lnTo>
                  <a:pt x="2352434" y="38100"/>
                </a:lnTo>
                <a:close/>
              </a:path>
              <a:path w="4267200" h="2882900">
                <a:moveTo>
                  <a:pt x="1967611" y="406400"/>
                </a:moveTo>
                <a:lnTo>
                  <a:pt x="1864147" y="520700"/>
                </a:lnTo>
                <a:lnTo>
                  <a:pt x="1829288" y="546100"/>
                </a:lnTo>
                <a:lnTo>
                  <a:pt x="1758967" y="622300"/>
                </a:lnTo>
                <a:lnTo>
                  <a:pt x="1651874" y="736600"/>
                </a:lnTo>
                <a:lnTo>
                  <a:pt x="1615718" y="762000"/>
                </a:lnTo>
                <a:lnTo>
                  <a:pt x="1542673" y="838200"/>
                </a:lnTo>
                <a:lnTo>
                  <a:pt x="1505770" y="863600"/>
                </a:lnTo>
                <a:lnTo>
                  <a:pt x="1431167" y="939800"/>
                </a:lnTo>
                <a:lnTo>
                  <a:pt x="1393453" y="965200"/>
                </a:lnTo>
                <a:lnTo>
                  <a:pt x="1355453" y="1003300"/>
                </a:lnTo>
                <a:lnTo>
                  <a:pt x="1317161" y="1028700"/>
                </a:lnTo>
                <a:lnTo>
                  <a:pt x="1278570" y="1066800"/>
                </a:lnTo>
                <a:lnTo>
                  <a:pt x="1239672" y="1092200"/>
                </a:lnTo>
                <a:lnTo>
                  <a:pt x="1200460" y="1130300"/>
                </a:lnTo>
                <a:lnTo>
                  <a:pt x="1160926" y="1155700"/>
                </a:lnTo>
                <a:lnTo>
                  <a:pt x="1121064" y="1193800"/>
                </a:lnTo>
                <a:lnTo>
                  <a:pt x="1040326" y="1244600"/>
                </a:lnTo>
                <a:lnTo>
                  <a:pt x="999435" y="1282700"/>
                </a:lnTo>
                <a:lnTo>
                  <a:pt x="958186" y="1308100"/>
                </a:lnTo>
                <a:lnTo>
                  <a:pt x="832222" y="1384300"/>
                </a:lnTo>
                <a:lnTo>
                  <a:pt x="789471" y="1422400"/>
                </a:lnTo>
                <a:lnTo>
                  <a:pt x="658825" y="1498600"/>
                </a:lnTo>
                <a:lnTo>
                  <a:pt x="614455" y="1511300"/>
                </a:lnTo>
                <a:lnTo>
                  <a:pt x="569662" y="1536700"/>
                </a:lnTo>
                <a:lnTo>
                  <a:pt x="432674" y="1612900"/>
                </a:lnTo>
                <a:lnTo>
                  <a:pt x="386118" y="1625600"/>
                </a:lnTo>
                <a:lnTo>
                  <a:pt x="605828" y="1625600"/>
                </a:lnTo>
                <a:lnTo>
                  <a:pt x="738401" y="1536700"/>
                </a:lnTo>
                <a:lnTo>
                  <a:pt x="821804" y="1473200"/>
                </a:lnTo>
                <a:lnTo>
                  <a:pt x="947066" y="1397000"/>
                </a:lnTo>
                <a:lnTo>
                  <a:pt x="988874" y="1358900"/>
                </a:lnTo>
                <a:lnTo>
                  <a:pt x="1156462" y="1257300"/>
                </a:lnTo>
                <a:lnTo>
                  <a:pt x="1198778" y="1219200"/>
                </a:lnTo>
                <a:lnTo>
                  <a:pt x="1240251" y="1193800"/>
                </a:lnTo>
                <a:lnTo>
                  <a:pt x="1280939" y="1168400"/>
                </a:lnTo>
                <a:lnTo>
                  <a:pt x="1320902" y="1130300"/>
                </a:lnTo>
                <a:lnTo>
                  <a:pt x="1360200" y="1104900"/>
                </a:lnTo>
                <a:lnTo>
                  <a:pt x="1398893" y="1066800"/>
                </a:lnTo>
                <a:lnTo>
                  <a:pt x="1437039" y="1028700"/>
                </a:lnTo>
                <a:lnTo>
                  <a:pt x="1474699" y="1003300"/>
                </a:lnTo>
                <a:lnTo>
                  <a:pt x="1511932" y="965200"/>
                </a:lnTo>
                <a:lnTo>
                  <a:pt x="1548798" y="927100"/>
                </a:lnTo>
                <a:lnTo>
                  <a:pt x="1585356" y="901700"/>
                </a:lnTo>
                <a:lnTo>
                  <a:pt x="1765621" y="711200"/>
                </a:lnTo>
                <a:lnTo>
                  <a:pt x="1801586" y="685800"/>
                </a:lnTo>
                <a:lnTo>
                  <a:pt x="1910377" y="571500"/>
                </a:lnTo>
                <a:lnTo>
                  <a:pt x="1947138" y="533400"/>
                </a:lnTo>
                <a:lnTo>
                  <a:pt x="1984248" y="508000"/>
                </a:lnTo>
                <a:lnTo>
                  <a:pt x="2004704" y="482600"/>
                </a:lnTo>
                <a:lnTo>
                  <a:pt x="2012076" y="457200"/>
                </a:lnTo>
                <a:lnTo>
                  <a:pt x="2001375" y="431800"/>
                </a:lnTo>
                <a:lnTo>
                  <a:pt x="1967611" y="406400"/>
                </a:lnTo>
                <a:close/>
              </a:path>
              <a:path w="4267200" h="2882900">
                <a:moveTo>
                  <a:pt x="2899378" y="1320800"/>
                </a:moveTo>
                <a:lnTo>
                  <a:pt x="2837970" y="1320800"/>
                </a:lnTo>
                <a:lnTo>
                  <a:pt x="2814265" y="1333500"/>
                </a:lnTo>
                <a:lnTo>
                  <a:pt x="2754389" y="1333500"/>
                </a:lnTo>
                <a:lnTo>
                  <a:pt x="2679436" y="1346200"/>
                </a:lnTo>
                <a:lnTo>
                  <a:pt x="2542795" y="1371600"/>
                </a:lnTo>
                <a:lnTo>
                  <a:pt x="2325139" y="1397000"/>
                </a:lnTo>
                <a:lnTo>
                  <a:pt x="1226350" y="1574800"/>
                </a:lnTo>
                <a:lnTo>
                  <a:pt x="1706920" y="1574800"/>
                </a:lnTo>
                <a:lnTo>
                  <a:pt x="1806731" y="1549400"/>
                </a:lnTo>
                <a:lnTo>
                  <a:pt x="1856369" y="1549400"/>
                </a:lnTo>
                <a:lnTo>
                  <a:pt x="1905853" y="1536700"/>
                </a:lnTo>
                <a:lnTo>
                  <a:pt x="1955201" y="1536700"/>
                </a:lnTo>
                <a:lnTo>
                  <a:pt x="2053562" y="1524000"/>
                </a:lnTo>
                <a:lnTo>
                  <a:pt x="2102612" y="1511300"/>
                </a:lnTo>
                <a:lnTo>
                  <a:pt x="2151215" y="1511300"/>
                </a:lnTo>
                <a:lnTo>
                  <a:pt x="2199734" y="1498600"/>
                </a:lnTo>
                <a:lnTo>
                  <a:pt x="2248195" y="1498600"/>
                </a:lnTo>
                <a:lnTo>
                  <a:pt x="2345056" y="1473200"/>
                </a:lnTo>
                <a:lnTo>
                  <a:pt x="2393511" y="1473200"/>
                </a:lnTo>
                <a:lnTo>
                  <a:pt x="2490613" y="1447800"/>
                </a:lnTo>
                <a:lnTo>
                  <a:pt x="2539315" y="1447800"/>
                </a:lnTo>
                <a:lnTo>
                  <a:pt x="2735781" y="1397000"/>
                </a:lnTo>
                <a:lnTo>
                  <a:pt x="2885653" y="1371600"/>
                </a:lnTo>
                <a:lnTo>
                  <a:pt x="2936240" y="1358900"/>
                </a:lnTo>
                <a:lnTo>
                  <a:pt x="2930810" y="1346200"/>
                </a:lnTo>
                <a:lnTo>
                  <a:pt x="2917190" y="1333500"/>
                </a:lnTo>
                <a:lnTo>
                  <a:pt x="2899378" y="1320800"/>
                </a:lnTo>
                <a:close/>
              </a:path>
              <a:path w="4267200" h="2882900">
                <a:moveTo>
                  <a:pt x="3605657" y="0"/>
                </a:moveTo>
                <a:lnTo>
                  <a:pt x="3490214" y="0"/>
                </a:lnTo>
                <a:lnTo>
                  <a:pt x="3383407" y="101600"/>
                </a:lnTo>
                <a:lnTo>
                  <a:pt x="3278845" y="215900"/>
                </a:lnTo>
                <a:lnTo>
                  <a:pt x="3244275" y="241300"/>
                </a:lnTo>
                <a:lnTo>
                  <a:pt x="3209798" y="279400"/>
                </a:lnTo>
                <a:lnTo>
                  <a:pt x="3141553" y="355600"/>
                </a:lnTo>
                <a:lnTo>
                  <a:pt x="3107372" y="381000"/>
                </a:lnTo>
                <a:lnTo>
                  <a:pt x="3072939" y="419100"/>
                </a:lnTo>
                <a:lnTo>
                  <a:pt x="3038096" y="457200"/>
                </a:lnTo>
                <a:lnTo>
                  <a:pt x="3002682" y="495300"/>
                </a:lnTo>
                <a:lnTo>
                  <a:pt x="2966540" y="520700"/>
                </a:lnTo>
                <a:lnTo>
                  <a:pt x="2929509" y="558800"/>
                </a:lnTo>
                <a:lnTo>
                  <a:pt x="2888941" y="584200"/>
                </a:lnTo>
                <a:lnTo>
                  <a:pt x="2846563" y="622300"/>
                </a:lnTo>
                <a:lnTo>
                  <a:pt x="2802874" y="647700"/>
                </a:lnTo>
                <a:lnTo>
                  <a:pt x="2713547" y="698500"/>
                </a:lnTo>
                <a:lnTo>
                  <a:pt x="2668905" y="736600"/>
                </a:lnTo>
                <a:lnTo>
                  <a:pt x="2632553" y="749300"/>
                </a:lnTo>
                <a:lnTo>
                  <a:pt x="2595555" y="774700"/>
                </a:lnTo>
                <a:lnTo>
                  <a:pt x="2560653" y="787400"/>
                </a:lnTo>
                <a:lnTo>
                  <a:pt x="2530587" y="825500"/>
                </a:lnTo>
                <a:lnTo>
                  <a:pt x="2508100" y="850900"/>
                </a:lnTo>
                <a:lnTo>
                  <a:pt x="2495931" y="901700"/>
                </a:lnTo>
                <a:lnTo>
                  <a:pt x="2488513" y="914400"/>
                </a:lnTo>
                <a:lnTo>
                  <a:pt x="2471928" y="927100"/>
                </a:lnTo>
                <a:lnTo>
                  <a:pt x="2450961" y="939800"/>
                </a:lnTo>
                <a:lnTo>
                  <a:pt x="2430399" y="952500"/>
                </a:lnTo>
                <a:lnTo>
                  <a:pt x="2202087" y="1079500"/>
                </a:lnTo>
                <a:lnTo>
                  <a:pt x="2155185" y="1092200"/>
                </a:lnTo>
                <a:lnTo>
                  <a:pt x="2107311" y="1117600"/>
                </a:lnTo>
                <a:lnTo>
                  <a:pt x="2017491" y="1143000"/>
                </a:lnTo>
                <a:lnTo>
                  <a:pt x="1970440" y="1143000"/>
                </a:lnTo>
                <a:lnTo>
                  <a:pt x="1922028" y="1155700"/>
                </a:lnTo>
                <a:lnTo>
                  <a:pt x="1821314" y="1155700"/>
                </a:lnTo>
                <a:lnTo>
                  <a:pt x="1769110" y="1168400"/>
                </a:lnTo>
                <a:lnTo>
                  <a:pt x="2539101" y="1168400"/>
                </a:lnTo>
                <a:lnTo>
                  <a:pt x="2770716" y="1143000"/>
                </a:lnTo>
                <a:lnTo>
                  <a:pt x="2869976" y="1130300"/>
                </a:lnTo>
                <a:lnTo>
                  <a:pt x="2919603" y="1117600"/>
                </a:lnTo>
                <a:lnTo>
                  <a:pt x="3188945" y="1117600"/>
                </a:lnTo>
                <a:lnTo>
                  <a:pt x="3145917" y="1092200"/>
                </a:lnTo>
                <a:lnTo>
                  <a:pt x="3099741" y="1066800"/>
                </a:lnTo>
                <a:lnTo>
                  <a:pt x="2446528" y="1066800"/>
                </a:lnTo>
                <a:lnTo>
                  <a:pt x="2490666" y="1028700"/>
                </a:lnTo>
                <a:lnTo>
                  <a:pt x="2535412" y="1003300"/>
                </a:lnTo>
                <a:lnTo>
                  <a:pt x="2581028" y="977900"/>
                </a:lnTo>
                <a:lnTo>
                  <a:pt x="2627780" y="952500"/>
                </a:lnTo>
                <a:lnTo>
                  <a:pt x="2675931" y="939800"/>
                </a:lnTo>
                <a:lnTo>
                  <a:pt x="2725746" y="914400"/>
                </a:lnTo>
                <a:lnTo>
                  <a:pt x="2777490" y="901700"/>
                </a:lnTo>
                <a:lnTo>
                  <a:pt x="3303739" y="762000"/>
                </a:lnTo>
                <a:lnTo>
                  <a:pt x="3350663" y="736600"/>
                </a:lnTo>
                <a:lnTo>
                  <a:pt x="3397350" y="723900"/>
                </a:lnTo>
                <a:lnTo>
                  <a:pt x="3420565" y="711200"/>
                </a:lnTo>
                <a:lnTo>
                  <a:pt x="2896870" y="711200"/>
                </a:lnTo>
                <a:lnTo>
                  <a:pt x="3082114" y="520700"/>
                </a:lnTo>
                <a:lnTo>
                  <a:pt x="3156132" y="457200"/>
                </a:lnTo>
                <a:lnTo>
                  <a:pt x="3303904" y="304800"/>
                </a:lnTo>
                <a:lnTo>
                  <a:pt x="3342177" y="254000"/>
                </a:lnTo>
                <a:lnTo>
                  <a:pt x="3458210" y="139700"/>
                </a:lnTo>
                <a:lnTo>
                  <a:pt x="3605657" y="0"/>
                </a:lnTo>
                <a:close/>
              </a:path>
              <a:path w="4267200" h="2882900">
                <a:moveTo>
                  <a:pt x="0" y="685800"/>
                </a:moveTo>
                <a:lnTo>
                  <a:pt x="0" y="1130300"/>
                </a:lnTo>
                <a:lnTo>
                  <a:pt x="13561" y="1117600"/>
                </a:lnTo>
                <a:lnTo>
                  <a:pt x="40227" y="1066800"/>
                </a:lnTo>
                <a:lnTo>
                  <a:pt x="58102" y="1028700"/>
                </a:lnTo>
                <a:lnTo>
                  <a:pt x="68626" y="977900"/>
                </a:lnTo>
                <a:lnTo>
                  <a:pt x="73244" y="927100"/>
                </a:lnTo>
                <a:lnTo>
                  <a:pt x="73396" y="876300"/>
                </a:lnTo>
                <a:lnTo>
                  <a:pt x="70526" y="825500"/>
                </a:lnTo>
                <a:lnTo>
                  <a:pt x="66075" y="787400"/>
                </a:lnTo>
                <a:lnTo>
                  <a:pt x="61927" y="762000"/>
                </a:lnTo>
                <a:lnTo>
                  <a:pt x="54068" y="736600"/>
                </a:lnTo>
                <a:lnTo>
                  <a:pt x="42694" y="723900"/>
                </a:lnTo>
                <a:lnTo>
                  <a:pt x="27998" y="698500"/>
                </a:lnTo>
                <a:lnTo>
                  <a:pt x="0" y="685800"/>
                </a:lnTo>
                <a:close/>
              </a:path>
              <a:path w="4267200" h="2882900">
                <a:moveTo>
                  <a:pt x="3051049" y="1054100"/>
                </a:moveTo>
                <a:lnTo>
                  <a:pt x="2548190" y="1054100"/>
                </a:lnTo>
                <a:lnTo>
                  <a:pt x="2497465" y="1066800"/>
                </a:lnTo>
                <a:lnTo>
                  <a:pt x="3099741" y="1066800"/>
                </a:lnTo>
                <a:lnTo>
                  <a:pt x="3051049" y="1054100"/>
                </a:lnTo>
                <a:close/>
              </a:path>
              <a:path w="4267200" h="2882900">
                <a:moveTo>
                  <a:pt x="2950182" y="1041400"/>
                </a:moveTo>
                <a:lnTo>
                  <a:pt x="2749615" y="1041400"/>
                </a:lnTo>
                <a:lnTo>
                  <a:pt x="2699415" y="1054100"/>
                </a:lnTo>
                <a:lnTo>
                  <a:pt x="3000856" y="1054100"/>
                </a:lnTo>
                <a:lnTo>
                  <a:pt x="2950182" y="1041400"/>
                </a:lnTo>
                <a:close/>
              </a:path>
              <a:path w="4267200" h="2882900">
                <a:moveTo>
                  <a:pt x="3765804" y="76200"/>
                </a:moveTo>
                <a:lnTo>
                  <a:pt x="3733716" y="114300"/>
                </a:lnTo>
                <a:lnTo>
                  <a:pt x="3701254" y="152400"/>
                </a:lnTo>
                <a:lnTo>
                  <a:pt x="3668368" y="190500"/>
                </a:lnTo>
                <a:lnTo>
                  <a:pt x="3635009" y="228600"/>
                </a:lnTo>
                <a:lnTo>
                  <a:pt x="3601126" y="266700"/>
                </a:lnTo>
                <a:lnTo>
                  <a:pt x="3566671" y="304800"/>
                </a:lnTo>
                <a:lnTo>
                  <a:pt x="3531592" y="342900"/>
                </a:lnTo>
                <a:lnTo>
                  <a:pt x="3495842" y="368300"/>
                </a:lnTo>
                <a:lnTo>
                  <a:pt x="3459369" y="406400"/>
                </a:lnTo>
                <a:lnTo>
                  <a:pt x="3422124" y="444500"/>
                </a:lnTo>
                <a:lnTo>
                  <a:pt x="3384057" y="469900"/>
                </a:lnTo>
                <a:lnTo>
                  <a:pt x="3345119" y="495300"/>
                </a:lnTo>
                <a:lnTo>
                  <a:pt x="3305260" y="533400"/>
                </a:lnTo>
                <a:lnTo>
                  <a:pt x="3264430" y="558800"/>
                </a:lnTo>
                <a:lnTo>
                  <a:pt x="3222580" y="584200"/>
                </a:lnTo>
                <a:lnTo>
                  <a:pt x="3179659" y="609600"/>
                </a:lnTo>
                <a:lnTo>
                  <a:pt x="3135617" y="622300"/>
                </a:lnTo>
                <a:lnTo>
                  <a:pt x="3090406" y="647700"/>
                </a:lnTo>
                <a:lnTo>
                  <a:pt x="3043976" y="673100"/>
                </a:lnTo>
                <a:lnTo>
                  <a:pt x="2996276" y="685800"/>
                </a:lnTo>
                <a:lnTo>
                  <a:pt x="2896870" y="711200"/>
                </a:lnTo>
                <a:lnTo>
                  <a:pt x="3420565" y="711200"/>
                </a:lnTo>
                <a:lnTo>
                  <a:pt x="3443781" y="698500"/>
                </a:lnTo>
                <a:lnTo>
                  <a:pt x="3489936" y="685800"/>
                </a:lnTo>
                <a:lnTo>
                  <a:pt x="3512866" y="673100"/>
                </a:lnTo>
                <a:lnTo>
                  <a:pt x="3254121" y="673100"/>
                </a:lnTo>
                <a:lnTo>
                  <a:pt x="3275171" y="660400"/>
                </a:lnTo>
                <a:lnTo>
                  <a:pt x="3291649" y="635000"/>
                </a:lnTo>
                <a:lnTo>
                  <a:pt x="3305270" y="622300"/>
                </a:lnTo>
                <a:lnTo>
                  <a:pt x="3317748" y="609600"/>
                </a:lnTo>
                <a:lnTo>
                  <a:pt x="3353876" y="584200"/>
                </a:lnTo>
                <a:lnTo>
                  <a:pt x="3390048" y="546100"/>
                </a:lnTo>
                <a:lnTo>
                  <a:pt x="3498636" y="444500"/>
                </a:lnTo>
                <a:lnTo>
                  <a:pt x="3534791" y="419100"/>
                </a:lnTo>
                <a:lnTo>
                  <a:pt x="3570892" y="381000"/>
                </a:lnTo>
                <a:lnTo>
                  <a:pt x="3606922" y="355600"/>
                </a:lnTo>
                <a:lnTo>
                  <a:pt x="3678686" y="279400"/>
                </a:lnTo>
                <a:lnTo>
                  <a:pt x="3714382" y="254000"/>
                </a:lnTo>
                <a:lnTo>
                  <a:pt x="3749929" y="215900"/>
                </a:lnTo>
                <a:lnTo>
                  <a:pt x="3774447" y="190500"/>
                </a:lnTo>
                <a:lnTo>
                  <a:pt x="3793013" y="165100"/>
                </a:lnTo>
                <a:lnTo>
                  <a:pt x="3794005" y="127000"/>
                </a:lnTo>
                <a:lnTo>
                  <a:pt x="3765804" y="76200"/>
                </a:lnTo>
                <a:close/>
              </a:path>
              <a:path w="4267200" h="2882900">
                <a:moveTo>
                  <a:pt x="4267200" y="0"/>
                </a:moveTo>
                <a:lnTo>
                  <a:pt x="4178173" y="0"/>
                </a:lnTo>
                <a:lnTo>
                  <a:pt x="4175379" y="12700"/>
                </a:lnTo>
                <a:lnTo>
                  <a:pt x="4149694" y="50800"/>
                </a:lnTo>
                <a:lnTo>
                  <a:pt x="4122785" y="101600"/>
                </a:lnTo>
                <a:lnTo>
                  <a:pt x="4094668" y="139700"/>
                </a:lnTo>
                <a:lnTo>
                  <a:pt x="4065359" y="177800"/>
                </a:lnTo>
                <a:lnTo>
                  <a:pt x="4034875" y="215900"/>
                </a:lnTo>
                <a:lnTo>
                  <a:pt x="4003232" y="254000"/>
                </a:lnTo>
                <a:lnTo>
                  <a:pt x="3970446" y="279400"/>
                </a:lnTo>
                <a:lnTo>
                  <a:pt x="3936534" y="317500"/>
                </a:lnTo>
                <a:lnTo>
                  <a:pt x="3901512" y="342900"/>
                </a:lnTo>
                <a:lnTo>
                  <a:pt x="3865396" y="381000"/>
                </a:lnTo>
                <a:lnTo>
                  <a:pt x="3828203" y="406400"/>
                </a:lnTo>
                <a:lnTo>
                  <a:pt x="3789949" y="431800"/>
                </a:lnTo>
                <a:lnTo>
                  <a:pt x="3750651" y="457200"/>
                </a:lnTo>
                <a:lnTo>
                  <a:pt x="3710325" y="482600"/>
                </a:lnTo>
                <a:lnTo>
                  <a:pt x="3668987" y="508000"/>
                </a:lnTo>
                <a:lnTo>
                  <a:pt x="3626654" y="533400"/>
                </a:lnTo>
                <a:lnTo>
                  <a:pt x="3583342" y="546100"/>
                </a:lnTo>
                <a:lnTo>
                  <a:pt x="3539067" y="571500"/>
                </a:lnTo>
                <a:lnTo>
                  <a:pt x="3493846" y="596900"/>
                </a:lnTo>
                <a:lnTo>
                  <a:pt x="3447695" y="609600"/>
                </a:lnTo>
                <a:lnTo>
                  <a:pt x="3400631" y="635000"/>
                </a:lnTo>
                <a:lnTo>
                  <a:pt x="3254121" y="673100"/>
                </a:lnTo>
                <a:lnTo>
                  <a:pt x="3512866" y="673100"/>
                </a:lnTo>
                <a:lnTo>
                  <a:pt x="3535795" y="660400"/>
                </a:lnTo>
                <a:lnTo>
                  <a:pt x="3581340" y="647700"/>
                </a:lnTo>
                <a:lnTo>
                  <a:pt x="3671408" y="596900"/>
                </a:lnTo>
                <a:lnTo>
                  <a:pt x="3715892" y="584200"/>
                </a:lnTo>
                <a:lnTo>
                  <a:pt x="3762085" y="546100"/>
                </a:lnTo>
                <a:lnTo>
                  <a:pt x="3806510" y="520700"/>
                </a:lnTo>
                <a:lnTo>
                  <a:pt x="3849230" y="495300"/>
                </a:lnTo>
                <a:lnTo>
                  <a:pt x="3890307" y="457200"/>
                </a:lnTo>
                <a:lnTo>
                  <a:pt x="3929805" y="431800"/>
                </a:lnTo>
                <a:lnTo>
                  <a:pt x="3967786" y="393700"/>
                </a:lnTo>
                <a:lnTo>
                  <a:pt x="4004314" y="355600"/>
                </a:lnTo>
                <a:lnTo>
                  <a:pt x="4039450" y="317500"/>
                </a:lnTo>
                <a:lnTo>
                  <a:pt x="4073258" y="279400"/>
                </a:lnTo>
                <a:lnTo>
                  <a:pt x="4105800" y="241300"/>
                </a:lnTo>
                <a:lnTo>
                  <a:pt x="4137139" y="203200"/>
                </a:lnTo>
                <a:lnTo>
                  <a:pt x="4167338" y="165100"/>
                </a:lnTo>
                <a:lnTo>
                  <a:pt x="4196461" y="127000"/>
                </a:lnTo>
                <a:lnTo>
                  <a:pt x="4267200" y="0"/>
                </a:lnTo>
                <a:close/>
              </a:path>
            </a:pathLst>
          </a:custGeom>
          <a:solidFill>
            <a:srgbClr val="533D34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530951" y="1187164"/>
            <a:ext cx="1661160" cy="5460365"/>
          </a:xfrm>
          <a:custGeom>
            <a:avLst/>
            <a:gdLst/>
            <a:ahLst/>
            <a:cxnLst/>
            <a:rect l="l" t="t" r="r" b="b"/>
            <a:pathLst>
              <a:path w="1661159" h="5460365">
                <a:moveTo>
                  <a:pt x="1661048" y="5420466"/>
                </a:moveTo>
                <a:lnTo>
                  <a:pt x="1592197" y="5435358"/>
                </a:lnTo>
                <a:lnTo>
                  <a:pt x="1546338" y="5444283"/>
                </a:lnTo>
                <a:lnTo>
                  <a:pt x="1498553" y="5451938"/>
                </a:lnTo>
                <a:lnTo>
                  <a:pt x="1448927" y="5457551"/>
                </a:lnTo>
                <a:lnTo>
                  <a:pt x="1397540" y="5460348"/>
                </a:lnTo>
                <a:lnTo>
                  <a:pt x="1344475" y="5459555"/>
                </a:lnTo>
                <a:lnTo>
                  <a:pt x="1289814" y="5454398"/>
                </a:lnTo>
                <a:lnTo>
                  <a:pt x="1233640" y="5444103"/>
                </a:lnTo>
                <a:lnTo>
                  <a:pt x="1176035" y="5427897"/>
                </a:lnTo>
                <a:lnTo>
                  <a:pt x="1138565" y="5415194"/>
                </a:lnTo>
                <a:lnTo>
                  <a:pt x="1099172" y="5401297"/>
                </a:lnTo>
                <a:lnTo>
                  <a:pt x="1058151" y="5386112"/>
                </a:lnTo>
                <a:lnTo>
                  <a:pt x="1015801" y="5369543"/>
                </a:lnTo>
                <a:lnTo>
                  <a:pt x="972418" y="5351496"/>
                </a:lnTo>
                <a:lnTo>
                  <a:pt x="928299" y="5331876"/>
                </a:lnTo>
                <a:lnTo>
                  <a:pt x="883741" y="5310590"/>
                </a:lnTo>
                <a:lnTo>
                  <a:pt x="839041" y="5287541"/>
                </a:lnTo>
                <a:lnTo>
                  <a:pt x="794495" y="5262637"/>
                </a:lnTo>
                <a:lnTo>
                  <a:pt x="750402" y="5235781"/>
                </a:lnTo>
                <a:lnTo>
                  <a:pt x="707057" y="5206880"/>
                </a:lnTo>
                <a:lnTo>
                  <a:pt x="664757" y="5175839"/>
                </a:lnTo>
                <a:lnTo>
                  <a:pt x="623800" y="5142563"/>
                </a:lnTo>
                <a:lnTo>
                  <a:pt x="584482" y="5106957"/>
                </a:lnTo>
                <a:lnTo>
                  <a:pt x="547101" y="5068928"/>
                </a:lnTo>
                <a:lnTo>
                  <a:pt x="511952" y="5028380"/>
                </a:lnTo>
                <a:lnTo>
                  <a:pt x="479726" y="4986873"/>
                </a:lnTo>
                <a:lnTo>
                  <a:pt x="450013" y="4944970"/>
                </a:lnTo>
                <a:lnTo>
                  <a:pt x="422797" y="4902677"/>
                </a:lnTo>
                <a:lnTo>
                  <a:pt x="398061" y="4860000"/>
                </a:lnTo>
                <a:lnTo>
                  <a:pt x="375791" y="4816944"/>
                </a:lnTo>
                <a:lnTo>
                  <a:pt x="355970" y="4773515"/>
                </a:lnTo>
                <a:lnTo>
                  <a:pt x="338583" y="4729718"/>
                </a:lnTo>
                <a:lnTo>
                  <a:pt x="323613" y="4685558"/>
                </a:lnTo>
                <a:lnTo>
                  <a:pt x="311045" y="4641042"/>
                </a:lnTo>
                <a:lnTo>
                  <a:pt x="300863" y="4596174"/>
                </a:lnTo>
                <a:lnTo>
                  <a:pt x="293050" y="4550960"/>
                </a:lnTo>
                <a:lnTo>
                  <a:pt x="287592" y="4505405"/>
                </a:lnTo>
                <a:lnTo>
                  <a:pt x="284471" y="4459515"/>
                </a:lnTo>
                <a:lnTo>
                  <a:pt x="283673" y="4413295"/>
                </a:lnTo>
                <a:lnTo>
                  <a:pt x="285181" y="4366751"/>
                </a:lnTo>
                <a:lnTo>
                  <a:pt x="288980" y="4319889"/>
                </a:lnTo>
                <a:lnTo>
                  <a:pt x="295053" y="4272713"/>
                </a:lnTo>
                <a:lnTo>
                  <a:pt x="303385" y="4225229"/>
                </a:lnTo>
                <a:lnTo>
                  <a:pt x="313959" y="4177442"/>
                </a:lnTo>
                <a:lnTo>
                  <a:pt x="328056" y="4127695"/>
                </a:lnTo>
                <a:lnTo>
                  <a:pt x="345112" y="4079652"/>
                </a:lnTo>
                <a:lnTo>
                  <a:pt x="364426" y="4032900"/>
                </a:lnTo>
                <a:lnTo>
                  <a:pt x="385296" y="3987027"/>
                </a:lnTo>
                <a:lnTo>
                  <a:pt x="407019" y="3941619"/>
                </a:lnTo>
                <a:lnTo>
                  <a:pt x="428894" y="3896264"/>
                </a:lnTo>
                <a:lnTo>
                  <a:pt x="450047" y="3850669"/>
                </a:lnTo>
                <a:lnTo>
                  <a:pt x="470074" y="3804599"/>
                </a:lnTo>
                <a:lnTo>
                  <a:pt x="488891" y="3758018"/>
                </a:lnTo>
                <a:lnTo>
                  <a:pt x="506414" y="3710894"/>
                </a:lnTo>
                <a:lnTo>
                  <a:pt x="522558" y="3663191"/>
                </a:lnTo>
                <a:lnTo>
                  <a:pt x="537238" y="3614877"/>
                </a:lnTo>
                <a:lnTo>
                  <a:pt x="550372" y="3565917"/>
                </a:lnTo>
                <a:lnTo>
                  <a:pt x="561874" y="3516277"/>
                </a:lnTo>
                <a:lnTo>
                  <a:pt x="571661" y="3465924"/>
                </a:lnTo>
                <a:lnTo>
                  <a:pt x="579647" y="3414823"/>
                </a:lnTo>
                <a:lnTo>
                  <a:pt x="585749" y="3362940"/>
                </a:lnTo>
                <a:lnTo>
                  <a:pt x="589882" y="3310241"/>
                </a:lnTo>
                <a:lnTo>
                  <a:pt x="591962" y="3256692"/>
                </a:lnTo>
                <a:lnTo>
                  <a:pt x="591966" y="3207574"/>
                </a:lnTo>
                <a:lnTo>
                  <a:pt x="590054" y="3158639"/>
                </a:lnTo>
                <a:lnTo>
                  <a:pt x="586295" y="3109882"/>
                </a:lnTo>
                <a:lnTo>
                  <a:pt x="580758" y="3061296"/>
                </a:lnTo>
                <a:lnTo>
                  <a:pt x="573512" y="3012873"/>
                </a:lnTo>
                <a:lnTo>
                  <a:pt x="564626" y="2964608"/>
                </a:lnTo>
                <a:lnTo>
                  <a:pt x="554167" y="2916494"/>
                </a:lnTo>
                <a:lnTo>
                  <a:pt x="542207" y="2868524"/>
                </a:lnTo>
                <a:lnTo>
                  <a:pt x="528812" y="2820691"/>
                </a:lnTo>
                <a:lnTo>
                  <a:pt x="514051" y="2772990"/>
                </a:lnTo>
                <a:lnTo>
                  <a:pt x="497995" y="2725413"/>
                </a:lnTo>
                <a:lnTo>
                  <a:pt x="480710" y="2677953"/>
                </a:lnTo>
                <a:lnTo>
                  <a:pt x="457258" y="2617055"/>
                </a:lnTo>
                <a:lnTo>
                  <a:pt x="434763" y="2561073"/>
                </a:lnTo>
                <a:lnTo>
                  <a:pt x="413122" y="2509418"/>
                </a:lnTo>
                <a:lnTo>
                  <a:pt x="392235" y="2461505"/>
                </a:lnTo>
                <a:lnTo>
                  <a:pt x="371998" y="2416746"/>
                </a:lnTo>
                <a:lnTo>
                  <a:pt x="352310" y="2374555"/>
                </a:lnTo>
                <a:lnTo>
                  <a:pt x="333069" y="2334346"/>
                </a:lnTo>
                <a:lnTo>
                  <a:pt x="314172" y="2295531"/>
                </a:lnTo>
                <a:lnTo>
                  <a:pt x="295517" y="2257524"/>
                </a:lnTo>
                <a:lnTo>
                  <a:pt x="277002" y="2219737"/>
                </a:lnTo>
                <a:lnTo>
                  <a:pt x="251724" y="2167064"/>
                </a:lnTo>
                <a:lnTo>
                  <a:pt x="228267" y="2115899"/>
                </a:lnTo>
                <a:lnTo>
                  <a:pt x="201038" y="2053240"/>
                </a:lnTo>
                <a:lnTo>
                  <a:pt x="186414" y="2017962"/>
                </a:lnTo>
                <a:lnTo>
                  <a:pt x="171333" y="1980242"/>
                </a:lnTo>
                <a:lnTo>
                  <a:pt x="155956" y="1940227"/>
                </a:lnTo>
                <a:lnTo>
                  <a:pt x="140447" y="1898059"/>
                </a:lnTo>
                <a:lnTo>
                  <a:pt x="124965" y="1853883"/>
                </a:lnTo>
                <a:lnTo>
                  <a:pt x="109675" y="1807843"/>
                </a:lnTo>
                <a:lnTo>
                  <a:pt x="94737" y="1760084"/>
                </a:lnTo>
                <a:lnTo>
                  <a:pt x="80313" y="1710749"/>
                </a:lnTo>
                <a:lnTo>
                  <a:pt x="66566" y="1659983"/>
                </a:lnTo>
                <a:lnTo>
                  <a:pt x="53657" y="1607931"/>
                </a:lnTo>
                <a:lnTo>
                  <a:pt x="41748" y="1554735"/>
                </a:lnTo>
                <a:lnTo>
                  <a:pt x="31002" y="1500542"/>
                </a:lnTo>
                <a:lnTo>
                  <a:pt x="21580" y="1445493"/>
                </a:lnTo>
                <a:lnTo>
                  <a:pt x="13644" y="1389735"/>
                </a:lnTo>
                <a:lnTo>
                  <a:pt x="7356" y="1333412"/>
                </a:lnTo>
                <a:lnTo>
                  <a:pt x="2878" y="1276666"/>
                </a:lnTo>
                <a:lnTo>
                  <a:pt x="372" y="1219644"/>
                </a:lnTo>
                <a:lnTo>
                  <a:pt x="0" y="1162488"/>
                </a:lnTo>
                <a:lnTo>
                  <a:pt x="1923" y="1105343"/>
                </a:lnTo>
                <a:lnTo>
                  <a:pt x="6305" y="1048354"/>
                </a:lnTo>
                <a:lnTo>
                  <a:pt x="13306" y="991664"/>
                </a:lnTo>
                <a:lnTo>
                  <a:pt x="23089" y="935418"/>
                </a:lnTo>
                <a:lnTo>
                  <a:pt x="35815" y="879760"/>
                </a:lnTo>
                <a:lnTo>
                  <a:pt x="51647" y="824834"/>
                </a:lnTo>
                <a:lnTo>
                  <a:pt x="70746" y="770785"/>
                </a:lnTo>
                <a:lnTo>
                  <a:pt x="93275" y="717756"/>
                </a:lnTo>
                <a:lnTo>
                  <a:pt x="119395" y="665892"/>
                </a:lnTo>
                <a:lnTo>
                  <a:pt x="152945" y="609371"/>
                </a:lnTo>
                <a:lnTo>
                  <a:pt x="188581" y="557381"/>
                </a:lnTo>
                <a:lnTo>
                  <a:pt x="224790" y="510406"/>
                </a:lnTo>
                <a:lnTo>
                  <a:pt x="260064" y="468931"/>
                </a:lnTo>
                <a:lnTo>
                  <a:pt x="292890" y="433439"/>
                </a:lnTo>
                <a:lnTo>
                  <a:pt x="321760" y="404413"/>
                </a:lnTo>
                <a:lnTo>
                  <a:pt x="361584" y="367696"/>
                </a:lnTo>
                <a:lnTo>
                  <a:pt x="402172" y="334149"/>
                </a:lnTo>
                <a:lnTo>
                  <a:pt x="443954" y="302784"/>
                </a:lnTo>
                <a:lnTo>
                  <a:pt x="486875" y="273504"/>
                </a:lnTo>
                <a:lnTo>
                  <a:pt x="530875" y="246212"/>
                </a:lnTo>
                <a:lnTo>
                  <a:pt x="575897" y="220810"/>
                </a:lnTo>
                <a:lnTo>
                  <a:pt x="621883" y="197201"/>
                </a:lnTo>
                <a:lnTo>
                  <a:pt x="668775" y="175288"/>
                </a:lnTo>
                <a:lnTo>
                  <a:pt x="716516" y="154974"/>
                </a:lnTo>
                <a:lnTo>
                  <a:pt x="765047" y="136160"/>
                </a:lnTo>
                <a:lnTo>
                  <a:pt x="814311" y="118750"/>
                </a:lnTo>
                <a:lnTo>
                  <a:pt x="864250" y="102647"/>
                </a:lnTo>
                <a:lnTo>
                  <a:pt x="913939" y="88534"/>
                </a:lnTo>
                <a:lnTo>
                  <a:pt x="966231" y="75796"/>
                </a:lnTo>
                <a:lnTo>
                  <a:pt x="1020428" y="64350"/>
                </a:lnTo>
                <a:lnTo>
                  <a:pt x="1075827" y="54109"/>
                </a:lnTo>
                <a:lnTo>
                  <a:pt x="1131730" y="44989"/>
                </a:lnTo>
                <a:lnTo>
                  <a:pt x="1187434" y="36906"/>
                </a:lnTo>
                <a:lnTo>
                  <a:pt x="1242239" y="29773"/>
                </a:lnTo>
                <a:lnTo>
                  <a:pt x="1295445" y="23507"/>
                </a:lnTo>
                <a:lnTo>
                  <a:pt x="1346352" y="18021"/>
                </a:lnTo>
                <a:lnTo>
                  <a:pt x="1394258" y="13232"/>
                </a:lnTo>
                <a:lnTo>
                  <a:pt x="1438462" y="9053"/>
                </a:lnTo>
                <a:lnTo>
                  <a:pt x="1478266" y="5401"/>
                </a:lnTo>
                <a:lnTo>
                  <a:pt x="1512966" y="2190"/>
                </a:lnTo>
                <a:lnTo>
                  <a:pt x="1549771" y="452"/>
                </a:lnTo>
                <a:lnTo>
                  <a:pt x="1596993" y="0"/>
                </a:lnTo>
                <a:lnTo>
                  <a:pt x="1641857" y="261"/>
                </a:lnTo>
                <a:lnTo>
                  <a:pt x="1661048" y="523"/>
                </a:lnTo>
              </a:path>
            </a:pathLst>
          </a:custGeom>
          <a:ln w="60325">
            <a:solidFill>
              <a:srgbClr val="FDF3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93139" y="2991434"/>
            <a:ext cx="29184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35">
                <a:solidFill>
                  <a:srgbClr val="533D34"/>
                </a:solidFill>
                <a:latin typeface="Cambria"/>
                <a:cs typeface="Cambria"/>
              </a:rPr>
              <a:t>thank</a:t>
            </a:r>
            <a:r>
              <a:rPr dirty="0" sz="4800" spc="-195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dirty="0" sz="4800" spc="215">
                <a:solidFill>
                  <a:srgbClr val="533D34"/>
                </a:solidFill>
                <a:latin typeface="Cambria"/>
                <a:cs typeface="Cambria"/>
              </a:rPr>
              <a:t>you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36107" y="2444572"/>
            <a:ext cx="92773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Bahnschrift"/>
                <a:cs typeface="Bahnschrift"/>
              </a:rPr>
              <a:t>A.DIVYA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36107" y="2750667"/>
            <a:ext cx="3800475" cy="163068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>
                <a:solidFill>
                  <a:srgbClr val="533D34"/>
                </a:solidFill>
                <a:latin typeface="Bahnschrift"/>
                <a:cs typeface="Bahnschrift"/>
              </a:rPr>
              <a:t>T.CHARAN</a:t>
            </a:r>
            <a:r>
              <a:rPr dirty="0" sz="2000" spc="155">
                <a:solidFill>
                  <a:srgbClr val="533D34"/>
                </a:solidFill>
                <a:latin typeface="Bahnschrift"/>
                <a:cs typeface="Bahnschrift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Bahnschrift"/>
                <a:cs typeface="Bahnschrift"/>
              </a:rPr>
              <a:t>ROHIT</a:t>
            </a:r>
            <a:endParaRPr sz="2000">
              <a:latin typeface="Bahnschrift"/>
              <a:cs typeface="Bahnschrift"/>
            </a:endParaRPr>
          </a:p>
          <a:p>
            <a:pPr marL="12700" marR="5080">
              <a:lnSpc>
                <a:spcPts val="3170"/>
              </a:lnSpc>
              <a:spcBef>
                <a:spcPts val="220"/>
              </a:spcBef>
            </a:pPr>
            <a:r>
              <a:rPr dirty="0" sz="2000">
                <a:solidFill>
                  <a:srgbClr val="533D34"/>
                </a:solidFill>
                <a:latin typeface="Bahnschrift"/>
                <a:cs typeface="Bahnschrift"/>
              </a:rPr>
              <a:t>CH.MARTHA</a:t>
            </a:r>
            <a:r>
              <a:rPr dirty="0" sz="2000" spc="145">
                <a:solidFill>
                  <a:srgbClr val="533D34"/>
                </a:solidFill>
                <a:latin typeface="Bahnschrift"/>
                <a:cs typeface="Bahnschrift"/>
              </a:rPr>
              <a:t> </a:t>
            </a:r>
            <a:r>
              <a:rPr dirty="0" sz="2000">
                <a:solidFill>
                  <a:srgbClr val="533D34"/>
                </a:solidFill>
                <a:latin typeface="Bahnschrift"/>
                <a:cs typeface="Bahnschrift"/>
              </a:rPr>
              <a:t>GRACE-</a:t>
            </a:r>
            <a:r>
              <a:rPr dirty="0" sz="2000" spc="130">
                <a:solidFill>
                  <a:srgbClr val="533D34"/>
                </a:solidFill>
                <a:latin typeface="Bahnschrift"/>
                <a:cs typeface="Bahnschrift"/>
              </a:rPr>
              <a:t> </a:t>
            </a:r>
            <a:r>
              <a:rPr dirty="0" sz="2000">
                <a:solidFill>
                  <a:srgbClr val="533D34"/>
                </a:solidFill>
                <a:latin typeface="Bahnschrift"/>
                <a:cs typeface="Bahnschrift"/>
              </a:rPr>
              <a:t>TEAM</a:t>
            </a:r>
            <a:r>
              <a:rPr dirty="0" sz="2000" spc="150">
                <a:solidFill>
                  <a:srgbClr val="533D34"/>
                </a:solidFill>
                <a:latin typeface="Bahnschrift"/>
                <a:cs typeface="Bahnschrift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Bahnschrift"/>
                <a:cs typeface="Bahnschrift"/>
              </a:rPr>
              <a:t>LEAD </a:t>
            </a:r>
            <a:r>
              <a:rPr dirty="0" sz="2000">
                <a:solidFill>
                  <a:srgbClr val="533D34"/>
                </a:solidFill>
                <a:latin typeface="Bahnschrift"/>
                <a:cs typeface="Bahnschrift"/>
              </a:rPr>
              <a:t>D.PRUDHVI</a:t>
            </a:r>
            <a:r>
              <a:rPr dirty="0" sz="2000" spc="130">
                <a:solidFill>
                  <a:srgbClr val="533D34"/>
                </a:solidFill>
                <a:latin typeface="Bahnschrift"/>
                <a:cs typeface="Bahnschrift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Bahnschrift"/>
                <a:cs typeface="Bahnschrift"/>
              </a:rPr>
              <a:t>RAJ</a:t>
            </a:r>
            <a:endParaRPr sz="20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000" spc="-10">
                <a:solidFill>
                  <a:srgbClr val="533D34"/>
                </a:solidFill>
                <a:latin typeface="Bahnschrift"/>
                <a:cs typeface="Bahnschrift"/>
              </a:rPr>
              <a:t>G.VASAVI</a:t>
            </a:r>
            <a:endParaRPr sz="2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768083" y="0"/>
            <a:ext cx="5424170" cy="6858000"/>
            <a:chOff x="6768083" y="0"/>
            <a:chExt cx="542417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8083" y="1876042"/>
              <a:ext cx="4727448" cy="498195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867131" y="0"/>
              <a:ext cx="5325110" cy="6417945"/>
            </a:xfrm>
            <a:custGeom>
              <a:avLst/>
              <a:gdLst/>
              <a:ahLst/>
              <a:cxnLst/>
              <a:rect l="l" t="t" r="r" b="b"/>
              <a:pathLst>
                <a:path w="5325109" h="6417945">
                  <a:moveTo>
                    <a:pt x="3784992" y="0"/>
                  </a:moveTo>
                  <a:lnTo>
                    <a:pt x="84466" y="0"/>
                  </a:lnTo>
                  <a:lnTo>
                    <a:pt x="80910" y="20447"/>
                  </a:lnTo>
                  <a:lnTo>
                    <a:pt x="73546" y="70907"/>
                  </a:lnTo>
                  <a:lnTo>
                    <a:pt x="66654" y="121476"/>
                  </a:lnTo>
                  <a:lnTo>
                    <a:pt x="60180" y="172139"/>
                  </a:lnTo>
                  <a:lnTo>
                    <a:pt x="54068" y="222879"/>
                  </a:lnTo>
                  <a:lnTo>
                    <a:pt x="48263" y="273682"/>
                  </a:lnTo>
                  <a:lnTo>
                    <a:pt x="37349" y="375412"/>
                  </a:lnTo>
                  <a:lnTo>
                    <a:pt x="32358" y="425442"/>
                  </a:lnTo>
                  <a:lnTo>
                    <a:pt x="27708" y="475487"/>
                  </a:lnTo>
                  <a:lnTo>
                    <a:pt x="23403" y="525546"/>
                  </a:lnTo>
                  <a:lnTo>
                    <a:pt x="19448" y="575620"/>
                  </a:lnTo>
                  <a:lnTo>
                    <a:pt x="15846" y="625708"/>
                  </a:lnTo>
                  <a:lnTo>
                    <a:pt x="12601" y="675811"/>
                  </a:lnTo>
                  <a:lnTo>
                    <a:pt x="9718" y="725929"/>
                  </a:lnTo>
                  <a:lnTo>
                    <a:pt x="7201" y="776061"/>
                  </a:lnTo>
                  <a:lnTo>
                    <a:pt x="5053" y="826208"/>
                  </a:lnTo>
                  <a:lnTo>
                    <a:pt x="3279" y="876371"/>
                  </a:lnTo>
                  <a:lnTo>
                    <a:pt x="1883" y="926548"/>
                  </a:lnTo>
                  <a:lnTo>
                    <a:pt x="868" y="976740"/>
                  </a:lnTo>
                  <a:lnTo>
                    <a:pt x="239" y="1026948"/>
                  </a:lnTo>
                  <a:lnTo>
                    <a:pt x="0" y="1077171"/>
                  </a:lnTo>
                  <a:lnTo>
                    <a:pt x="154" y="1127409"/>
                  </a:lnTo>
                  <a:lnTo>
                    <a:pt x="706" y="1177663"/>
                  </a:lnTo>
                  <a:lnTo>
                    <a:pt x="1660" y="1227933"/>
                  </a:lnTo>
                  <a:lnTo>
                    <a:pt x="3020" y="1278218"/>
                  </a:lnTo>
                  <a:lnTo>
                    <a:pt x="4790" y="1328519"/>
                  </a:lnTo>
                  <a:lnTo>
                    <a:pt x="6974" y="1378836"/>
                  </a:lnTo>
                  <a:lnTo>
                    <a:pt x="9576" y="1429169"/>
                  </a:lnTo>
                  <a:lnTo>
                    <a:pt x="12600" y="1479518"/>
                  </a:lnTo>
                  <a:lnTo>
                    <a:pt x="16050" y="1529883"/>
                  </a:lnTo>
                  <a:lnTo>
                    <a:pt x="19930" y="1580264"/>
                  </a:lnTo>
                  <a:lnTo>
                    <a:pt x="24245" y="1630662"/>
                  </a:lnTo>
                  <a:lnTo>
                    <a:pt x="28997" y="1681076"/>
                  </a:lnTo>
                  <a:lnTo>
                    <a:pt x="34192" y="1731506"/>
                  </a:lnTo>
                  <a:lnTo>
                    <a:pt x="39833" y="1781953"/>
                  </a:lnTo>
                  <a:lnTo>
                    <a:pt x="45924" y="1832417"/>
                  </a:lnTo>
                  <a:lnTo>
                    <a:pt x="52469" y="1882897"/>
                  </a:lnTo>
                  <a:lnTo>
                    <a:pt x="59473" y="1933395"/>
                  </a:lnTo>
                  <a:lnTo>
                    <a:pt x="66939" y="1983909"/>
                  </a:lnTo>
                  <a:lnTo>
                    <a:pt x="74872" y="2034440"/>
                  </a:lnTo>
                  <a:lnTo>
                    <a:pt x="83275" y="2084989"/>
                  </a:lnTo>
                  <a:lnTo>
                    <a:pt x="92153" y="2135554"/>
                  </a:lnTo>
                  <a:lnTo>
                    <a:pt x="101509" y="2186137"/>
                  </a:lnTo>
                  <a:lnTo>
                    <a:pt x="111347" y="2236738"/>
                  </a:lnTo>
                  <a:lnTo>
                    <a:pt x="121672" y="2287355"/>
                  </a:lnTo>
                  <a:lnTo>
                    <a:pt x="132488" y="2337991"/>
                  </a:lnTo>
                  <a:lnTo>
                    <a:pt x="143799" y="2388644"/>
                  </a:lnTo>
                  <a:lnTo>
                    <a:pt x="155608" y="2439315"/>
                  </a:lnTo>
                  <a:lnTo>
                    <a:pt x="167919" y="2490003"/>
                  </a:lnTo>
                  <a:lnTo>
                    <a:pt x="180738" y="2540710"/>
                  </a:lnTo>
                  <a:lnTo>
                    <a:pt x="194067" y="2591435"/>
                  </a:lnTo>
                  <a:lnTo>
                    <a:pt x="206986" y="2638838"/>
                  </a:lnTo>
                  <a:lnTo>
                    <a:pt x="220308" y="2686104"/>
                  </a:lnTo>
                  <a:lnTo>
                    <a:pt x="234037" y="2733231"/>
                  </a:lnTo>
                  <a:lnTo>
                    <a:pt x="248175" y="2780218"/>
                  </a:lnTo>
                  <a:lnTo>
                    <a:pt x="262723" y="2827064"/>
                  </a:lnTo>
                  <a:lnTo>
                    <a:pt x="277685" y="2873769"/>
                  </a:lnTo>
                  <a:lnTo>
                    <a:pt x="293063" y="2920332"/>
                  </a:lnTo>
                  <a:lnTo>
                    <a:pt x="308859" y="2966752"/>
                  </a:lnTo>
                  <a:lnTo>
                    <a:pt x="325075" y="3013029"/>
                  </a:lnTo>
                  <a:lnTo>
                    <a:pt x="341713" y="3059161"/>
                  </a:lnTo>
                  <a:lnTo>
                    <a:pt x="358776" y="3105147"/>
                  </a:lnTo>
                  <a:lnTo>
                    <a:pt x="376266" y="3150988"/>
                  </a:lnTo>
                  <a:lnTo>
                    <a:pt x="394186" y="3196681"/>
                  </a:lnTo>
                  <a:lnTo>
                    <a:pt x="412537" y="3242227"/>
                  </a:lnTo>
                  <a:lnTo>
                    <a:pt x="431322" y="3287625"/>
                  </a:lnTo>
                  <a:lnTo>
                    <a:pt x="450544" y="3332873"/>
                  </a:lnTo>
                  <a:lnTo>
                    <a:pt x="470204" y="3377971"/>
                  </a:lnTo>
                  <a:lnTo>
                    <a:pt x="490305" y="3422919"/>
                  </a:lnTo>
                  <a:lnTo>
                    <a:pt x="510849" y="3467714"/>
                  </a:lnTo>
                  <a:lnTo>
                    <a:pt x="531838" y="3512358"/>
                  </a:lnTo>
                  <a:lnTo>
                    <a:pt x="553275" y="3556848"/>
                  </a:lnTo>
                  <a:lnTo>
                    <a:pt x="575162" y="3601184"/>
                  </a:lnTo>
                  <a:lnTo>
                    <a:pt x="597502" y="3645365"/>
                  </a:lnTo>
                  <a:lnTo>
                    <a:pt x="620296" y="3689390"/>
                  </a:lnTo>
                  <a:lnTo>
                    <a:pt x="643546" y="3733259"/>
                  </a:lnTo>
                  <a:lnTo>
                    <a:pt x="667256" y="3776971"/>
                  </a:lnTo>
                  <a:lnTo>
                    <a:pt x="691428" y="3820525"/>
                  </a:lnTo>
                  <a:lnTo>
                    <a:pt x="716063" y="3863920"/>
                  </a:lnTo>
                  <a:lnTo>
                    <a:pt x="741164" y="3907156"/>
                  </a:lnTo>
                  <a:lnTo>
                    <a:pt x="766734" y="3950231"/>
                  </a:lnTo>
                  <a:lnTo>
                    <a:pt x="792774" y="3993145"/>
                  </a:lnTo>
                  <a:lnTo>
                    <a:pt x="819287" y="4035897"/>
                  </a:lnTo>
                  <a:lnTo>
                    <a:pt x="846276" y="4078486"/>
                  </a:lnTo>
                  <a:lnTo>
                    <a:pt x="873741" y="4120912"/>
                  </a:lnTo>
                  <a:lnTo>
                    <a:pt x="901687" y="4163173"/>
                  </a:lnTo>
                  <a:lnTo>
                    <a:pt x="930115" y="4205269"/>
                  </a:lnTo>
                  <a:lnTo>
                    <a:pt x="959027" y="4247199"/>
                  </a:lnTo>
                  <a:lnTo>
                    <a:pt x="988426" y="4288963"/>
                  </a:lnTo>
                  <a:lnTo>
                    <a:pt x="1018313" y="4330559"/>
                  </a:lnTo>
                  <a:lnTo>
                    <a:pt x="1048692" y="4371986"/>
                  </a:lnTo>
                  <a:lnTo>
                    <a:pt x="1079565" y="4413245"/>
                  </a:lnTo>
                  <a:lnTo>
                    <a:pt x="1110933" y="4454333"/>
                  </a:lnTo>
                  <a:lnTo>
                    <a:pt x="1142799" y="4495251"/>
                  </a:lnTo>
                  <a:lnTo>
                    <a:pt x="1175166" y="4535997"/>
                  </a:lnTo>
                  <a:lnTo>
                    <a:pt x="1208035" y="4576572"/>
                  </a:lnTo>
                  <a:lnTo>
                    <a:pt x="1240001" y="4615279"/>
                  </a:lnTo>
                  <a:lnTo>
                    <a:pt x="1272272" y="4653644"/>
                  </a:lnTo>
                  <a:lnTo>
                    <a:pt x="1304848" y="4691666"/>
                  </a:lnTo>
                  <a:lnTo>
                    <a:pt x="1337731" y="4729345"/>
                  </a:lnTo>
                  <a:lnTo>
                    <a:pt x="1370920" y="4766680"/>
                  </a:lnTo>
                  <a:lnTo>
                    <a:pt x="1404417" y="4803670"/>
                  </a:lnTo>
                  <a:lnTo>
                    <a:pt x="1438223" y="4840315"/>
                  </a:lnTo>
                  <a:lnTo>
                    <a:pt x="1472337" y="4876613"/>
                  </a:lnTo>
                  <a:lnTo>
                    <a:pt x="1506761" y="4912564"/>
                  </a:lnTo>
                  <a:lnTo>
                    <a:pt x="1541495" y="4948168"/>
                  </a:lnTo>
                  <a:lnTo>
                    <a:pt x="1576541" y="4983424"/>
                  </a:lnTo>
                  <a:lnTo>
                    <a:pt x="1611897" y="5018331"/>
                  </a:lnTo>
                  <a:lnTo>
                    <a:pt x="1647567" y="5052888"/>
                  </a:lnTo>
                  <a:lnTo>
                    <a:pt x="1683549" y="5087094"/>
                  </a:lnTo>
                  <a:lnTo>
                    <a:pt x="1719844" y="5120950"/>
                  </a:lnTo>
                  <a:lnTo>
                    <a:pt x="1756454" y="5154453"/>
                  </a:lnTo>
                  <a:lnTo>
                    <a:pt x="1793379" y="5187605"/>
                  </a:lnTo>
                  <a:lnTo>
                    <a:pt x="1830620" y="5220403"/>
                  </a:lnTo>
                  <a:lnTo>
                    <a:pt x="1868177" y="5252847"/>
                  </a:lnTo>
                  <a:lnTo>
                    <a:pt x="1906051" y="5284937"/>
                  </a:lnTo>
                  <a:lnTo>
                    <a:pt x="1944242" y="5316671"/>
                  </a:lnTo>
                  <a:lnTo>
                    <a:pt x="1982752" y="5348050"/>
                  </a:lnTo>
                  <a:lnTo>
                    <a:pt x="2021581" y="5379071"/>
                  </a:lnTo>
                  <a:lnTo>
                    <a:pt x="2060729" y="5409736"/>
                  </a:lnTo>
                  <a:lnTo>
                    <a:pt x="2100198" y="5440042"/>
                  </a:lnTo>
                  <a:lnTo>
                    <a:pt x="2139988" y="5469990"/>
                  </a:lnTo>
                  <a:lnTo>
                    <a:pt x="2180099" y="5499578"/>
                  </a:lnTo>
                  <a:lnTo>
                    <a:pt x="2220533" y="5528806"/>
                  </a:lnTo>
                  <a:lnTo>
                    <a:pt x="2261290" y="5557674"/>
                  </a:lnTo>
                  <a:lnTo>
                    <a:pt x="2302370" y="5586179"/>
                  </a:lnTo>
                  <a:lnTo>
                    <a:pt x="2343775" y="5614323"/>
                  </a:lnTo>
                  <a:lnTo>
                    <a:pt x="2385504" y="5642103"/>
                  </a:lnTo>
                  <a:lnTo>
                    <a:pt x="2427559" y="5669520"/>
                  </a:lnTo>
                  <a:lnTo>
                    <a:pt x="2469941" y="5696573"/>
                  </a:lnTo>
                  <a:lnTo>
                    <a:pt x="2512650" y="5723261"/>
                  </a:lnTo>
                  <a:lnTo>
                    <a:pt x="2555686" y="5749582"/>
                  </a:lnTo>
                  <a:lnTo>
                    <a:pt x="2599051" y="5775538"/>
                  </a:lnTo>
                  <a:lnTo>
                    <a:pt x="2642744" y="5801126"/>
                  </a:lnTo>
                  <a:lnTo>
                    <a:pt x="2686768" y="5826347"/>
                  </a:lnTo>
                  <a:lnTo>
                    <a:pt x="2731121" y="5851199"/>
                  </a:lnTo>
                  <a:lnTo>
                    <a:pt x="2775806" y="5875682"/>
                  </a:lnTo>
                  <a:lnTo>
                    <a:pt x="2820822" y="5899795"/>
                  </a:lnTo>
                  <a:lnTo>
                    <a:pt x="2866171" y="5923537"/>
                  </a:lnTo>
                  <a:lnTo>
                    <a:pt x="2911852" y="5946908"/>
                  </a:lnTo>
                  <a:lnTo>
                    <a:pt x="2957868" y="5969907"/>
                  </a:lnTo>
                  <a:lnTo>
                    <a:pt x="3004217" y="5992533"/>
                  </a:lnTo>
                  <a:lnTo>
                    <a:pt x="3050902" y="6014786"/>
                  </a:lnTo>
                  <a:lnTo>
                    <a:pt x="3097922" y="6036665"/>
                  </a:lnTo>
                  <a:lnTo>
                    <a:pt x="3142539" y="6056770"/>
                  </a:lnTo>
                  <a:lnTo>
                    <a:pt x="3187381" y="6076209"/>
                  </a:lnTo>
                  <a:lnTo>
                    <a:pt x="3232436" y="6095025"/>
                  </a:lnTo>
                  <a:lnTo>
                    <a:pt x="3277693" y="6113262"/>
                  </a:lnTo>
                  <a:lnTo>
                    <a:pt x="3323141" y="6130961"/>
                  </a:lnTo>
                  <a:lnTo>
                    <a:pt x="3368768" y="6148166"/>
                  </a:lnTo>
                  <a:lnTo>
                    <a:pt x="3414562" y="6164920"/>
                  </a:lnTo>
                  <a:lnTo>
                    <a:pt x="3460513" y="6181265"/>
                  </a:lnTo>
                  <a:lnTo>
                    <a:pt x="3506608" y="6197246"/>
                  </a:lnTo>
                  <a:lnTo>
                    <a:pt x="3552836" y="6212903"/>
                  </a:lnTo>
                  <a:lnTo>
                    <a:pt x="3602397" y="6229175"/>
                  </a:lnTo>
                  <a:lnTo>
                    <a:pt x="3652018" y="6244835"/>
                  </a:lnTo>
                  <a:lnTo>
                    <a:pt x="3701701" y="6259875"/>
                  </a:lnTo>
                  <a:lnTo>
                    <a:pt x="3751445" y="6274286"/>
                  </a:lnTo>
                  <a:lnTo>
                    <a:pt x="3801252" y="6288060"/>
                  </a:lnTo>
                  <a:lnTo>
                    <a:pt x="3851121" y="6301189"/>
                  </a:lnTo>
                  <a:lnTo>
                    <a:pt x="3901054" y="6313663"/>
                  </a:lnTo>
                  <a:lnTo>
                    <a:pt x="3951050" y="6325475"/>
                  </a:lnTo>
                  <a:lnTo>
                    <a:pt x="4001110" y="6336616"/>
                  </a:lnTo>
                  <a:lnTo>
                    <a:pt x="4051234" y="6347078"/>
                  </a:lnTo>
                  <a:lnTo>
                    <a:pt x="4101424" y="6356852"/>
                  </a:lnTo>
                  <a:lnTo>
                    <a:pt x="4151679" y="6365930"/>
                  </a:lnTo>
                  <a:lnTo>
                    <a:pt x="4201999" y="6374303"/>
                  </a:lnTo>
                  <a:lnTo>
                    <a:pt x="4252386" y="6381963"/>
                  </a:lnTo>
                  <a:lnTo>
                    <a:pt x="4302839" y="6388902"/>
                  </a:lnTo>
                  <a:lnTo>
                    <a:pt x="4353360" y="6395111"/>
                  </a:lnTo>
                  <a:lnTo>
                    <a:pt x="4403948" y="6400581"/>
                  </a:lnTo>
                  <a:lnTo>
                    <a:pt x="4454603" y="6405304"/>
                  </a:lnTo>
                  <a:lnTo>
                    <a:pt x="4505328" y="6409272"/>
                  </a:lnTo>
                  <a:lnTo>
                    <a:pt x="4556121" y="6412477"/>
                  </a:lnTo>
                  <a:lnTo>
                    <a:pt x="4606983" y="6414909"/>
                  </a:lnTo>
                  <a:lnTo>
                    <a:pt x="4657915" y="6416561"/>
                  </a:lnTo>
                  <a:lnTo>
                    <a:pt x="4708917" y="6417424"/>
                  </a:lnTo>
                  <a:lnTo>
                    <a:pt x="4761516" y="6417489"/>
                  </a:lnTo>
                  <a:lnTo>
                    <a:pt x="4813737" y="6416707"/>
                  </a:lnTo>
                  <a:lnTo>
                    <a:pt x="4865572" y="6415062"/>
                  </a:lnTo>
                  <a:lnTo>
                    <a:pt x="4917015" y="6412540"/>
                  </a:lnTo>
                  <a:lnTo>
                    <a:pt x="4968059" y="6409128"/>
                  </a:lnTo>
                  <a:lnTo>
                    <a:pt x="5018697" y="6404810"/>
                  </a:lnTo>
                  <a:lnTo>
                    <a:pt x="5068922" y="6399572"/>
                  </a:lnTo>
                  <a:lnTo>
                    <a:pt x="5118728" y="6393400"/>
                  </a:lnTo>
                  <a:lnTo>
                    <a:pt x="5168107" y="6386280"/>
                  </a:lnTo>
                  <a:lnTo>
                    <a:pt x="5217053" y="6378198"/>
                  </a:lnTo>
                  <a:lnTo>
                    <a:pt x="5265558" y="6369138"/>
                  </a:lnTo>
                  <a:lnTo>
                    <a:pt x="5324867" y="6354864"/>
                  </a:lnTo>
                  <a:lnTo>
                    <a:pt x="5324867" y="1685925"/>
                  </a:lnTo>
                  <a:lnTo>
                    <a:pt x="5240031" y="1639697"/>
                  </a:lnTo>
                  <a:lnTo>
                    <a:pt x="5200980" y="1617593"/>
                  </a:lnTo>
                  <a:lnTo>
                    <a:pt x="5160792" y="1594468"/>
                  </a:lnTo>
                  <a:lnTo>
                    <a:pt x="5119349" y="1570204"/>
                  </a:lnTo>
                  <a:lnTo>
                    <a:pt x="5076528" y="1544682"/>
                  </a:lnTo>
                  <a:lnTo>
                    <a:pt x="5032210" y="1517785"/>
                  </a:lnTo>
                  <a:lnTo>
                    <a:pt x="4986276" y="1489394"/>
                  </a:lnTo>
                  <a:lnTo>
                    <a:pt x="4938604" y="1459392"/>
                  </a:lnTo>
                  <a:lnTo>
                    <a:pt x="4889075" y="1427659"/>
                  </a:lnTo>
                  <a:lnTo>
                    <a:pt x="4837568" y="1394078"/>
                  </a:lnTo>
                  <a:lnTo>
                    <a:pt x="4795504" y="1366012"/>
                  </a:lnTo>
                  <a:lnTo>
                    <a:pt x="4753983" y="1337467"/>
                  </a:lnTo>
                  <a:lnTo>
                    <a:pt x="4713022" y="1308425"/>
                  </a:lnTo>
                  <a:lnTo>
                    <a:pt x="4672641" y="1278871"/>
                  </a:lnTo>
                  <a:lnTo>
                    <a:pt x="4632858" y="1248789"/>
                  </a:lnTo>
                  <a:lnTo>
                    <a:pt x="4593692" y="1218161"/>
                  </a:lnTo>
                  <a:lnTo>
                    <a:pt x="4555161" y="1186971"/>
                  </a:lnTo>
                  <a:lnTo>
                    <a:pt x="4517285" y="1155203"/>
                  </a:lnTo>
                  <a:lnTo>
                    <a:pt x="4480080" y="1122840"/>
                  </a:lnTo>
                  <a:lnTo>
                    <a:pt x="4443567" y="1089866"/>
                  </a:lnTo>
                  <a:lnTo>
                    <a:pt x="4407763" y="1056264"/>
                  </a:lnTo>
                  <a:lnTo>
                    <a:pt x="4372687" y="1022018"/>
                  </a:lnTo>
                  <a:lnTo>
                    <a:pt x="4338359" y="987112"/>
                  </a:lnTo>
                  <a:lnTo>
                    <a:pt x="4304795" y="951528"/>
                  </a:lnTo>
                  <a:lnTo>
                    <a:pt x="4272016" y="915251"/>
                  </a:lnTo>
                  <a:lnTo>
                    <a:pt x="4240039" y="878263"/>
                  </a:lnTo>
                  <a:lnTo>
                    <a:pt x="4208882" y="840549"/>
                  </a:lnTo>
                  <a:lnTo>
                    <a:pt x="4178566" y="802093"/>
                  </a:lnTo>
                  <a:lnTo>
                    <a:pt x="4149108" y="762876"/>
                  </a:lnTo>
                  <a:lnTo>
                    <a:pt x="4120526" y="722884"/>
                  </a:lnTo>
                  <a:lnTo>
                    <a:pt x="4090766" y="679120"/>
                  </a:lnTo>
                  <a:lnTo>
                    <a:pt x="4062284" y="635050"/>
                  </a:lnTo>
                  <a:lnTo>
                    <a:pt x="4035050" y="590681"/>
                  </a:lnTo>
                  <a:lnTo>
                    <a:pt x="4009033" y="546021"/>
                  </a:lnTo>
                  <a:lnTo>
                    <a:pt x="3984202" y="501079"/>
                  </a:lnTo>
                  <a:lnTo>
                    <a:pt x="3960527" y="455861"/>
                  </a:lnTo>
                  <a:lnTo>
                    <a:pt x="3937976" y="410377"/>
                  </a:lnTo>
                  <a:lnTo>
                    <a:pt x="3916519" y="364634"/>
                  </a:lnTo>
                  <a:lnTo>
                    <a:pt x="3896124" y="318640"/>
                  </a:lnTo>
                  <a:lnTo>
                    <a:pt x="3876761" y="272404"/>
                  </a:lnTo>
                  <a:lnTo>
                    <a:pt x="3858398" y="225932"/>
                  </a:lnTo>
                  <a:lnTo>
                    <a:pt x="3784992" y="0"/>
                  </a:lnTo>
                  <a:close/>
                </a:path>
              </a:pathLst>
            </a:custGeom>
            <a:solidFill>
              <a:srgbClr val="9F9D79">
                <a:alpha val="5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067" y="0"/>
              <a:ext cx="4789932" cy="658672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2392171"/>
            <a:ext cx="4231640" cy="1854835"/>
          </a:xfrm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1540"/>
              </a:spcBef>
            </a:pPr>
            <a:r>
              <a:rPr dirty="0" sz="4800" spc="355"/>
              <a:t>Where</a:t>
            </a:r>
            <a:r>
              <a:rPr dirty="0" sz="4800" spc="-195"/>
              <a:t> </a:t>
            </a:r>
            <a:r>
              <a:rPr dirty="0" sz="4800" spc="260"/>
              <a:t>flavour </a:t>
            </a:r>
            <a:r>
              <a:rPr dirty="0" sz="4800" spc="235"/>
              <a:t>meets </a:t>
            </a:r>
            <a:r>
              <a:rPr dirty="0" sz="4800" spc="305"/>
              <a:t>affordability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2246" rIns="0" bIns="0" rtlCol="0" vert="horz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dirty="0" spc="335"/>
              <a:t>CONTENTS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736975" y="1993990"/>
            <a:ext cx="3923029" cy="27552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00660" indent="-198755">
              <a:lnSpc>
                <a:spcPct val="100000"/>
              </a:lnSpc>
              <a:spcBef>
                <a:spcPts val="380"/>
              </a:spcBef>
              <a:buSzPct val="91666"/>
              <a:buAutoNum type="arabicParenR"/>
              <a:tabLst>
                <a:tab pos="200660" algn="l"/>
              </a:tabLst>
            </a:pPr>
            <a:r>
              <a:rPr dirty="0" sz="1800" spc="-30">
                <a:solidFill>
                  <a:srgbClr val="533D34"/>
                </a:solidFill>
                <a:latin typeface="Trebuchet MS"/>
                <a:cs typeface="Trebuchet MS"/>
              </a:rPr>
              <a:t>Problem</a:t>
            </a:r>
            <a:r>
              <a:rPr dirty="0" sz="18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spcBef>
                <a:spcPts val="280"/>
              </a:spcBef>
              <a:buSzPct val="91666"/>
              <a:buAutoNum type="arabicParenR"/>
              <a:tabLst>
                <a:tab pos="246379" algn="l"/>
              </a:tabLst>
            </a:pPr>
            <a:r>
              <a:rPr dirty="0" sz="1800" spc="-35">
                <a:solidFill>
                  <a:srgbClr val="533D34"/>
                </a:solidFill>
                <a:latin typeface="Trebuchet MS"/>
                <a:cs typeface="Trebuchet MS"/>
              </a:rPr>
              <a:t>Modularization</a:t>
            </a:r>
            <a:r>
              <a:rPr dirty="0" sz="18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33D34"/>
                </a:solidFill>
                <a:latin typeface="Trebuchet MS"/>
                <a:cs typeface="Trebuchet MS"/>
              </a:rPr>
              <a:t>of</a:t>
            </a:r>
            <a:r>
              <a:rPr dirty="0" sz="18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33D34"/>
                </a:solidFill>
                <a:latin typeface="Trebuchet MS"/>
                <a:cs typeface="Trebuchet MS"/>
              </a:rPr>
              <a:t>Problem</a:t>
            </a:r>
            <a:r>
              <a:rPr dirty="0" sz="18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33D34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spcBef>
                <a:spcPts val="285"/>
              </a:spcBef>
              <a:buSzPct val="91666"/>
              <a:buAutoNum type="arabicParenR"/>
              <a:tabLst>
                <a:tab pos="246379" algn="l"/>
              </a:tabLst>
            </a:pPr>
            <a:r>
              <a:rPr dirty="0" sz="1800">
                <a:solidFill>
                  <a:srgbClr val="533D34"/>
                </a:solidFill>
                <a:latin typeface="Trebuchet MS"/>
                <a:cs typeface="Trebuchet MS"/>
              </a:rPr>
              <a:t>Design</a:t>
            </a:r>
            <a:r>
              <a:rPr dirty="0" sz="1800" spc="-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Methodology</a:t>
            </a:r>
            <a:endParaRPr sz="180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spcBef>
                <a:spcPts val="290"/>
              </a:spcBef>
              <a:buSzPct val="91666"/>
              <a:buAutoNum type="arabicParenR"/>
              <a:tabLst>
                <a:tab pos="246379" algn="l"/>
              </a:tabLst>
            </a:pPr>
            <a:r>
              <a:rPr dirty="0" sz="1800" spc="-45">
                <a:solidFill>
                  <a:srgbClr val="533D34"/>
                </a:solidFill>
                <a:latin typeface="Trebuchet MS"/>
                <a:cs typeface="Trebuchet MS"/>
              </a:rPr>
              <a:t>Software</a:t>
            </a:r>
            <a:r>
              <a:rPr dirty="0" sz="18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33D34"/>
                </a:solidFill>
                <a:latin typeface="Trebuchet MS"/>
                <a:cs typeface="Trebuchet MS"/>
              </a:rPr>
              <a:t>C</a:t>
            </a:r>
            <a:r>
              <a:rPr dirty="0" sz="18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33D34"/>
                </a:solidFill>
                <a:latin typeface="Trebuchet MS"/>
                <a:cs typeface="Trebuchet MS"/>
              </a:rPr>
              <a:t>Hardware</a:t>
            </a:r>
            <a:r>
              <a:rPr dirty="0" sz="18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Requirements</a:t>
            </a:r>
            <a:endParaRPr sz="180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spcBef>
                <a:spcPts val="275"/>
              </a:spcBef>
              <a:buSzPct val="91666"/>
              <a:buAutoNum type="arabicParenR"/>
              <a:tabLst>
                <a:tab pos="246379" algn="l"/>
              </a:tabLst>
            </a:pPr>
            <a:r>
              <a:rPr dirty="0" sz="1800" spc="-105">
                <a:solidFill>
                  <a:srgbClr val="533D34"/>
                </a:solidFill>
                <a:latin typeface="Trebuchet MS"/>
                <a:cs typeface="Trebuchet MS"/>
              </a:rPr>
              <a:t>Test</a:t>
            </a:r>
            <a:r>
              <a:rPr dirty="0" sz="1800" spc="-8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33D34"/>
                </a:solidFill>
                <a:latin typeface="Trebuchet MS"/>
                <a:cs typeface="Trebuchet MS"/>
              </a:rPr>
              <a:t>case</a:t>
            </a:r>
            <a:r>
              <a:rPr dirty="0" sz="1800" spc="-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specification</a:t>
            </a:r>
            <a:endParaRPr sz="1800">
              <a:latin typeface="Trebuchet MS"/>
              <a:cs typeface="Trebuchet MS"/>
            </a:endParaRPr>
          </a:p>
          <a:p>
            <a:pPr marL="245745" indent="-233045">
              <a:lnSpc>
                <a:spcPct val="100000"/>
              </a:lnSpc>
              <a:spcBef>
                <a:spcPts val="290"/>
              </a:spcBef>
              <a:buSzPct val="91666"/>
              <a:buAutoNum type="arabicParenR"/>
              <a:tabLst>
                <a:tab pos="245745" algn="l"/>
              </a:tabLst>
            </a:pP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Screenshot</a:t>
            </a:r>
            <a:r>
              <a:rPr dirty="0" sz="18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33D34"/>
                </a:solidFill>
                <a:latin typeface="Trebuchet MS"/>
                <a:cs typeface="Trebuchet MS"/>
              </a:rPr>
              <a:t>of</a:t>
            </a:r>
            <a:r>
              <a:rPr dirty="0" sz="18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spcBef>
                <a:spcPts val="290"/>
              </a:spcBef>
              <a:buSzPct val="91666"/>
              <a:buAutoNum type="arabicParenR"/>
              <a:tabLst>
                <a:tab pos="246379" algn="l"/>
              </a:tabLst>
            </a:pP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Conclusion</a:t>
            </a:r>
            <a:endParaRPr sz="1800">
              <a:latin typeface="Trebuchet MS"/>
              <a:cs typeface="Trebuchet MS"/>
            </a:endParaRPr>
          </a:p>
          <a:p>
            <a:pPr marL="12700" marR="34290" indent="233679">
              <a:lnSpc>
                <a:spcPts val="1939"/>
              </a:lnSpc>
              <a:spcBef>
                <a:spcPts val="525"/>
              </a:spcBef>
              <a:buSzPct val="91666"/>
              <a:buAutoNum type="arabicParenR"/>
              <a:tabLst>
                <a:tab pos="246379" algn="l"/>
              </a:tabLst>
            </a:pPr>
            <a:r>
              <a:rPr dirty="0" sz="1800" spc="-25">
                <a:solidFill>
                  <a:srgbClr val="533D34"/>
                </a:solidFill>
                <a:latin typeface="Trebuchet MS"/>
                <a:cs typeface="Trebuchet MS"/>
              </a:rPr>
              <a:t>GitHub</a:t>
            </a:r>
            <a:r>
              <a:rPr dirty="0" sz="18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33D34"/>
                </a:solidFill>
                <a:latin typeface="Trebuchet MS"/>
                <a:cs typeface="Trebuchet MS"/>
              </a:rPr>
              <a:t>repository</a:t>
            </a:r>
            <a:r>
              <a:rPr dirty="0" sz="18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18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33D34"/>
                </a:solidFill>
                <a:latin typeface="Trebuchet MS"/>
                <a:cs typeface="Trebuchet MS"/>
              </a:rPr>
              <a:t>YouTube</a:t>
            </a:r>
            <a:r>
              <a:rPr dirty="0" sz="18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video </a:t>
            </a:r>
            <a:r>
              <a:rPr dirty="0" sz="1800" spc="-50">
                <a:solidFill>
                  <a:srgbClr val="533D34"/>
                </a:solidFill>
                <a:latin typeface="Trebuchet MS"/>
                <a:cs typeface="Trebuchet MS"/>
              </a:rPr>
              <a:t>explanation</a:t>
            </a:r>
            <a:r>
              <a:rPr dirty="0" sz="1800" spc="-8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33D34"/>
                </a:solidFill>
                <a:latin typeface="Trebuchet MS"/>
                <a:cs typeface="Trebuchet MS"/>
              </a:rPr>
              <a:t>links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224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75"/>
              <a:t>PROBLEM</a:t>
            </a:r>
            <a:r>
              <a:rPr dirty="0" spc="-120"/>
              <a:t> </a:t>
            </a:r>
            <a:r>
              <a:rPr dirty="0" spc="24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2023999"/>
            <a:ext cx="6943090" cy="22517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Many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533D34"/>
                </a:solidFill>
                <a:latin typeface="Trebuchet MS"/>
                <a:cs typeface="Trebuchet MS"/>
              </a:rPr>
              <a:t>college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students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533D34"/>
                </a:solidFill>
                <a:latin typeface="Trebuchet MS"/>
                <a:cs typeface="Trebuchet MS"/>
              </a:rPr>
              <a:t>struggle</a:t>
            </a:r>
            <a:r>
              <a:rPr dirty="0" sz="20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balance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533D34"/>
                </a:solidFill>
                <a:latin typeface="Trebuchet MS"/>
                <a:cs typeface="Trebuchet MS"/>
              </a:rPr>
              <a:t>their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533D34"/>
                </a:solidFill>
                <a:latin typeface="Trebuchet MS"/>
                <a:cs typeface="Trebuchet MS"/>
              </a:rPr>
              <a:t>food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expenses </a:t>
            </a: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with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533D34"/>
                </a:solidFill>
                <a:latin typeface="Trebuchet MS"/>
                <a:cs typeface="Trebuchet MS"/>
              </a:rPr>
              <a:t>limited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533D34"/>
                </a:solidFill>
                <a:latin typeface="Trebuchet MS"/>
                <a:cs typeface="Trebuchet MS"/>
              </a:rPr>
              <a:t>budgets,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533D34"/>
                </a:solidFill>
                <a:latin typeface="Trebuchet MS"/>
                <a:cs typeface="Trebuchet MS"/>
              </a:rPr>
              <a:t>facing</a:t>
            </a:r>
            <a:r>
              <a:rPr dirty="0" sz="2000" spc="-1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challenges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533D34"/>
                </a:solidFill>
                <a:latin typeface="Trebuchet MS"/>
                <a:cs typeface="Trebuchet MS"/>
              </a:rPr>
              <a:t>in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533D34"/>
                </a:solidFill>
                <a:latin typeface="Trebuchet MS"/>
                <a:cs typeface="Trebuchet MS"/>
              </a:rPr>
              <a:t>finding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the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best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value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among</a:t>
            </a:r>
            <a:r>
              <a:rPr dirty="0" sz="2000" spc="-11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numerous</a:t>
            </a:r>
            <a:r>
              <a:rPr dirty="0" sz="2000" spc="-11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campus</a:t>
            </a:r>
            <a:r>
              <a:rPr dirty="0" sz="2000" spc="-10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33D34"/>
                </a:solidFill>
                <a:latin typeface="Trebuchet MS"/>
                <a:cs typeface="Trebuchet MS"/>
              </a:rPr>
              <a:t>dining</a:t>
            </a:r>
            <a:r>
              <a:rPr dirty="0" sz="20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533D34"/>
                </a:solidFill>
                <a:latin typeface="Trebuchet MS"/>
                <a:cs typeface="Trebuchet MS"/>
              </a:rPr>
              <a:t>options.</a:t>
            </a:r>
            <a:r>
              <a:rPr dirty="0" sz="2000" spc="-10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Trebuchet MS"/>
                <a:cs typeface="Trebuchet MS"/>
              </a:rPr>
              <a:t>Diverse</a:t>
            </a:r>
            <a:r>
              <a:rPr dirty="0" sz="2000" spc="-11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college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demographics,</a:t>
            </a:r>
            <a:r>
              <a:rPr dirty="0" sz="20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including</a:t>
            </a:r>
            <a:r>
              <a:rPr dirty="0" sz="20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533D34"/>
                </a:solidFill>
                <a:latin typeface="Trebuchet MS"/>
                <a:cs typeface="Trebuchet MS"/>
              </a:rPr>
              <a:t>coeducational,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women's,</a:t>
            </a:r>
            <a:r>
              <a:rPr dirty="0" sz="20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degree,</a:t>
            </a:r>
            <a:r>
              <a:rPr dirty="0" sz="20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and </a:t>
            </a:r>
            <a:r>
              <a:rPr dirty="0" sz="2000" spc="-35">
                <a:solidFill>
                  <a:srgbClr val="533D34"/>
                </a:solidFill>
                <a:latin typeface="Trebuchet MS"/>
                <a:cs typeface="Trebuchet MS"/>
              </a:rPr>
              <a:t>polytechnic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33D34"/>
                </a:solidFill>
                <a:latin typeface="Trebuchet MS"/>
                <a:cs typeface="Trebuchet MS"/>
              </a:rPr>
              <a:t>institutions,</a:t>
            </a:r>
            <a:r>
              <a:rPr dirty="0" sz="20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533D34"/>
                </a:solidFill>
                <a:latin typeface="Trebuchet MS"/>
                <a:cs typeface="Trebuchet MS"/>
              </a:rPr>
              <a:t>further</a:t>
            </a:r>
            <a:r>
              <a:rPr dirty="0" sz="20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complicate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533D34"/>
                </a:solidFill>
                <a:latin typeface="Trebuchet MS"/>
                <a:cs typeface="Trebuchet MS"/>
              </a:rPr>
              <a:t>food</a:t>
            </a:r>
            <a:r>
              <a:rPr dirty="0" sz="20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choices.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533D34"/>
                </a:solidFill>
                <a:latin typeface="Trebuchet MS"/>
                <a:cs typeface="Trebuchet MS"/>
              </a:rPr>
              <a:t>A </a:t>
            </a:r>
            <a:r>
              <a:rPr dirty="0" sz="2000" spc="-35">
                <a:solidFill>
                  <a:srgbClr val="533D34"/>
                </a:solidFill>
                <a:latin typeface="Trebuchet MS"/>
                <a:cs typeface="Trebuchet MS"/>
              </a:rPr>
              <a:t>user-</a:t>
            </a:r>
            <a:r>
              <a:rPr dirty="0" sz="2000" spc="-75">
                <a:solidFill>
                  <a:srgbClr val="533D34"/>
                </a:solidFill>
                <a:latin typeface="Trebuchet MS"/>
                <a:cs typeface="Trebuchet MS"/>
              </a:rPr>
              <a:t>friendly</a:t>
            </a:r>
            <a:r>
              <a:rPr dirty="0" sz="20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533D34"/>
                </a:solidFill>
                <a:latin typeface="Trebuchet MS"/>
                <a:cs typeface="Trebuchet MS"/>
              </a:rPr>
              <a:t>platform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is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Trebuchet MS"/>
                <a:cs typeface="Trebuchet MS"/>
              </a:rPr>
              <a:t>needed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533D34"/>
                </a:solidFill>
                <a:latin typeface="Trebuchet MS"/>
                <a:cs typeface="Trebuchet MS"/>
              </a:rPr>
              <a:t>help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students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identify </a:t>
            </a:r>
            <a:r>
              <a:rPr dirty="0" sz="2000" spc="-55">
                <a:solidFill>
                  <a:srgbClr val="533D34"/>
                </a:solidFill>
                <a:latin typeface="Trebuchet MS"/>
                <a:cs typeface="Trebuchet MS"/>
              </a:rPr>
              <a:t>affordable</a:t>
            </a:r>
            <a:r>
              <a:rPr dirty="0" sz="20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533D34"/>
                </a:solidFill>
                <a:latin typeface="Trebuchet MS"/>
                <a:cs typeface="Trebuchet MS"/>
              </a:rPr>
              <a:t>food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options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on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campus,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tailored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533D34"/>
                </a:solidFill>
                <a:latin typeface="Trebuchet MS"/>
                <a:cs typeface="Trebuchet MS"/>
              </a:rPr>
              <a:t>their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533D34"/>
                </a:solidFill>
                <a:latin typeface="Trebuchet MS"/>
                <a:cs typeface="Trebuchet MS"/>
              </a:rPr>
              <a:t>budget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and </a:t>
            </a:r>
            <a:r>
              <a:rPr dirty="0" sz="2000" spc="-30">
                <a:solidFill>
                  <a:srgbClr val="533D34"/>
                </a:solidFill>
                <a:latin typeface="Trebuchet MS"/>
                <a:cs typeface="Trebuchet MS"/>
              </a:rPr>
              <a:t>location</a:t>
            </a:r>
            <a:r>
              <a:rPr dirty="0" sz="20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constraints.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ts val="3460"/>
              </a:lnSpc>
              <a:spcBef>
                <a:spcPts val="535"/>
              </a:spcBef>
            </a:pPr>
            <a:r>
              <a:rPr dirty="0" spc="300"/>
              <a:t>MODULARIZATION</a:t>
            </a:r>
            <a:r>
              <a:rPr dirty="0" spc="-170"/>
              <a:t> </a:t>
            </a:r>
            <a:r>
              <a:rPr dirty="0" spc="335"/>
              <a:t>AND</a:t>
            </a:r>
            <a:r>
              <a:rPr dirty="0" spc="-125"/>
              <a:t> </a:t>
            </a:r>
            <a:r>
              <a:rPr dirty="0" spc="265"/>
              <a:t>PROBLEM </a:t>
            </a:r>
            <a:r>
              <a:rPr dirty="0" spc="240"/>
              <a:t>STATEMENT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05839" y="1991309"/>
            <a:ext cx="643001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28600" algn="l"/>
              </a:tabLst>
            </a:pP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User</a:t>
            </a:r>
            <a:r>
              <a:rPr dirty="0" sz="1700" spc="-11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533D34"/>
                </a:solidFill>
                <a:latin typeface="Trebuchet MS"/>
                <a:cs typeface="Trebuchet MS"/>
              </a:rPr>
              <a:t>Interface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Module:</a:t>
            </a:r>
            <a:r>
              <a:rPr dirty="0" sz="1700" spc="-114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Designing</a:t>
            </a:r>
            <a:r>
              <a:rPr dirty="0" sz="17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533D34"/>
                </a:solidFill>
                <a:latin typeface="Trebuchet MS"/>
                <a:cs typeface="Trebuchet MS"/>
              </a:rPr>
              <a:t>implementing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</a:t>
            </a:r>
            <a:r>
              <a:rPr dirty="0" sz="1700" spc="-114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user-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friendly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2044" y="2173351"/>
            <a:ext cx="490474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website</a:t>
            </a:r>
            <a:r>
              <a:rPr dirty="0" sz="17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interface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533D34"/>
                </a:solidFill>
                <a:latin typeface="Trebuchet MS"/>
                <a:cs typeface="Trebuchet MS"/>
              </a:rPr>
              <a:t>for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easy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533D34"/>
                </a:solidFill>
                <a:latin typeface="Trebuchet MS"/>
                <a:cs typeface="Trebuchet MS"/>
              </a:rPr>
              <a:t>navigation</a:t>
            </a:r>
            <a:r>
              <a:rPr dirty="0" sz="17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533D34"/>
                </a:solidFill>
                <a:latin typeface="Trebuchet MS"/>
                <a:cs typeface="Trebuchet MS"/>
              </a:rPr>
              <a:t>interaction.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139" y="2482723"/>
            <a:ext cx="663575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Store</a:t>
            </a:r>
            <a:r>
              <a:rPr dirty="0" sz="1700" spc="-114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533D34"/>
                </a:solidFill>
                <a:latin typeface="Trebuchet MS"/>
                <a:cs typeface="Trebuchet MS"/>
              </a:rPr>
              <a:t>Integration</a:t>
            </a:r>
            <a:r>
              <a:rPr dirty="0" sz="17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Module: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Developing</a:t>
            </a:r>
            <a:r>
              <a:rPr dirty="0" sz="17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533D34"/>
                </a:solidFill>
                <a:latin typeface="Trebuchet MS"/>
                <a:cs typeface="Trebuchet MS"/>
              </a:rPr>
              <a:t>integrate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data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533D34"/>
                </a:solidFill>
                <a:latin typeface="Trebuchet MS"/>
                <a:cs typeface="Trebuchet MS"/>
              </a:rPr>
              <a:t>from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2044" y="2664079"/>
            <a:ext cx="647827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0">
                <a:solidFill>
                  <a:srgbClr val="533D34"/>
                </a:solidFill>
                <a:latin typeface="Trebuchet MS"/>
                <a:cs typeface="Trebuchet MS"/>
              </a:rPr>
              <a:t>various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533D34"/>
                </a:solidFill>
                <a:latin typeface="Trebuchet MS"/>
                <a:cs typeface="Trebuchet MS"/>
              </a:rPr>
              <a:t>food</a:t>
            </a:r>
            <a:r>
              <a:rPr dirty="0" sz="17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stores</a:t>
            </a:r>
            <a:r>
              <a:rPr dirty="0" sz="17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within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533D34"/>
                </a:solidFill>
                <a:latin typeface="Trebuchet MS"/>
                <a:cs typeface="Trebuchet MS"/>
              </a:rPr>
              <a:t>your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533D34"/>
                </a:solidFill>
                <a:latin typeface="Trebuchet MS"/>
                <a:cs typeface="Trebuchet MS"/>
              </a:rPr>
              <a:t>college</a:t>
            </a:r>
            <a:r>
              <a:rPr dirty="0" sz="17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campus,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including</a:t>
            </a:r>
            <a:r>
              <a:rPr dirty="0" sz="17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menu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items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2044" y="2845435"/>
            <a:ext cx="106108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17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533D34"/>
                </a:solidFill>
                <a:latin typeface="Trebuchet MS"/>
                <a:cs typeface="Trebuchet MS"/>
              </a:rPr>
              <a:t>prices.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3139" y="3153282"/>
            <a:ext cx="691515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Budget</a:t>
            </a:r>
            <a:r>
              <a:rPr dirty="0" sz="17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533D34"/>
                </a:solidFill>
                <a:latin typeface="Trebuchet MS"/>
                <a:cs typeface="Trebuchet MS"/>
              </a:rPr>
              <a:t>Filtering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Module: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Creating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</a:t>
            </a:r>
            <a:r>
              <a:rPr dirty="0" sz="1700" spc="-114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533D34"/>
                </a:solidFill>
                <a:latin typeface="Trebuchet MS"/>
                <a:cs typeface="Trebuchet MS"/>
              </a:rPr>
              <a:t>that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allows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users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533D34"/>
                </a:solidFill>
                <a:latin typeface="Trebuchet MS"/>
                <a:cs typeface="Trebuchet MS"/>
              </a:rPr>
              <a:t>set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533D34"/>
                </a:solidFill>
                <a:latin typeface="Trebuchet MS"/>
                <a:cs typeface="Trebuchet MS"/>
              </a:rPr>
              <a:t>their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22044" y="3334638"/>
            <a:ext cx="547433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budget</a:t>
            </a:r>
            <a:r>
              <a:rPr dirty="0" sz="17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constraints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533D34"/>
                </a:solidFill>
                <a:latin typeface="Trebuchet MS"/>
                <a:cs typeface="Trebuchet MS"/>
              </a:rPr>
              <a:t>filters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out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533D34"/>
                </a:solidFill>
                <a:latin typeface="Trebuchet MS"/>
                <a:cs typeface="Trebuchet MS"/>
              </a:rPr>
              <a:t>food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options</a:t>
            </a:r>
            <a:r>
              <a:rPr dirty="0" sz="17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accordingly.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93139" y="3642740"/>
            <a:ext cx="61785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5115" algn="l"/>
              </a:tabLst>
            </a:pP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Recommendation</a:t>
            </a:r>
            <a:r>
              <a:rPr dirty="0" sz="1700" spc="-1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System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Module: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533D34"/>
                </a:solidFill>
                <a:latin typeface="Trebuchet MS"/>
                <a:cs typeface="Trebuchet MS"/>
              </a:rPr>
              <a:t>Implementing</a:t>
            </a:r>
            <a:r>
              <a:rPr dirty="0" sz="17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533D34"/>
                </a:solidFill>
                <a:latin typeface="Trebuchet MS"/>
                <a:cs typeface="Trebuchet MS"/>
              </a:rPr>
              <a:t>that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22044" y="3824096"/>
            <a:ext cx="639127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30">
                <a:solidFill>
                  <a:srgbClr val="533D34"/>
                </a:solidFill>
                <a:latin typeface="Trebuchet MS"/>
                <a:cs typeface="Trebuchet MS"/>
              </a:rPr>
              <a:t>provides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533D34"/>
                </a:solidFill>
                <a:latin typeface="Trebuchet MS"/>
                <a:cs typeface="Trebuchet MS"/>
              </a:rPr>
              <a:t>personalized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recommendations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based</a:t>
            </a:r>
            <a:r>
              <a:rPr dirty="0" sz="1700" spc="-114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on</a:t>
            </a:r>
            <a:r>
              <a:rPr dirty="0" sz="1700" spc="-9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user</a:t>
            </a:r>
            <a:r>
              <a:rPr dirty="0" sz="1700" spc="-11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preferences,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22044" y="4005452"/>
            <a:ext cx="298259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5">
                <a:solidFill>
                  <a:srgbClr val="533D34"/>
                </a:solidFill>
                <a:latin typeface="Trebuchet MS"/>
                <a:cs typeface="Trebuchet MS"/>
              </a:rPr>
              <a:t>budget,</a:t>
            </a:r>
            <a:r>
              <a:rPr dirty="0" sz="17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dietary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533D34"/>
                </a:solidFill>
                <a:latin typeface="Trebuchet MS"/>
                <a:cs typeface="Trebuchet MS"/>
              </a:rPr>
              <a:t>restrictions.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93139" y="4314825"/>
            <a:ext cx="690118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Favorite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Food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Management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Module: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533D34"/>
                </a:solidFill>
                <a:latin typeface="Trebuchet MS"/>
                <a:cs typeface="Trebuchet MS"/>
              </a:rPr>
              <a:t>Implementing</a:t>
            </a:r>
            <a:r>
              <a:rPr dirty="0" sz="17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533D34"/>
                </a:solidFill>
                <a:latin typeface="Trebuchet MS"/>
                <a:cs typeface="Trebuchet MS"/>
              </a:rPr>
              <a:t>that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allows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22044" y="4496180"/>
            <a:ext cx="604393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users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save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533D34"/>
                </a:solidFill>
                <a:latin typeface="Trebuchet MS"/>
                <a:cs typeface="Trebuchet MS"/>
              </a:rPr>
              <a:t>their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533D34"/>
                </a:solidFill>
                <a:latin typeface="Trebuchet MS"/>
                <a:cs typeface="Trebuchet MS"/>
              </a:rPr>
              <a:t>favorite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533D34"/>
                </a:solidFill>
                <a:latin typeface="Trebuchet MS"/>
                <a:cs typeface="Trebuchet MS"/>
              </a:rPr>
              <a:t>food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items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533D34"/>
                </a:solidFill>
                <a:latin typeface="Trebuchet MS"/>
                <a:cs typeface="Trebuchet MS"/>
              </a:rPr>
              <a:t>for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quick</a:t>
            </a:r>
            <a:r>
              <a:rPr dirty="0" sz="17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60">
                <a:solidFill>
                  <a:srgbClr val="533D34"/>
                </a:solidFill>
                <a:latin typeface="Trebuchet MS"/>
                <a:cs typeface="Trebuchet MS"/>
              </a:rPr>
              <a:t>access</a:t>
            </a:r>
            <a:r>
              <a:rPr dirty="0" sz="17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future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22044" y="4677536"/>
            <a:ext cx="653859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70">
                <a:solidFill>
                  <a:srgbClr val="533D34"/>
                </a:solidFill>
                <a:latin typeface="Trebuchet MS"/>
                <a:cs typeface="Trebuchet MS"/>
              </a:rPr>
              <a:t>reference.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This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module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would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enable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users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dirty="0" sz="1700" spc="-11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533D34"/>
                </a:solidFill>
                <a:latin typeface="Trebuchet MS"/>
                <a:cs typeface="Trebuchet MS"/>
              </a:rPr>
              <a:t>easily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revisit</a:t>
            </a:r>
            <a:r>
              <a:rPr dirty="0" sz="17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533D34"/>
                </a:solidFill>
                <a:latin typeface="Trebuchet MS"/>
                <a:cs typeface="Trebuchet MS"/>
              </a:rPr>
              <a:t>reorder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22044" y="4858892"/>
            <a:ext cx="655320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80">
                <a:solidFill>
                  <a:srgbClr val="533D34"/>
                </a:solidFill>
                <a:latin typeface="Trebuchet MS"/>
                <a:cs typeface="Trebuchet MS"/>
              </a:rPr>
              <a:t>their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533D34"/>
                </a:solidFill>
                <a:latin typeface="Trebuchet MS"/>
                <a:cs typeface="Trebuchet MS"/>
              </a:rPr>
              <a:t>preferred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meals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533D34"/>
                </a:solidFill>
                <a:latin typeface="Trebuchet MS"/>
                <a:cs typeface="Trebuchet MS"/>
              </a:rPr>
              <a:t>without</a:t>
            </a:r>
            <a:r>
              <a:rPr dirty="0" sz="17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having</a:t>
            </a:r>
            <a:r>
              <a:rPr dirty="0" sz="17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dirty="0" sz="1700" spc="-11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search</a:t>
            </a:r>
            <a:r>
              <a:rPr dirty="0" sz="17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533D34"/>
                </a:solidFill>
                <a:latin typeface="Trebuchet MS"/>
                <a:cs typeface="Trebuchet MS"/>
              </a:rPr>
              <a:t>through</a:t>
            </a:r>
            <a:r>
              <a:rPr dirty="0" sz="17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533D34"/>
                </a:solidFill>
                <a:latin typeface="Trebuchet MS"/>
                <a:cs typeface="Trebuchet MS"/>
              </a:rPr>
              <a:t>the</a:t>
            </a:r>
            <a:r>
              <a:rPr dirty="0" sz="1700" spc="-114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533D34"/>
                </a:solidFill>
                <a:latin typeface="Trebuchet MS"/>
                <a:cs typeface="Trebuchet MS"/>
              </a:rPr>
              <a:t>entire</a:t>
            </a:r>
            <a:r>
              <a:rPr dirty="0" sz="17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533D34"/>
                </a:solidFill>
                <a:latin typeface="Trebuchet MS"/>
                <a:cs typeface="Trebuchet MS"/>
              </a:rPr>
              <a:t>menu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22044" y="5039944"/>
            <a:ext cx="100647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533D34"/>
                </a:solidFill>
                <a:latin typeface="Trebuchet MS"/>
                <a:cs typeface="Trebuchet MS"/>
              </a:rPr>
              <a:t>each</a:t>
            </a:r>
            <a:r>
              <a:rPr dirty="0" sz="17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533D34"/>
                </a:solidFill>
                <a:latin typeface="Trebuchet MS"/>
                <a:cs typeface="Trebuchet MS"/>
              </a:rPr>
              <a:t>time.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224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50"/>
              <a:t>DESIGN</a:t>
            </a:r>
            <a:r>
              <a:rPr dirty="0" spc="-125"/>
              <a:t> </a:t>
            </a:r>
            <a:r>
              <a:rPr dirty="0" spc="335"/>
              <a:t>METHODOLOGY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900"/>
              <a:t>User</a:t>
            </a:r>
            <a:r>
              <a:rPr dirty="0" sz="1900" spc="-140"/>
              <a:t> </a:t>
            </a:r>
            <a:r>
              <a:rPr dirty="0" sz="1900" spc="-20"/>
              <a:t>Research:</a:t>
            </a:r>
            <a:r>
              <a:rPr dirty="0" sz="1900" spc="-135"/>
              <a:t> </a:t>
            </a:r>
            <a:r>
              <a:rPr dirty="0" sz="1900"/>
              <a:t>Conduct</a:t>
            </a:r>
            <a:r>
              <a:rPr dirty="0" sz="1900" spc="-130"/>
              <a:t> </a:t>
            </a:r>
            <a:r>
              <a:rPr dirty="0" sz="1900" spc="-10"/>
              <a:t>surveys</a:t>
            </a:r>
            <a:r>
              <a:rPr dirty="0" sz="1900" spc="-100"/>
              <a:t> </a:t>
            </a:r>
            <a:r>
              <a:rPr dirty="0" sz="1900"/>
              <a:t>and</a:t>
            </a:r>
            <a:r>
              <a:rPr dirty="0" sz="1900" spc="-140"/>
              <a:t> </a:t>
            </a:r>
            <a:r>
              <a:rPr dirty="0" sz="1900" spc="-60"/>
              <a:t>interviews</a:t>
            </a:r>
            <a:r>
              <a:rPr dirty="0" sz="1900" spc="-120"/>
              <a:t> </a:t>
            </a:r>
            <a:r>
              <a:rPr dirty="0" sz="1900" spc="-75"/>
              <a:t>to</a:t>
            </a:r>
            <a:r>
              <a:rPr dirty="0" sz="1900" spc="-145"/>
              <a:t> </a:t>
            </a:r>
            <a:r>
              <a:rPr dirty="0" sz="1900" spc="-10"/>
              <a:t>understand</a:t>
            </a:r>
            <a:endParaRPr sz="1900"/>
          </a:p>
          <a:p>
            <a:pPr marL="241300">
              <a:lnSpc>
                <a:spcPts val="2055"/>
              </a:lnSpc>
            </a:pPr>
            <a:r>
              <a:rPr dirty="0" sz="1900" spc="-65"/>
              <a:t>the</a:t>
            </a:r>
            <a:r>
              <a:rPr dirty="0" sz="1900" spc="-145"/>
              <a:t> </a:t>
            </a:r>
            <a:r>
              <a:rPr dirty="0" sz="1900" spc="-50"/>
              <a:t>budget</a:t>
            </a:r>
            <a:r>
              <a:rPr dirty="0" sz="1900" spc="-150"/>
              <a:t> </a:t>
            </a:r>
            <a:r>
              <a:rPr dirty="0" sz="1900" spc="-30"/>
              <a:t>constraints</a:t>
            </a:r>
            <a:r>
              <a:rPr dirty="0" sz="1900" spc="-90"/>
              <a:t> </a:t>
            </a:r>
            <a:r>
              <a:rPr dirty="0" sz="1900"/>
              <a:t>and</a:t>
            </a:r>
            <a:r>
              <a:rPr dirty="0" sz="1900" spc="-150"/>
              <a:t> </a:t>
            </a:r>
            <a:r>
              <a:rPr dirty="0" sz="1900" spc="-40"/>
              <a:t>food</a:t>
            </a:r>
            <a:r>
              <a:rPr dirty="0" sz="1900" spc="-135"/>
              <a:t> </a:t>
            </a:r>
            <a:r>
              <a:rPr dirty="0" sz="1900" spc="-45"/>
              <a:t>preferences</a:t>
            </a:r>
            <a:r>
              <a:rPr dirty="0" sz="1900" spc="-120"/>
              <a:t> </a:t>
            </a:r>
            <a:r>
              <a:rPr dirty="0" sz="1900" spc="-70"/>
              <a:t>of</a:t>
            </a:r>
            <a:r>
              <a:rPr dirty="0" sz="1900" spc="-135"/>
              <a:t> </a:t>
            </a:r>
            <a:r>
              <a:rPr dirty="0" sz="1900" spc="-40"/>
              <a:t>college</a:t>
            </a:r>
            <a:r>
              <a:rPr dirty="0" sz="1900" spc="-120"/>
              <a:t> </a:t>
            </a:r>
            <a:r>
              <a:rPr dirty="0" sz="1900" spc="-10"/>
              <a:t>students.</a:t>
            </a:r>
            <a:endParaRPr sz="1900"/>
          </a:p>
          <a:p>
            <a:pPr marL="241300" marR="420370" indent="-229235">
              <a:lnSpc>
                <a:spcPts val="18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900" spc="-75"/>
              <a:t>Prototyping:</a:t>
            </a:r>
            <a:r>
              <a:rPr dirty="0" sz="1900" spc="-90"/>
              <a:t> </a:t>
            </a:r>
            <a:r>
              <a:rPr dirty="0" sz="1900" spc="-45"/>
              <a:t>Create</a:t>
            </a:r>
            <a:r>
              <a:rPr dirty="0" sz="1900" spc="-100"/>
              <a:t> </a:t>
            </a:r>
            <a:r>
              <a:rPr dirty="0" sz="1900" spc="-55"/>
              <a:t>wireframes</a:t>
            </a:r>
            <a:r>
              <a:rPr dirty="0" sz="1900" spc="-100"/>
              <a:t> </a:t>
            </a:r>
            <a:r>
              <a:rPr dirty="0" sz="1900"/>
              <a:t>and</a:t>
            </a:r>
            <a:r>
              <a:rPr dirty="0" sz="1900" spc="-125"/>
              <a:t> </a:t>
            </a:r>
            <a:r>
              <a:rPr dirty="0" sz="1900"/>
              <a:t>mockups</a:t>
            </a:r>
            <a:r>
              <a:rPr dirty="0" sz="1900" spc="-95"/>
              <a:t> </a:t>
            </a:r>
            <a:r>
              <a:rPr dirty="0" sz="1900" spc="-75"/>
              <a:t>to</a:t>
            </a:r>
            <a:r>
              <a:rPr dirty="0" sz="1900" spc="-120"/>
              <a:t> </a:t>
            </a:r>
            <a:r>
              <a:rPr dirty="0" sz="1900" spc="-45"/>
              <a:t>visualize</a:t>
            </a:r>
            <a:r>
              <a:rPr dirty="0" sz="1900" spc="-95"/>
              <a:t> </a:t>
            </a:r>
            <a:r>
              <a:rPr dirty="0" sz="1900" spc="-25"/>
              <a:t>the </a:t>
            </a:r>
            <a:r>
              <a:rPr dirty="0" sz="1900" spc="-10"/>
              <a:t>user</a:t>
            </a:r>
            <a:r>
              <a:rPr dirty="0" sz="1900" spc="-160"/>
              <a:t> </a:t>
            </a:r>
            <a:r>
              <a:rPr dirty="0" sz="1900" spc="-70"/>
              <a:t>interface</a:t>
            </a:r>
            <a:r>
              <a:rPr dirty="0" sz="1900" spc="-135"/>
              <a:t> </a:t>
            </a:r>
            <a:r>
              <a:rPr dirty="0" sz="1900"/>
              <a:t>and</a:t>
            </a:r>
            <a:r>
              <a:rPr dirty="0" sz="1900" spc="-145"/>
              <a:t> </a:t>
            </a:r>
            <a:r>
              <a:rPr dirty="0" sz="1900" spc="-10"/>
              <a:t>system</a:t>
            </a:r>
            <a:r>
              <a:rPr dirty="0" sz="1900" spc="-130"/>
              <a:t> </a:t>
            </a:r>
            <a:r>
              <a:rPr dirty="0" sz="1900" spc="-20"/>
              <a:t>flow.</a:t>
            </a:r>
            <a:endParaRPr sz="1900"/>
          </a:p>
          <a:p>
            <a:pPr marL="241300" marR="330200" indent="-229235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900" spc="-55"/>
              <a:t>Agile</a:t>
            </a:r>
            <a:r>
              <a:rPr dirty="0" sz="1900" spc="-135"/>
              <a:t> </a:t>
            </a:r>
            <a:r>
              <a:rPr dirty="0" sz="1900" spc="-45"/>
              <a:t>Development:</a:t>
            </a:r>
            <a:r>
              <a:rPr dirty="0" sz="1900" spc="-110"/>
              <a:t> </a:t>
            </a:r>
            <a:r>
              <a:rPr dirty="0" sz="1900" spc="-40"/>
              <a:t>Adopt</a:t>
            </a:r>
            <a:r>
              <a:rPr dirty="0" sz="1900" spc="-140"/>
              <a:t> </a:t>
            </a:r>
            <a:r>
              <a:rPr dirty="0" sz="1900" spc="-10"/>
              <a:t>an</a:t>
            </a:r>
            <a:r>
              <a:rPr dirty="0" sz="1900" spc="-145"/>
              <a:t> </a:t>
            </a:r>
            <a:r>
              <a:rPr dirty="0" sz="1900" spc="-105"/>
              <a:t>iterative</a:t>
            </a:r>
            <a:r>
              <a:rPr dirty="0" sz="1900" spc="-130"/>
              <a:t> </a:t>
            </a:r>
            <a:r>
              <a:rPr dirty="0" sz="1900" spc="-10"/>
              <a:t>approach</a:t>
            </a:r>
            <a:r>
              <a:rPr dirty="0" sz="1900" spc="-150"/>
              <a:t> </a:t>
            </a:r>
            <a:r>
              <a:rPr dirty="0" sz="1900" spc="-75"/>
              <a:t>to</a:t>
            </a:r>
            <a:r>
              <a:rPr dirty="0" sz="1900" spc="-150"/>
              <a:t> </a:t>
            </a:r>
            <a:r>
              <a:rPr dirty="0" sz="1900" spc="-10"/>
              <a:t>software </a:t>
            </a:r>
            <a:r>
              <a:rPr dirty="0" sz="1900" spc="-60"/>
              <a:t>development,</a:t>
            </a:r>
            <a:r>
              <a:rPr dirty="0" sz="1900" spc="-90"/>
              <a:t> </a:t>
            </a:r>
            <a:r>
              <a:rPr dirty="0" sz="1900" spc="-50"/>
              <a:t>allowing</a:t>
            </a:r>
            <a:r>
              <a:rPr dirty="0" sz="1900" spc="-70"/>
              <a:t> </a:t>
            </a:r>
            <a:r>
              <a:rPr dirty="0" sz="1900" spc="-90"/>
              <a:t>for</a:t>
            </a:r>
            <a:r>
              <a:rPr dirty="0" sz="1900" spc="-114"/>
              <a:t> </a:t>
            </a:r>
            <a:r>
              <a:rPr dirty="0" sz="1900"/>
              <a:t>continuous</a:t>
            </a:r>
            <a:r>
              <a:rPr dirty="0" sz="1900" spc="-85"/>
              <a:t> </a:t>
            </a:r>
            <a:r>
              <a:rPr dirty="0" sz="1900" spc="-55"/>
              <a:t>improvement</a:t>
            </a:r>
            <a:r>
              <a:rPr dirty="0" sz="1900" spc="-80"/>
              <a:t> </a:t>
            </a:r>
            <a:r>
              <a:rPr dirty="0" sz="1900"/>
              <a:t>based</a:t>
            </a:r>
            <a:r>
              <a:rPr dirty="0" sz="1900" spc="-125"/>
              <a:t> </a:t>
            </a:r>
            <a:r>
              <a:rPr dirty="0" sz="1900" spc="-25"/>
              <a:t>on </a:t>
            </a:r>
            <a:r>
              <a:rPr dirty="0" sz="1900" spc="-10"/>
              <a:t>user</a:t>
            </a:r>
            <a:r>
              <a:rPr dirty="0" sz="1900" spc="-160"/>
              <a:t> </a:t>
            </a:r>
            <a:r>
              <a:rPr dirty="0" sz="1900" spc="-10"/>
              <a:t>feedback.</a:t>
            </a:r>
            <a:endParaRPr sz="1900"/>
          </a:p>
          <a:p>
            <a:pPr marL="241300" marR="429895" indent="-229235">
              <a:lnSpc>
                <a:spcPts val="18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900" spc="-10"/>
              <a:t>Backend</a:t>
            </a:r>
            <a:r>
              <a:rPr dirty="0" sz="1900" spc="-114"/>
              <a:t> </a:t>
            </a:r>
            <a:r>
              <a:rPr dirty="0" sz="1900" spc="-45"/>
              <a:t>Development:</a:t>
            </a:r>
            <a:r>
              <a:rPr dirty="0" sz="1900" spc="-80"/>
              <a:t> </a:t>
            </a:r>
            <a:r>
              <a:rPr dirty="0" sz="1900" spc="-40"/>
              <a:t>Implement</a:t>
            </a:r>
            <a:r>
              <a:rPr dirty="0" sz="1900" spc="-100"/>
              <a:t> </a:t>
            </a:r>
            <a:r>
              <a:rPr dirty="0" sz="1900" spc="-35"/>
              <a:t>algorithms</a:t>
            </a:r>
            <a:r>
              <a:rPr dirty="0" sz="1900" spc="-110"/>
              <a:t> </a:t>
            </a:r>
            <a:r>
              <a:rPr dirty="0" sz="1900" spc="-75"/>
              <a:t>to</a:t>
            </a:r>
            <a:r>
              <a:rPr dirty="0" sz="1900" spc="-130"/>
              <a:t> </a:t>
            </a:r>
            <a:r>
              <a:rPr dirty="0" sz="1900" spc="-25"/>
              <a:t>match</a:t>
            </a:r>
            <a:r>
              <a:rPr dirty="0" sz="1900" spc="-110"/>
              <a:t> </a:t>
            </a:r>
            <a:r>
              <a:rPr dirty="0" sz="1900" spc="-20"/>
              <a:t>user </a:t>
            </a:r>
            <a:r>
              <a:rPr dirty="0" sz="1900" spc="-30"/>
              <a:t>budgets</a:t>
            </a:r>
            <a:r>
              <a:rPr dirty="0" sz="1900" spc="-145"/>
              <a:t> </a:t>
            </a:r>
            <a:r>
              <a:rPr dirty="0" sz="1900" spc="-75"/>
              <a:t>with</a:t>
            </a:r>
            <a:r>
              <a:rPr dirty="0" sz="1900" spc="-145"/>
              <a:t> </a:t>
            </a:r>
            <a:r>
              <a:rPr dirty="0" sz="1900" spc="-50"/>
              <a:t>available</a:t>
            </a:r>
            <a:r>
              <a:rPr dirty="0" sz="1900" spc="-120"/>
              <a:t> </a:t>
            </a:r>
            <a:r>
              <a:rPr dirty="0" sz="1900" spc="-40"/>
              <a:t>food</a:t>
            </a:r>
            <a:r>
              <a:rPr dirty="0" sz="1900" spc="-145"/>
              <a:t> </a:t>
            </a:r>
            <a:r>
              <a:rPr dirty="0" sz="1900" spc="-30"/>
              <a:t>items</a:t>
            </a:r>
            <a:r>
              <a:rPr dirty="0" sz="1900" spc="-140"/>
              <a:t> </a:t>
            </a:r>
            <a:r>
              <a:rPr dirty="0" sz="1900"/>
              <a:t>and</a:t>
            </a:r>
            <a:r>
              <a:rPr dirty="0" sz="1900" spc="-155"/>
              <a:t> </a:t>
            </a:r>
            <a:r>
              <a:rPr dirty="0" sz="1900" spc="-45"/>
              <a:t>store</a:t>
            </a:r>
            <a:r>
              <a:rPr dirty="0" sz="1900" spc="-135"/>
              <a:t> </a:t>
            </a:r>
            <a:r>
              <a:rPr dirty="0" sz="1900" spc="-10"/>
              <a:t>locations.</a:t>
            </a:r>
            <a:endParaRPr sz="1900"/>
          </a:p>
          <a:p>
            <a:pPr marL="241300" marR="115570" indent="-229235">
              <a:lnSpc>
                <a:spcPts val="1820"/>
              </a:lnSpc>
              <a:spcBef>
                <a:spcPts val="1000"/>
              </a:spcBef>
              <a:buChar char="•"/>
              <a:tabLst>
                <a:tab pos="241300" algn="l"/>
                <a:tab pos="290195" algn="l"/>
              </a:tabLst>
            </a:pPr>
            <a:r>
              <a:rPr dirty="0" sz="1900">
                <a:latin typeface="Arial MT"/>
                <a:cs typeface="Arial MT"/>
              </a:rPr>
              <a:t>	</a:t>
            </a:r>
            <a:r>
              <a:rPr dirty="0" sz="1900" spc="-50"/>
              <a:t>Frontend</a:t>
            </a:r>
            <a:r>
              <a:rPr dirty="0" sz="1900" spc="-135"/>
              <a:t> </a:t>
            </a:r>
            <a:r>
              <a:rPr dirty="0" sz="1900" spc="-45"/>
              <a:t>Development:</a:t>
            </a:r>
            <a:r>
              <a:rPr dirty="0" sz="1900" spc="-110"/>
              <a:t> </a:t>
            </a:r>
            <a:r>
              <a:rPr dirty="0" sz="1900" spc="-25"/>
              <a:t>Develop</a:t>
            </a:r>
            <a:r>
              <a:rPr dirty="0" sz="1900" spc="-100"/>
              <a:t> </a:t>
            </a:r>
            <a:r>
              <a:rPr dirty="0" sz="1900"/>
              <a:t>a</a:t>
            </a:r>
            <a:r>
              <a:rPr dirty="0" sz="1900" spc="-155"/>
              <a:t> </a:t>
            </a:r>
            <a:r>
              <a:rPr dirty="0" sz="1900" spc="-10"/>
              <a:t>responsive</a:t>
            </a:r>
            <a:r>
              <a:rPr dirty="0" sz="1900" spc="-120"/>
              <a:t> </a:t>
            </a:r>
            <a:r>
              <a:rPr dirty="0" sz="1900"/>
              <a:t>and</a:t>
            </a:r>
            <a:r>
              <a:rPr dirty="0" sz="1900" spc="-155"/>
              <a:t> </a:t>
            </a:r>
            <a:r>
              <a:rPr dirty="0" sz="1900" spc="-40"/>
              <a:t>user-</a:t>
            </a:r>
            <a:r>
              <a:rPr dirty="0" sz="1900" spc="-35"/>
              <a:t>friendly </a:t>
            </a:r>
            <a:r>
              <a:rPr dirty="0" sz="1900" spc="-70"/>
              <a:t>interface</a:t>
            </a:r>
            <a:r>
              <a:rPr dirty="0" sz="1900" spc="-145"/>
              <a:t> </a:t>
            </a:r>
            <a:r>
              <a:rPr dirty="0" sz="1900" spc="-90"/>
              <a:t>for</a:t>
            </a:r>
            <a:r>
              <a:rPr dirty="0" sz="1900" spc="-150"/>
              <a:t> </a:t>
            </a:r>
            <a:r>
              <a:rPr dirty="0" sz="1900"/>
              <a:t>easy</a:t>
            </a:r>
            <a:r>
              <a:rPr dirty="0" sz="1900" spc="-145"/>
              <a:t> </a:t>
            </a:r>
            <a:r>
              <a:rPr dirty="0" sz="1900" spc="-50"/>
              <a:t>navigation</a:t>
            </a:r>
            <a:r>
              <a:rPr dirty="0" sz="1900" spc="-140"/>
              <a:t> </a:t>
            </a:r>
            <a:r>
              <a:rPr dirty="0" sz="1900"/>
              <a:t>and</a:t>
            </a:r>
            <a:r>
              <a:rPr dirty="0" sz="1900" spc="-145"/>
              <a:t> </a:t>
            </a:r>
            <a:r>
              <a:rPr dirty="0" sz="1900" spc="-25"/>
              <a:t>int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pc="280"/>
              <a:t>SOFTWARE</a:t>
            </a:r>
            <a:r>
              <a:rPr dirty="0" spc="-125"/>
              <a:t> </a:t>
            </a:r>
            <a:r>
              <a:rPr dirty="0" spc="345"/>
              <a:t>AND</a:t>
            </a:r>
            <a:r>
              <a:rPr dirty="0" spc="-135"/>
              <a:t> </a:t>
            </a:r>
            <a:r>
              <a:rPr dirty="0" spc="260"/>
              <a:t>HARDWARE </a:t>
            </a:r>
            <a:r>
              <a:rPr dirty="0" spc="285"/>
              <a:t>REQUIREMENTS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928596"/>
            <a:ext cx="6626859" cy="28346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Software:</a:t>
            </a:r>
            <a:endParaRPr sz="20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2735" algn="l"/>
              </a:tabLst>
            </a:pPr>
            <a:r>
              <a:rPr dirty="0" sz="2000" spc="-45">
                <a:solidFill>
                  <a:srgbClr val="533D34"/>
                </a:solidFill>
                <a:latin typeface="Trebuchet MS"/>
                <a:cs typeface="Trebuchet MS"/>
              </a:rPr>
              <a:t>Frameworks: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533D34"/>
                </a:solidFill>
                <a:latin typeface="Trebuchet MS"/>
                <a:cs typeface="Trebuchet MS"/>
              </a:rPr>
              <a:t>Node.js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533D34"/>
                </a:solidFill>
                <a:latin typeface="Trebuchet MS"/>
                <a:cs typeface="Trebuchet MS"/>
              </a:rPr>
              <a:t>(for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33D34"/>
                </a:solidFill>
                <a:latin typeface="Trebuchet MS"/>
                <a:cs typeface="Trebuchet MS"/>
              </a:rPr>
              <a:t>backend),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533D34"/>
                </a:solidFill>
                <a:latin typeface="Trebuchet MS"/>
                <a:cs typeface="Trebuchet MS"/>
              </a:rPr>
              <a:t>React.js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533D34"/>
                </a:solidFill>
                <a:latin typeface="Trebuchet MS"/>
                <a:cs typeface="Trebuchet MS"/>
              </a:rPr>
              <a:t>(for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533D34"/>
                </a:solidFill>
                <a:latin typeface="Trebuchet MS"/>
                <a:cs typeface="Trebuchet MS"/>
              </a:rPr>
              <a:t>frontend)</a:t>
            </a:r>
            <a:endParaRPr sz="20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2735" algn="l"/>
              </a:tabLst>
            </a:pP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Database:</a:t>
            </a:r>
            <a:r>
              <a:rPr dirty="0" sz="20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33D34"/>
                </a:solidFill>
                <a:latin typeface="Trebuchet MS"/>
                <a:cs typeface="Trebuchet MS"/>
              </a:rPr>
              <a:t>MongoDB</a:t>
            </a:r>
            <a:endParaRPr sz="20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2735" algn="l"/>
              </a:tabLst>
            </a:pP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IDEs:</a:t>
            </a:r>
            <a:r>
              <a:rPr dirty="0" sz="20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Visual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Studio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2735" algn="l"/>
              </a:tabLst>
            </a:pP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Hardware:</a:t>
            </a:r>
            <a:endParaRPr sz="20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2735" algn="l"/>
              </a:tabLst>
            </a:pPr>
            <a:r>
              <a:rPr dirty="0" sz="2000" spc="-60">
                <a:solidFill>
                  <a:srgbClr val="533D34"/>
                </a:solidFill>
                <a:latin typeface="Trebuchet MS"/>
                <a:cs typeface="Trebuchet MS"/>
              </a:rPr>
              <a:t>Server:</a:t>
            </a:r>
            <a:r>
              <a:rPr dirty="0" sz="20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Minimum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2GB</a:t>
            </a:r>
            <a:r>
              <a:rPr dirty="0" sz="20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RAM,</a:t>
            </a:r>
            <a:r>
              <a:rPr dirty="0" sz="20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1GHz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Processor</a:t>
            </a:r>
            <a:endParaRPr sz="2000">
              <a:latin typeface="Trebuchet MS"/>
              <a:cs typeface="Trebuchet MS"/>
            </a:endParaRPr>
          </a:p>
          <a:p>
            <a:pPr marL="292735" indent="-2800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2735" algn="l"/>
              </a:tabLst>
            </a:pPr>
            <a:r>
              <a:rPr dirty="0" sz="2000" spc="-50">
                <a:solidFill>
                  <a:srgbClr val="533D34"/>
                </a:solidFill>
                <a:latin typeface="Trebuchet MS"/>
                <a:cs typeface="Trebuchet MS"/>
              </a:rPr>
              <a:t>Client: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Chrome</a:t>
            </a:r>
            <a:r>
              <a:rPr dirty="0" sz="2000" spc="-1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533D34"/>
                </a:solidFill>
                <a:latin typeface="Trebuchet MS"/>
                <a:cs typeface="Trebuchet MS"/>
              </a:rPr>
              <a:t>web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browser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224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70"/>
              <a:t>TEST</a:t>
            </a:r>
            <a:r>
              <a:rPr dirty="0" spc="-120"/>
              <a:t> </a:t>
            </a:r>
            <a:r>
              <a:rPr dirty="0" spc="340"/>
              <a:t>CASE</a:t>
            </a:r>
            <a:r>
              <a:rPr dirty="0" spc="-125"/>
              <a:t> </a:t>
            </a:r>
            <a:r>
              <a:rPr dirty="0" spc="295"/>
              <a:t>SPECIFICATION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2023999"/>
            <a:ext cx="6979284" cy="330771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marR="746125" indent="-22923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35">
                <a:solidFill>
                  <a:srgbClr val="533D34"/>
                </a:solidFill>
                <a:latin typeface="Trebuchet MS"/>
                <a:cs typeface="Trebuchet MS"/>
              </a:rPr>
              <a:t>Budget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533D34"/>
                </a:solidFill>
                <a:latin typeface="Trebuchet MS"/>
                <a:cs typeface="Trebuchet MS"/>
              </a:rPr>
              <a:t>filtering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533D34"/>
                </a:solidFill>
                <a:latin typeface="Trebuchet MS"/>
                <a:cs typeface="Trebuchet MS"/>
              </a:rPr>
              <a:t>Verify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533D34"/>
                </a:solidFill>
                <a:latin typeface="Trebuchet MS"/>
                <a:cs typeface="Trebuchet MS"/>
              </a:rPr>
              <a:t>filtering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Trebuchet MS"/>
                <a:cs typeface="Trebuchet MS"/>
              </a:rPr>
              <a:t>works</a:t>
            </a:r>
            <a:r>
              <a:rPr dirty="0" sz="20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33D34"/>
                </a:solidFill>
                <a:latin typeface="Trebuchet MS"/>
                <a:cs typeface="Trebuchet MS"/>
              </a:rPr>
              <a:t>for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Trebuchet MS"/>
                <a:cs typeface="Trebuchet MS"/>
              </a:rPr>
              <a:t>budgets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within, </a:t>
            </a:r>
            <a:r>
              <a:rPr dirty="0" sz="2000" spc="-45">
                <a:solidFill>
                  <a:srgbClr val="533D34"/>
                </a:solidFill>
                <a:latin typeface="Trebuchet MS"/>
                <a:cs typeface="Trebuchet MS"/>
              </a:rPr>
              <a:t>outside,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at</a:t>
            </a:r>
            <a:r>
              <a:rPr dirty="0" sz="2000" spc="-1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the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33D34"/>
                </a:solidFill>
                <a:latin typeface="Trebuchet MS"/>
                <a:cs typeface="Trebuchet MS"/>
              </a:rPr>
              <a:t>limit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of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the</a:t>
            </a:r>
            <a:r>
              <a:rPr dirty="0" sz="20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33D34"/>
                </a:solidFill>
                <a:latin typeface="Trebuchet MS"/>
                <a:cs typeface="Trebuchet MS"/>
              </a:rPr>
              <a:t>available</a:t>
            </a:r>
            <a:r>
              <a:rPr dirty="0" sz="2000" spc="-18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range</a:t>
            </a:r>
            <a:endParaRPr sz="2000">
              <a:latin typeface="Trebuchet MS"/>
              <a:cs typeface="Trebuchet MS"/>
            </a:endParaRPr>
          </a:p>
          <a:p>
            <a:pPr marL="241300" marR="162560" indent="-229235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.Favorite</a:t>
            </a:r>
            <a:r>
              <a:rPr dirty="0" sz="2000" spc="-1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Food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Management</a:t>
            </a:r>
            <a:r>
              <a:rPr dirty="0" sz="2000" spc="-1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: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Ensure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33D34"/>
                </a:solidFill>
                <a:latin typeface="Trebuchet MS"/>
                <a:cs typeface="Trebuchet MS"/>
              </a:rPr>
              <a:t>adding,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removing,</a:t>
            </a:r>
            <a:r>
              <a:rPr dirty="0" sz="20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and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preventing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Trebuchet MS"/>
                <a:cs typeface="Trebuchet MS"/>
              </a:rPr>
              <a:t>duplicates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533D34"/>
                </a:solidFill>
                <a:latin typeface="Trebuchet MS"/>
                <a:cs typeface="Trebuchet MS"/>
              </a:rPr>
              <a:t>in</a:t>
            </a:r>
            <a:r>
              <a:rPr dirty="0" sz="20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the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favorites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533D34"/>
                </a:solidFill>
                <a:latin typeface="Trebuchet MS"/>
                <a:cs typeface="Trebuchet MS"/>
              </a:rPr>
              <a:t>list</a:t>
            </a:r>
            <a:r>
              <a:rPr dirty="0" sz="20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Trebuchet MS"/>
                <a:cs typeface="Trebuchet MS"/>
              </a:rPr>
              <a:t>functions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533D34"/>
                </a:solidFill>
                <a:latin typeface="Trebuchet MS"/>
                <a:cs typeface="Trebuchet MS"/>
              </a:rPr>
              <a:t>correctly.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User</a:t>
            </a:r>
            <a:r>
              <a:rPr dirty="0" sz="20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Interface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:</a:t>
            </a:r>
            <a:r>
              <a:rPr dirty="0" sz="20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533D34"/>
                </a:solidFill>
                <a:latin typeface="Trebuchet MS"/>
                <a:cs typeface="Trebuchet MS"/>
              </a:rPr>
              <a:t>Test</a:t>
            </a:r>
            <a:r>
              <a:rPr dirty="0" sz="2000" spc="-12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533D34"/>
                </a:solidFill>
                <a:latin typeface="Trebuchet MS"/>
                <a:cs typeface="Trebuchet MS"/>
              </a:rPr>
              <a:t>interface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responsiveness,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533D34"/>
                </a:solidFill>
                <a:latin typeface="Trebuchet MS"/>
                <a:cs typeface="Trebuchet MS"/>
              </a:rPr>
              <a:t>usability,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error</a:t>
            </a:r>
            <a:r>
              <a:rPr dirty="0" sz="2000" spc="-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message</a:t>
            </a: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display.</a:t>
            </a:r>
            <a:endParaRPr sz="2000">
              <a:latin typeface="Trebuchet MS"/>
              <a:cs typeface="Trebuchet MS"/>
            </a:endParaRPr>
          </a:p>
          <a:p>
            <a:pPr marL="241300" marR="5080" indent="-229235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Database</a:t>
            </a:r>
            <a:r>
              <a:rPr dirty="0" sz="2000" spc="-17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33D34"/>
                </a:solidFill>
                <a:latin typeface="Trebuchet MS"/>
                <a:cs typeface="Trebuchet MS"/>
              </a:rPr>
              <a:t>Integrity</a:t>
            </a:r>
            <a:r>
              <a:rPr dirty="0" sz="20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:</a:t>
            </a:r>
            <a:r>
              <a:rPr dirty="0" sz="20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533D34"/>
                </a:solidFill>
                <a:latin typeface="Trebuchet MS"/>
                <a:cs typeface="Trebuchet MS"/>
              </a:rPr>
              <a:t>Verify</a:t>
            </a:r>
            <a:r>
              <a:rPr dirty="0" sz="2000" spc="-16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533D34"/>
                </a:solidFill>
                <a:latin typeface="Trebuchet MS"/>
                <a:cs typeface="Trebuchet MS"/>
              </a:rPr>
              <a:t>correct</a:t>
            </a:r>
            <a:r>
              <a:rPr dirty="0" sz="2000" spc="-15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533D34"/>
                </a:solidFill>
                <a:latin typeface="Trebuchet MS"/>
                <a:cs typeface="Trebuchet MS"/>
              </a:rPr>
              <a:t>storage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20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33D34"/>
                </a:solidFill>
                <a:latin typeface="Trebuchet MS"/>
                <a:cs typeface="Trebuchet MS"/>
              </a:rPr>
              <a:t>retrieval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of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33D34"/>
                </a:solidFill>
                <a:latin typeface="Trebuchet MS"/>
                <a:cs typeface="Trebuchet MS"/>
              </a:rPr>
              <a:t>food </a:t>
            </a:r>
            <a:r>
              <a:rPr dirty="0" sz="2000" spc="-30">
                <a:solidFill>
                  <a:srgbClr val="533D34"/>
                </a:solidFill>
                <a:latin typeface="Trebuchet MS"/>
                <a:cs typeface="Trebuchet MS"/>
              </a:rPr>
              <a:t>items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2000" spc="-15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533D34"/>
                </a:solidFill>
                <a:latin typeface="Trebuchet MS"/>
                <a:cs typeface="Trebuchet MS"/>
              </a:rPr>
              <a:t>favorites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533D34"/>
                </a:solidFill>
                <a:latin typeface="Trebuchet MS"/>
                <a:cs typeface="Trebuchet MS"/>
              </a:rPr>
              <a:t>list</a:t>
            </a:r>
            <a:r>
              <a:rPr dirty="0" sz="2000" spc="-13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integrity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.Integration</a:t>
            </a:r>
            <a:r>
              <a:rPr dirty="0" sz="2000" spc="-14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75">
                <a:solidFill>
                  <a:srgbClr val="533D34"/>
                </a:solidFill>
                <a:latin typeface="Trebuchet MS"/>
                <a:cs typeface="Trebuchet MS"/>
              </a:rPr>
              <a:t>:</a:t>
            </a:r>
            <a:r>
              <a:rPr dirty="0" sz="2000" spc="-114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533D34"/>
                </a:solidFill>
                <a:latin typeface="Trebuchet MS"/>
                <a:cs typeface="Trebuchet MS"/>
              </a:rPr>
              <a:t>Test</a:t>
            </a:r>
            <a:r>
              <a:rPr dirty="0" sz="20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533D34"/>
                </a:solidFill>
                <a:latin typeface="Trebuchet MS"/>
                <a:cs typeface="Trebuchet MS"/>
              </a:rPr>
              <a:t>integration</a:t>
            </a:r>
            <a:r>
              <a:rPr dirty="0" sz="2000" spc="-16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with</a:t>
            </a:r>
            <a:r>
              <a:rPr dirty="0" sz="20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external</a:t>
            </a:r>
            <a:r>
              <a:rPr dirty="0" sz="2000" spc="-13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systems</a:t>
            </a:r>
            <a:r>
              <a:rPr dirty="0" sz="2000" spc="-14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60">
                <a:solidFill>
                  <a:srgbClr val="533D34"/>
                </a:solidFill>
                <a:latin typeface="Trebuchet MS"/>
                <a:cs typeface="Trebuchet MS"/>
              </a:rPr>
              <a:t>compatibility</a:t>
            </a:r>
            <a:r>
              <a:rPr dirty="0" sz="2000" spc="-10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across</a:t>
            </a:r>
            <a:r>
              <a:rPr dirty="0" sz="2000" spc="-12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browsers</a:t>
            </a:r>
            <a:r>
              <a:rPr dirty="0" sz="2000" spc="-8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dirty="0" sz="2000" spc="-95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33D34"/>
                </a:solidFill>
                <a:latin typeface="Trebuchet MS"/>
                <a:cs typeface="Trebuchet MS"/>
              </a:rPr>
              <a:t>devices</a:t>
            </a:r>
            <a:r>
              <a:rPr dirty="0" sz="2000" spc="-10">
                <a:solidFill>
                  <a:srgbClr val="533D34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939271" y="6327647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 h="0">
                <a:moveTo>
                  <a:pt x="0" y="0"/>
                </a:moveTo>
                <a:lnTo>
                  <a:pt x="414908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962529" y="5177409"/>
            <a:ext cx="3261360" cy="1712595"/>
            <a:chOff x="8962529" y="5177409"/>
            <a:chExt cx="3261360" cy="1712595"/>
          </a:xfrm>
        </p:grpSpPr>
        <p:sp>
          <p:nvSpPr>
            <p:cNvPr id="4" name="object 4" descr=""/>
            <p:cNvSpPr/>
            <p:nvPr/>
          </p:nvSpPr>
          <p:spPr>
            <a:xfrm>
              <a:off x="8981579" y="6142610"/>
              <a:ext cx="1833880" cy="715645"/>
            </a:xfrm>
            <a:custGeom>
              <a:avLst/>
              <a:gdLst/>
              <a:ahLst/>
              <a:cxnLst/>
              <a:rect l="l" t="t" r="r" b="b"/>
              <a:pathLst>
                <a:path w="1833879" h="715645">
                  <a:moveTo>
                    <a:pt x="1833503" y="715388"/>
                  </a:moveTo>
                  <a:lnTo>
                    <a:pt x="1822310" y="617295"/>
                  </a:lnTo>
                  <a:lnTo>
                    <a:pt x="1812560" y="565927"/>
                  </a:lnTo>
                  <a:lnTo>
                    <a:pt x="1800639" y="515692"/>
                  </a:lnTo>
                  <a:lnTo>
                    <a:pt x="1786511" y="466779"/>
                  </a:lnTo>
                  <a:lnTo>
                    <a:pt x="1770142" y="419382"/>
                  </a:lnTo>
                  <a:lnTo>
                    <a:pt x="1751497" y="373693"/>
                  </a:lnTo>
                  <a:lnTo>
                    <a:pt x="1730541" y="329904"/>
                  </a:lnTo>
                  <a:lnTo>
                    <a:pt x="1707240" y="288206"/>
                  </a:lnTo>
                  <a:lnTo>
                    <a:pt x="1681559" y="248792"/>
                  </a:lnTo>
                  <a:lnTo>
                    <a:pt x="1653463" y="211855"/>
                  </a:lnTo>
                  <a:lnTo>
                    <a:pt x="1622918" y="177586"/>
                  </a:lnTo>
                  <a:lnTo>
                    <a:pt x="1589889" y="146177"/>
                  </a:lnTo>
                  <a:lnTo>
                    <a:pt x="1554341" y="117820"/>
                  </a:lnTo>
                  <a:lnTo>
                    <a:pt x="1516240" y="92708"/>
                  </a:lnTo>
                  <a:lnTo>
                    <a:pt x="1465451" y="65701"/>
                  </a:lnTo>
                  <a:lnTo>
                    <a:pt x="1413918" y="44134"/>
                  </a:lnTo>
                  <a:lnTo>
                    <a:pt x="1362158" y="27497"/>
                  </a:lnTo>
                  <a:lnTo>
                    <a:pt x="1310690" y="15276"/>
                  </a:lnTo>
                  <a:lnTo>
                    <a:pt x="1260032" y="6961"/>
                  </a:lnTo>
                  <a:lnTo>
                    <a:pt x="1210702" y="2040"/>
                  </a:lnTo>
                  <a:lnTo>
                    <a:pt x="1163217" y="0"/>
                  </a:lnTo>
                  <a:lnTo>
                    <a:pt x="1118095" y="329"/>
                  </a:lnTo>
                  <a:lnTo>
                    <a:pt x="1089595" y="1611"/>
                  </a:lnTo>
                  <a:lnTo>
                    <a:pt x="1062501" y="3565"/>
                  </a:lnTo>
                  <a:lnTo>
                    <a:pt x="1036978" y="6042"/>
                  </a:lnTo>
                  <a:lnTo>
                    <a:pt x="1013193" y="8888"/>
                  </a:lnTo>
                  <a:lnTo>
                    <a:pt x="977994" y="12948"/>
                  </a:lnTo>
                  <a:lnTo>
                    <a:pt x="939253" y="18407"/>
                  </a:lnTo>
                  <a:lnTo>
                    <a:pt x="897296" y="25530"/>
                  </a:lnTo>
                  <a:lnTo>
                    <a:pt x="852447" y="34586"/>
                  </a:lnTo>
                  <a:lnTo>
                    <a:pt x="805033" y="45840"/>
                  </a:lnTo>
                  <a:lnTo>
                    <a:pt x="755378" y="59559"/>
                  </a:lnTo>
                  <a:lnTo>
                    <a:pt x="703808" y="76011"/>
                  </a:lnTo>
                  <a:lnTo>
                    <a:pt x="650647" y="95461"/>
                  </a:lnTo>
                  <a:lnTo>
                    <a:pt x="596220" y="118176"/>
                  </a:lnTo>
                  <a:lnTo>
                    <a:pt x="540854" y="144424"/>
                  </a:lnTo>
                  <a:lnTo>
                    <a:pt x="484873" y="174471"/>
                  </a:lnTo>
                  <a:lnTo>
                    <a:pt x="440680" y="200934"/>
                  </a:lnTo>
                  <a:lnTo>
                    <a:pt x="398652" y="228668"/>
                  </a:lnTo>
                  <a:lnTo>
                    <a:pt x="358676" y="257706"/>
                  </a:lnTo>
                  <a:lnTo>
                    <a:pt x="320636" y="288083"/>
                  </a:lnTo>
                  <a:lnTo>
                    <a:pt x="284420" y="319832"/>
                  </a:lnTo>
                  <a:lnTo>
                    <a:pt x="249913" y="352989"/>
                  </a:lnTo>
                  <a:lnTo>
                    <a:pt x="217001" y="387588"/>
                  </a:lnTo>
                  <a:lnTo>
                    <a:pt x="185570" y="423662"/>
                  </a:lnTo>
                  <a:lnTo>
                    <a:pt x="155506" y="461246"/>
                  </a:lnTo>
                  <a:lnTo>
                    <a:pt x="126695" y="500374"/>
                  </a:lnTo>
                  <a:lnTo>
                    <a:pt x="99024" y="541080"/>
                  </a:lnTo>
                  <a:lnTo>
                    <a:pt x="72377" y="583399"/>
                  </a:lnTo>
                  <a:lnTo>
                    <a:pt x="46641" y="627364"/>
                  </a:lnTo>
                  <a:lnTo>
                    <a:pt x="21703" y="673011"/>
                  </a:lnTo>
                  <a:lnTo>
                    <a:pt x="0" y="715388"/>
                  </a:lnTo>
                </a:path>
              </a:pathLst>
            </a:custGeom>
            <a:ln w="3810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316031" y="5209159"/>
              <a:ext cx="1876425" cy="1649095"/>
            </a:xfrm>
            <a:custGeom>
              <a:avLst/>
              <a:gdLst/>
              <a:ahLst/>
              <a:cxnLst/>
              <a:rect l="l" t="t" r="r" b="b"/>
              <a:pathLst>
                <a:path w="1876425" h="1649095">
                  <a:moveTo>
                    <a:pt x="1875968" y="16637"/>
                  </a:moveTo>
                  <a:lnTo>
                    <a:pt x="1838249" y="9144"/>
                  </a:lnTo>
                  <a:lnTo>
                    <a:pt x="1812508" y="6840"/>
                  </a:lnTo>
                  <a:lnTo>
                    <a:pt x="1786338" y="3857"/>
                  </a:lnTo>
                  <a:lnTo>
                    <a:pt x="1760025" y="1232"/>
                  </a:lnTo>
                  <a:lnTo>
                    <a:pt x="1733855" y="0"/>
                  </a:lnTo>
                  <a:lnTo>
                    <a:pt x="1681701" y="223"/>
                  </a:lnTo>
                  <a:lnTo>
                    <a:pt x="1629233" y="1779"/>
                  </a:lnTo>
                  <a:lnTo>
                    <a:pt x="1576572" y="4636"/>
                  </a:lnTo>
                  <a:lnTo>
                    <a:pt x="1523837" y="8763"/>
                  </a:lnTo>
                  <a:lnTo>
                    <a:pt x="1471147" y="14127"/>
                  </a:lnTo>
                  <a:lnTo>
                    <a:pt x="1418620" y="20699"/>
                  </a:lnTo>
                  <a:lnTo>
                    <a:pt x="1366376" y="28446"/>
                  </a:lnTo>
                  <a:lnTo>
                    <a:pt x="1314533" y="37338"/>
                  </a:lnTo>
                  <a:lnTo>
                    <a:pt x="1263212" y="47342"/>
                  </a:lnTo>
                  <a:lnTo>
                    <a:pt x="1212530" y="58429"/>
                  </a:lnTo>
                  <a:lnTo>
                    <a:pt x="1162608" y="70567"/>
                  </a:lnTo>
                  <a:lnTo>
                    <a:pt x="1113564" y="83724"/>
                  </a:lnTo>
                  <a:lnTo>
                    <a:pt x="1065516" y="97870"/>
                  </a:lnTo>
                  <a:lnTo>
                    <a:pt x="1018586" y="112972"/>
                  </a:lnTo>
                  <a:lnTo>
                    <a:pt x="972890" y="129000"/>
                  </a:lnTo>
                  <a:lnTo>
                    <a:pt x="928548" y="145923"/>
                  </a:lnTo>
                  <a:lnTo>
                    <a:pt x="875506" y="168117"/>
                  </a:lnTo>
                  <a:lnTo>
                    <a:pt x="824094" y="191803"/>
                  </a:lnTo>
                  <a:lnTo>
                    <a:pt x="774306" y="216926"/>
                  </a:lnTo>
                  <a:lnTo>
                    <a:pt x="726136" y="243429"/>
                  </a:lnTo>
                  <a:lnTo>
                    <a:pt x="679578" y="271254"/>
                  </a:lnTo>
                  <a:lnTo>
                    <a:pt x="634625" y="300347"/>
                  </a:lnTo>
                  <a:lnTo>
                    <a:pt x="591270" y="330650"/>
                  </a:lnTo>
                  <a:lnTo>
                    <a:pt x="549507" y="362106"/>
                  </a:lnTo>
                  <a:lnTo>
                    <a:pt x="509329" y="394660"/>
                  </a:lnTo>
                  <a:lnTo>
                    <a:pt x="470731" y="428255"/>
                  </a:lnTo>
                  <a:lnTo>
                    <a:pt x="433705" y="462834"/>
                  </a:lnTo>
                  <a:lnTo>
                    <a:pt x="398245" y="498340"/>
                  </a:lnTo>
                  <a:lnTo>
                    <a:pt x="364345" y="534719"/>
                  </a:lnTo>
                  <a:lnTo>
                    <a:pt x="331998" y="571912"/>
                  </a:lnTo>
                  <a:lnTo>
                    <a:pt x="301197" y="609863"/>
                  </a:lnTo>
                  <a:lnTo>
                    <a:pt x="271937" y="648517"/>
                  </a:lnTo>
                  <a:lnTo>
                    <a:pt x="244210" y="687816"/>
                  </a:lnTo>
                  <a:lnTo>
                    <a:pt x="218011" y="727704"/>
                  </a:lnTo>
                  <a:lnTo>
                    <a:pt x="193332" y="768124"/>
                  </a:lnTo>
                  <a:lnTo>
                    <a:pt x="170167" y="809021"/>
                  </a:lnTo>
                  <a:lnTo>
                    <a:pt x="148510" y="850337"/>
                  </a:lnTo>
                  <a:lnTo>
                    <a:pt x="128355" y="892016"/>
                  </a:lnTo>
                  <a:lnTo>
                    <a:pt x="109694" y="934002"/>
                  </a:lnTo>
                  <a:lnTo>
                    <a:pt x="92521" y="976238"/>
                  </a:lnTo>
                  <a:lnTo>
                    <a:pt x="76831" y="1018668"/>
                  </a:lnTo>
                  <a:lnTo>
                    <a:pt x="62615" y="1061235"/>
                  </a:lnTo>
                  <a:lnTo>
                    <a:pt x="49869" y="1103883"/>
                  </a:lnTo>
                  <a:lnTo>
                    <a:pt x="38585" y="1146554"/>
                  </a:lnTo>
                  <a:lnTo>
                    <a:pt x="28757" y="1189194"/>
                  </a:lnTo>
                  <a:lnTo>
                    <a:pt x="20378" y="1231745"/>
                  </a:lnTo>
                  <a:lnTo>
                    <a:pt x="13442" y="1274150"/>
                  </a:lnTo>
                  <a:lnTo>
                    <a:pt x="7943" y="1316354"/>
                  </a:lnTo>
                  <a:lnTo>
                    <a:pt x="3874" y="1358300"/>
                  </a:lnTo>
                  <a:lnTo>
                    <a:pt x="1228" y="1399932"/>
                  </a:lnTo>
                  <a:lnTo>
                    <a:pt x="0" y="1441192"/>
                  </a:lnTo>
                  <a:lnTo>
                    <a:pt x="181" y="1482024"/>
                  </a:lnTo>
                  <a:lnTo>
                    <a:pt x="1767" y="1522373"/>
                  </a:lnTo>
                  <a:lnTo>
                    <a:pt x="4751" y="1562181"/>
                  </a:lnTo>
                  <a:lnTo>
                    <a:pt x="9126" y="1601392"/>
                  </a:lnTo>
                  <a:lnTo>
                    <a:pt x="14885" y="1639949"/>
                  </a:lnTo>
                  <a:lnTo>
                    <a:pt x="16561" y="1648838"/>
                  </a:lnTo>
                </a:path>
              </a:pathLst>
            </a:custGeom>
            <a:ln w="6350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5010911"/>
            <a:ext cx="3294379" cy="1847214"/>
          </a:xfrm>
          <a:custGeom>
            <a:avLst/>
            <a:gdLst/>
            <a:ahLst/>
            <a:cxnLst/>
            <a:rect l="l" t="t" r="r" b="b"/>
            <a:pathLst>
              <a:path w="3294379" h="1847215">
                <a:moveTo>
                  <a:pt x="0" y="0"/>
                </a:moveTo>
                <a:lnTo>
                  <a:pt x="0" y="1847087"/>
                </a:lnTo>
                <a:lnTo>
                  <a:pt x="3293783" y="1847087"/>
                </a:lnTo>
                <a:lnTo>
                  <a:pt x="3252215" y="1765870"/>
                </a:lnTo>
                <a:lnTo>
                  <a:pt x="3231148" y="1732933"/>
                </a:lnTo>
                <a:lnTo>
                  <a:pt x="3209531" y="1700489"/>
                </a:lnTo>
                <a:lnTo>
                  <a:pt x="3187363" y="1668530"/>
                </a:lnTo>
                <a:lnTo>
                  <a:pt x="3164641" y="1637044"/>
                </a:lnTo>
                <a:lnTo>
                  <a:pt x="3141363" y="1606021"/>
                </a:lnTo>
                <a:lnTo>
                  <a:pt x="3117525" y="1575453"/>
                </a:lnTo>
                <a:lnTo>
                  <a:pt x="3093126" y="1545328"/>
                </a:lnTo>
                <a:lnTo>
                  <a:pt x="3068162" y="1515637"/>
                </a:lnTo>
                <a:lnTo>
                  <a:pt x="3042631" y="1486370"/>
                </a:lnTo>
                <a:lnTo>
                  <a:pt x="3016531" y="1457516"/>
                </a:lnTo>
                <a:lnTo>
                  <a:pt x="2989859" y="1429067"/>
                </a:lnTo>
                <a:lnTo>
                  <a:pt x="2962612" y="1401011"/>
                </a:lnTo>
                <a:lnTo>
                  <a:pt x="2934788" y="1373339"/>
                </a:lnTo>
                <a:lnTo>
                  <a:pt x="2906384" y="1346041"/>
                </a:lnTo>
                <a:lnTo>
                  <a:pt x="2877398" y="1319107"/>
                </a:lnTo>
                <a:lnTo>
                  <a:pt x="2847826" y="1292527"/>
                </a:lnTo>
                <a:lnTo>
                  <a:pt x="2817668" y="1266291"/>
                </a:lnTo>
                <a:lnTo>
                  <a:pt x="2786919" y="1240389"/>
                </a:lnTo>
                <a:lnTo>
                  <a:pt x="2755577" y="1214810"/>
                </a:lnTo>
                <a:lnTo>
                  <a:pt x="2723641" y="1189546"/>
                </a:lnTo>
                <a:lnTo>
                  <a:pt x="2691106" y="1164586"/>
                </a:lnTo>
                <a:lnTo>
                  <a:pt x="2657971" y="1139919"/>
                </a:lnTo>
                <a:lnTo>
                  <a:pt x="2624233" y="1115537"/>
                </a:lnTo>
                <a:lnTo>
                  <a:pt x="2589890" y="1091429"/>
                </a:lnTo>
                <a:lnTo>
                  <a:pt x="2554938" y="1067585"/>
                </a:lnTo>
                <a:lnTo>
                  <a:pt x="2519376" y="1043995"/>
                </a:lnTo>
                <a:lnTo>
                  <a:pt x="2483200" y="1020649"/>
                </a:lnTo>
                <a:lnTo>
                  <a:pt x="2446409" y="997537"/>
                </a:lnTo>
                <a:lnTo>
                  <a:pt x="2408999" y="974649"/>
                </a:lnTo>
                <a:lnTo>
                  <a:pt x="2370968" y="951976"/>
                </a:lnTo>
                <a:lnTo>
                  <a:pt x="2332313" y="929507"/>
                </a:lnTo>
                <a:lnTo>
                  <a:pt x="2293033" y="907232"/>
                </a:lnTo>
                <a:lnTo>
                  <a:pt x="2253123" y="885141"/>
                </a:lnTo>
                <a:lnTo>
                  <a:pt x="2212583" y="863224"/>
                </a:lnTo>
                <a:lnTo>
                  <a:pt x="2171408" y="841472"/>
                </a:lnTo>
                <a:lnTo>
                  <a:pt x="2129597" y="819873"/>
                </a:lnTo>
                <a:lnTo>
                  <a:pt x="2087147" y="798420"/>
                </a:lnTo>
                <a:lnTo>
                  <a:pt x="2044055" y="777100"/>
                </a:lnTo>
                <a:lnTo>
                  <a:pt x="1955936" y="734824"/>
                </a:lnTo>
                <a:lnTo>
                  <a:pt x="1865220" y="692965"/>
                </a:lnTo>
                <a:lnTo>
                  <a:pt x="1771886" y="651444"/>
                </a:lnTo>
                <a:lnTo>
                  <a:pt x="1675913" y="610181"/>
                </a:lnTo>
                <a:lnTo>
                  <a:pt x="1526961" y="548594"/>
                </a:lnTo>
                <a:lnTo>
                  <a:pt x="1318931" y="466635"/>
                </a:lnTo>
                <a:lnTo>
                  <a:pt x="1043510" y="363540"/>
                </a:lnTo>
                <a:lnTo>
                  <a:pt x="0" y="0"/>
                </a:lnTo>
                <a:close/>
              </a:path>
            </a:pathLst>
          </a:custGeom>
          <a:solidFill>
            <a:srgbClr val="AC5B4B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914400" y="0"/>
            <a:ext cx="11277600" cy="6858000"/>
            <a:chOff x="914400" y="0"/>
            <a:chExt cx="11277600" cy="6858000"/>
          </a:xfrm>
        </p:grpSpPr>
        <p:sp>
          <p:nvSpPr>
            <p:cNvPr id="8" name="object 8" descr=""/>
            <p:cNvSpPr/>
            <p:nvPr/>
          </p:nvSpPr>
          <p:spPr>
            <a:xfrm>
              <a:off x="9393935" y="4648199"/>
              <a:ext cx="1859280" cy="2209800"/>
            </a:xfrm>
            <a:custGeom>
              <a:avLst/>
              <a:gdLst/>
              <a:ahLst/>
              <a:cxnLst/>
              <a:rect l="l" t="t" r="r" b="b"/>
              <a:pathLst>
                <a:path w="1859279" h="2209800">
                  <a:moveTo>
                    <a:pt x="225763" y="1727200"/>
                  </a:moveTo>
                  <a:lnTo>
                    <a:pt x="121604" y="1727200"/>
                  </a:lnTo>
                  <a:lnTo>
                    <a:pt x="115443" y="1739900"/>
                  </a:lnTo>
                  <a:lnTo>
                    <a:pt x="137207" y="1816100"/>
                  </a:lnTo>
                  <a:lnTo>
                    <a:pt x="165113" y="1866900"/>
                  </a:lnTo>
                  <a:lnTo>
                    <a:pt x="195743" y="1917700"/>
                  </a:lnTo>
                  <a:lnTo>
                    <a:pt x="222631" y="1955800"/>
                  </a:lnTo>
                  <a:lnTo>
                    <a:pt x="246296" y="2006600"/>
                  </a:lnTo>
                  <a:lnTo>
                    <a:pt x="271596" y="2044700"/>
                  </a:lnTo>
                  <a:lnTo>
                    <a:pt x="298791" y="2082800"/>
                  </a:lnTo>
                  <a:lnTo>
                    <a:pt x="328144" y="2120900"/>
                  </a:lnTo>
                  <a:lnTo>
                    <a:pt x="359918" y="2146300"/>
                  </a:lnTo>
                  <a:lnTo>
                    <a:pt x="449199" y="2209800"/>
                  </a:lnTo>
                  <a:lnTo>
                    <a:pt x="562229" y="2209800"/>
                  </a:lnTo>
                  <a:lnTo>
                    <a:pt x="524960" y="2197100"/>
                  </a:lnTo>
                  <a:lnTo>
                    <a:pt x="488771" y="2171700"/>
                  </a:lnTo>
                  <a:lnTo>
                    <a:pt x="453840" y="2159000"/>
                  </a:lnTo>
                  <a:lnTo>
                    <a:pt x="420341" y="2133600"/>
                  </a:lnTo>
                  <a:lnTo>
                    <a:pt x="388451" y="2095500"/>
                  </a:lnTo>
                  <a:lnTo>
                    <a:pt x="358346" y="2070100"/>
                  </a:lnTo>
                  <a:lnTo>
                    <a:pt x="330201" y="2032000"/>
                  </a:lnTo>
                  <a:lnTo>
                    <a:pt x="304193" y="1993900"/>
                  </a:lnTo>
                  <a:lnTo>
                    <a:pt x="280497" y="1943100"/>
                  </a:lnTo>
                  <a:lnTo>
                    <a:pt x="259289" y="1892300"/>
                  </a:lnTo>
                  <a:lnTo>
                    <a:pt x="240746" y="1841500"/>
                  </a:lnTo>
                  <a:lnTo>
                    <a:pt x="225044" y="1790700"/>
                  </a:lnTo>
                  <a:lnTo>
                    <a:pt x="521970" y="1790700"/>
                  </a:lnTo>
                  <a:lnTo>
                    <a:pt x="325458" y="1739900"/>
                  </a:lnTo>
                  <a:lnTo>
                    <a:pt x="275619" y="1739900"/>
                  </a:lnTo>
                  <a:lnTo>
                    <a:pt x="225763" y="1727200"/>
                  </a:lnTo>
                  <a:close/>
                </a:path>
                <a:path w="1859279" h="2209800">
                  <a:moveTo>
                    <a:pt x="482981" y="1981200"/>
                  </a:moveTo>
                  <a:lnTo>
                    <a:pt x="478282" y="1981200"/>
                  </a:lnTo>
                  <a:lnTo>
                    <a:pt x="473456" y="1993900"/>
                  </a:lnTo>
                  <a:lnTo>
                    <a:pt x="469011" y="1993900"/>
                  </a:lnTo>
                  <a:lnTo>
                    <a:pt x="499762" y="2019300"/>
                  </a:lnTo>
                  <a:lnTo>
                    <a:pt x="530526" y="2057400"/>
                  </a:lnTo>
                  <a:lnTo>
                    <a:pt x="706755" y="2209800"/>
                  </a:lnTo>
                  <a:lnTo>
                    <a:pt x="846328" y="2209800"/>
                  </a:lnTo>
                  <a:lnTo>
                    <a:pt x="798236" y="2197100"/>
                  </a:lnTo>
                  <a:lnTo>
                    <a:pt x="755668" y="2184400"/>
                  </a:lnTo>
                  <a:lnTo>
                    <a:pt x="717104" y="2159000"/>
                  </a:lnTo>
                  <a:lnTo>
                    <a:pt x="681028" y="2133600"/>
                  </a:lnTo>
                  <a:lnTo>
                    <a:pt x="645922" y="2108200"/>
                  </a:lnTo>
                  <a:lnTo>
                    <a:pt x="607889" y="2070100"/>
                  </a:lnTo>
                  <a:lnTo>
                    <a:pt x="571309" y="2032000"/>
                  </a:lnTo>
                  <a:lnTo>
                    <a:pt x="531300" y="1993900"/>
                  </a:lnTo>
                  <a:lnTo>
                    <a:pt x="482981" y="1981200"/>
                  </a:lnTo>
                  <a:close/>
                </a:path>
                <a:path w="1859279" h="2209800">
                  <a:moveTo>
                    <a:pt x="521970" y="1790700"/>
                  </a:moveTo>
                  <a:lnTo>
                    <a:pt x="328846" y="1790700"/>
                  </a:lnTo>
                  <a:lnTo>
                    <a:pt x="378935" y="1803400"/>
                  </a:lnTo>
                  <a:lnTo>
                    <a:pt x="427559" y="1803400"/>
                  </a:lnTo>
                  <a:lnTo>
                    <a:pt x="474523" y="1816100"/>
                  </a:lnTo>
                  <a:lnTo>
                    <a:pt x="519636" y="1828800"/>
                  </a:lnTo>
                  <a:lnTo>
                    <a:pt x="562705" y="1854200"/>
                  </a:lnTo>
                  <a:lnTo>
                    <a:pt x="603536" y="1866900"/>
                  </a:lnTo>
                  <a:lnTo>
                    <a:pt x="641937" y="1892300"/>
                  </a:lnTo>
                  <a:lnTo>
                    <a:pt x="677714" y="1917700"/>
                  </a:lnTo>
                  <a:lnTo>
                    <a:pt x="710675" y="1943100"/>
                  </a:lnTo>
                  <a:lnTo>
                    <a:pt x="740626" y="1981200"/>
                  </a:lnTo>
                  <a:lnTo>
                    <a:pt x="767375" y="2006600"/>
                  </a:lnTo>
                  <a:lnTo>
                    <a:pt x="790728" y="2044700"/>
                  </a:lnTo>
                  <a:lnTo>
                    <a:pt x="810493" y="2082800"/>
                  </a:lnTo>
                  <a:lnTo>
                    <a:pt x="826476" y="2120900"/>
                  </a:lnTo>
                  <a:lnTo>
                    <a:pt x="838486" y="2171700"/>
                  </a:lnTo>
                  <a:lnTo>
                    <a:pt x="846328" y="2209800"/>
                  </a:lnTo>
                  <a:lnTo>
                    <a:pt x="920623" y="2209800"/>
                  </a:lnTo>
                  <a:lnTo>
                    <a:pt x="908685" y="2184400"/>
                  </a:lnTo>
                  <a:lnTo>
                    <a:pt x="892744" y="2133600"/>
                  </a:lnTo>
                  <a:lnTo>
                    <a:pt x="873980" y="2095500"/>
                  </a:lnTo>
                  <a:lnTo>
                    <a:pt x="852350" y="2044700"/>
                  </a:lnTo>
                  <a:lnTo>
                    <a:pt x="827814" y="2006600"/>
                  </a:lnTo>
                  <a:lnTo>
                    <a:pt x="800330" y="1968500"/>
                  </a:lnTo>
                  <a:lnTo>
                    <a:pt x="769858" y="1930400"/>
                  </a:lnTo>
                  <a:lnTo>
                    <a:pt x="736356" y="1892300"/>
                  </a:lnTo>
                  <a:lnTo>
                    <a:pt x="699784" y="1866900"/>
                  </a:lnTo>
                  <a:lnTo>
                    <a:pt x="660100" y="1841500"/>
                  </a:lnTo>
                  <a:lnTo>
                    <a:pt x="617264" y="1816100"/>
                  </a:lnTo>
                  <a:lnTo>
                    <a:pt x="571234" y="1803400"/>
                  </a:lnTo>
                  <a:lnTo>
                    <a:pt x="521970" y="1790700"/>
                  </a:lnTo>
                  <a:close/>
                </a:path>
                <a:path w="1859279" h="2209800">
                  <a:moveTo>
                    <a:pt x="155786" y="800099"/>
                  </a:moveTo>
                  <a:lnTo>
                    <a:pt x="57658" y="800099"/>
                  </a:lnTo>
                  <a:lnTo>
                    <a:pt x="21134" y="812799"/>
                  </a:lnTo>
                  <a:lnTo>
                    <a:pt x="0" y="825499"/>
                  </a:lnTo>
                  <a:lnTo>
                    <a:pt x="13993" y="863599"/>
                  </a:lnTo>
                  <a:lnTo>
                    <a:pt x="43370" y="914399"/>
                  </a:lnTo>
                  <a:lnTo>
                    <a:pt x="77509" y="965199"/>
                  </a:lnTo>
                  <a:lnTo>
                    <a:pt x="105791" y="1003299"/>
                  </a:lnTo>
                  <a:lnTo>
                    <a:pt x="131000" y="1054099"/>
                  </a:lnTo>
                  <a:lnTo>
                    <a:pt x="158578" y="1092199"/>
                  </a:lnTo>
                  <a:lnTo>
                    <a:pt x="188460" y="1130299"/>
                  </a:lnTo>
                  <a:lnTo>
                    <a:pt x="220582" y="1168399"/>
                  </a:lnTo>
                  <a:lnTo>
                    <a:pt x="254879" y="1193799"/>
                  </a:lnTo>
                  <a:lnTo>
                    <a:pt x="291286" y="1231899"/>
                  </a:lnTo>
                  <a:lnTo>
                    <a:pt x="329739" y="1244599"/>
                  </a:lnTo>
                  <a:lnTo>
                    <a:pt x="370173" y="1269999"/>
                  </a:lnTo>
                  <a:lnTo>
                    <a:pt x="412522" y="1282699"/>
                  </a:lnTo>
                  <a:lnTo>
                    <a:pt x="456723" y="1295399"/>
                  </a:lnTo>
                  <a:lnTo>
                    <a:pt x="759941" y="1295399"/>
                  </a:lnTo>
                  <a:lnTo>
                    <a:pt x="914146" y="1333499"/>
                  </a:lnTo>
                  <a:lnTo>
                    <a:pt x="965596" y="1358899"/>
                  </a:lnTo>
                  <a:lnTo>
                    <a:pt x="991235" y="1409699"/>
                  </a:lnTo>
                  <a:lnTo>
                    <a:pt x="999617" y="1447799"/>
                  </a:lnTo>
                  <a:lnTo>
                    <a:pt x="1009523" y="1498599"/>
                  </a:lnTo>
                  <a:lnTo>
                    <a:pt x="1019810" y="1536699"/>
                  </a:lnTo>
                  <a:lnTo>
                    <a:pt x="1029335" y="1574799"/>
                  </a:lnTo>
                  <a:lnTo>
                    <a:pt x="1173988" y="2209800"/>
                  </a:lnTo>
                  <a:lnTo>
                    <a:pt x="1220470" y="2209800"/>
                  </a:lnTo>
                  <a:lnTo>
                    <a:pt x="1190371" y="2070100"/>
                  </a:lnTo>
                  <a:lnTo>
                    <a:pt x="1179187" y="2006600"/>
                  </a:lnTo>
                  <a:lnTo>
                    <a:pt x="1167384" y="1955800"/>
                  </a:lnTo>
                  <a:lnTo>
                    <a:pt x="1154723" y="1905000"/>
                  </a:lnTo>
                  <a:lnTo>
                    <a:pt x="1140968" y="1854200"/>
                  </a:lnTo>
                  <a:lnTo>
                    <a:pt x="1129615" y="1803400"/>
                  </a:lnTo>
                  <a:lnTo>
                    <a:pt x="1122490" y="1752600"/>
                  </a:lnTo>
                  <a:lnTo>
                    <a:pt x="1120477" y="1714500"/>
                  </a:lnTo>
                  <a:lnTo>
                    <a:pt x="1124460" y="1663700"/>
                  </a:lnTo>
                  <a:lnTo>
                    <a:pt x="1135323" y="1625599"/>
                  </a:lnTo>
                  <a:lnTo>
                    <a:pt x="1149293" y="1587499"/>
                  </a:lnTo>
                  <a:lnTo>
                    <a:pt x="1080770" y="1587499"/>
                  </a:lnTo>
                  <a:lnTo>
                    <a:pt x="1067512" y="1536699"/>
                  </a:lnTo>
                  <a:lnTo>
                    <a:pt x="1055290" y="1485899"/>
                  </a:lnTo>
                  <a:lnTo>
                    <a:pt x="1043997" y="1435099"/>
                  </a:lnTo>
                  <a:lnTo>
                    <a:pt x="1033526" y="1396999"/>
                  </a:lnTo>
                  <a:lnTo>
                    <a:pt x="1049533" y="1371599"/>
                  </a:lnTo>
                  <a:lnTo>
                    <a:pt x="1063482" y="1358899"/>
                  </a:lnTo>
                  <a:lnTo>
                    <a:pt x="1076263" y="1346199"/>
                  </a:lnTo>
                  <a:lnTo>
                    <a:pt x="1088771" y="1346199"/>
                  </a:lnTo>
                  <a:lnTo>
                    <a:pt x="1062597" y="1320799"/>
                  </a:lnTo>
                  <a:lnTo>
                    <a:pt x="1037209" y="1308099"/>
                  </a:lnTo>
                  <a:lnTo>
                    <a:pt x="1016583" y="1295399"/>
                  </a:lnTo>
                  <a:lnTo>
                    <a:pt x="1004697" y="1282699"/>
                  </a:lnTo>
                  <a:lnTo>
                    <a:pt x="920982" y="1282699"/>
                  </a:lnTo>
                  <a:lnTo>
                    <a:pt x="893619" y="1269999"/>
                  </a:lnTo>
                  <a:lnTo>
                    <a:pt x="870138" y="1269999"/>
                  </a:lnTo>
                  <a:lnTo>
                    <a:pt x="848741" y="1257299"/>
                  </a:lnTo>
                  <a:lnTo>
                    <a:pt x="801453" y="1244599"/>
                  </a:lnTo>
                  <a:lnTo>
                    <a:pt x="463713" y="1244599"/>
                  </a:lnTo>
                  <a:lnTo>
                    <a:pt x="423704" y="1231899"/>
                  </a:lnTo>
                  <a:lnTo>
                    <a:pt x="384929" y="1219199"/>
                  </a:lnTo>
                  <a:lnTo>
                    <a:pt x="347499" y="1193799"/>
                  </a:lnTo>
                  <a:lnTo>
                    <a:pt x="311523" y="1168399"/>
                  </a:lnTo>
                  <a:lnTo>
                    <a:pt x="277113" y="1142999"/>
                  </a:lnTo>
                  <a:lnTo>
                    <a:pt x="244380" y="1104899"/>
                  </a:lnTo>
                  <a:lnTo>
                    <a:pt x="213433" y="1066799"/>
                  </a:lnTo>
                  <a:lnTo>
                    <a:pt x="184384" y="1028699"/>
                  </a:lnTo>
                  <a:lnTo>
                    <a:pt x="157342" y="977899"/>
                  </a:lnTo>
                  <a:lnTo>
                    <a:pt x="132420" y="927099"/>
                  </a:lnTo>
                  <a:lnTo>
                    <a:pt x="109728" y="876299"/>
                  </a:lnTo>
                  <a:lnTo>
                    <a:pt x="132516" y="863599"/>
                  </a:lnTo>
                  <a:lnTo>
                    <a:pt x="444256" y="863599"/>
                  </a:lnTo>
                  <a:lnTo>
                    <a:pt x="399622" y="838199"/>
                  </a:lnTo>
                  <a:lnTo>
                    <a:pt x="352562" y="825499"/>
                  </a:lnTo>
                  <a:lnTo>
                    <a:pt x="303340" y="812799"/>
                  </a:lnTo>
                  <a:lnTo>
                    <a:pt x="206851" y="812799"/>
                  </a:lnTo>
                  <a:lnTo>
                    <a:pt x="155786" y="800099"/>
                  </a:lnTo>
                  <a:close/>
                </a:path>
                <a:path w="1859279" h="2209800">
                  <a:moveTo>
                    <a:pt x="1784350" y="1244599"/>
                  </a:moveTo>
                  <a:lnTo>
                    <a:pt x="1761781" y="1257299"/>
                  </a:lnTo>
                  <a:lnTo>
                    <a:pt x="1726728" y="1282699"/>
                  </a:lnTo>
                  <a:lnTo>
                    <a:pt x="1685878" y="1308099"/>
                  </a:lnTo>
                  <a:lnTo>
                    <a:pt x="1645917" y="1346199"/>
                  </a:lnTo>
                  <a:lnTo>
                    <a:pt x="1613535" y="1384299"/>
                  </a:lnTo>
                  <a:lnTo>
                    <a:pt x="1578767" y="1422399"/>
                  </a:lnTo>
                  <a:lnTo>
                    <a:pt x="1546241" y="1460499"/>
                  </a:lnTo>
                  <a:lnTo>
                    <a:pt x="1515992" y="1498599"/>
                  </a:lnTo>
                  <a:lnTo>
                    <a:pt x="1488053" y="1536699"/>
                  </a:lnTo>
                  <a:lnTo>
                    <a:pt x="1462457" y="1587499"/>
                  </a:lnTo>
                  <a:lnTo>
                    <a:pt x="1439239" y="1625599"/>
                  </a:lnTo>
                  <a:lnTo>
                    <a:pt x="1418432" y="1676400"/>
                  </a:lnTo>
                  <a:lnTo>
                    <a:pt x="1400071" y="1714500"/>
                  </a:lnTo>
                  <a:lnTo>
                    <a:pt x="1384188" y="1765300"/>
                  </a:lnTo>
                  <a:lnTo>
                    <a:pt x="1370819" y="1803400"/>
                  </a:lnTo>
                  <a:lnTo>
                    <a:pt x="1359996" y="1854200"/>
                  </a:lnTo>
                  <a:lnTo>
                    <a:pt x="1351755" y="1905000"/>
                  </a:lnTo>
                  <a:lnTo>
                    <a:pt x="1346127" y="1955800"/>
                  </a:lnTo>
                  <a:lnTo>
                    <a:pt x="1343148" y="1993900"/>
                  </a:lnTo>
                  <a:lnTo>
                    <a:pt x="1342851" y="2044700"/>
                  </a:lnTo>
                  <a:lnTo>
                    <a:pt x="1345270" y="2095500"/>
                  </a:lnTo>
                  <a:lnTo>
                    <a:pt x="1350439" y="2146300"/>
                  </a:lnTo>
                  <a:lnTo>
                    <a:pt x="1358392" y="2209800"/>
                  </a:lnTo>
                  <a:lnTo>
                    <a:pt x="1508125" y="2209800"/>
                  </a:lnTo>
                  <a:lnTo>
                    <a:pt x="1533144" y="2184400"/>
                  </a:lnTo>
                  <a:lnTo>
                    <a:pt x="1542930" y="2171700"/>
                  </a:lnTo>
                  <a:lnTo>
                    <a:pt x="1425448" y="2171700"/>
                  </a:lnTo>
                  <a:lnTo>
                    <a:pt x="1412537" y="2133600"/>
                  </a:lnTo>
                  <a:lnTo>
                    <a:pt x="1404123" y="2082800"/>
                  </a:lnTo>
                  <a:lnTo>
                    <a:pt x="1399958" y="2032000"/>
                  </a:lnTo>
                  <a:lnTo>
                    <a:pt x="1399798" y="1981200"/>
                  </a:lnTo>
                  <a:lnTo>
                    <a:pt x="1403395" y="1930400"/>
                  </a:lnTo>
                  <a:lnTo>
                    <a:pt x="1410505" y="1879600"/>
                  </a:lnTo>
                  <a:lnTo>
                    <a:pt x="1420881" y="1828800"/>
                  </a:lnTo>
                  <a:lnTo>
                    <a:pt x="1434279" y="1778000"/>
                  </a:lnTo>
                  <a:lnTo>
                    <a:pt x="1450450" y="1727200"/>
                  </a:lnTo>
                  <a:lnTo>
                    <a:pt x="1469151" y="1689100"/>
                  </a:lnTo>
                  <a:lnTo>
                    <a:pt x="1490135" y="1638300"/>
                  </a:lnTo>
                  <a:lnTo>
                    <a:pt x="1513157" y="1587499"/>
                  </a:lnTo>
                  <a:lnTo>
                    <a:pt x="1537970" y="1549399"/>
                  </a:lnTo>
                  <a:lnTo>
                    <a:pt x="1564328" y="1511299"/>
                  </a:lnTo>
                  <a:lnTo>
                    <a:pt x="1591986" y="1473199"/>
                  </a:lnTo>
                  <a:lnTo>
                    <a:pt x="1620698" y="1447799"/>
                  </a:lnTo>
                  <a:lnTo>
                    <a:pt x="1650219" y="1409699"/>
                  </a:lnTo>
                  <a:lnTo>
                    <a:pt x="1680301" y="1396999"/>
                  </a:lnTo>
                  <a:lnTo>
                    <a:pt x="1710700" y="1371599"/>
                  </a:lnTo>
                  <a:lnTo>
                    <a:pt x="1741170" y="1358899"/>
                  </a:lnTo>
                  <a:lnTo>
                    <a:pt x="1814814" y="1358899"/>
                  </a:lnTo>
                  <a:lnTo>
                    <a:pt x="1811956" y="1333499"/>
                  </a:lnTo>
                  <a:lnTo>
                    <a:pt x="1804254" y="1295399"/>
                  </a:lnTo>
                  <a:lnTo>
                    <a:pt x="1794930" y="1257299"/>
                  </a:lnTo>
                  <a:lnTo>
                    <a:pt x="1784350" y="1244599"/>
                  </a:lnTo>
                  <a:close/>
                </a:path>
                <a:path w="1859279" h="2209800">
                  <a:moveTo>
                    <a:pt x="1859280" y="2095500"/>
                  </a:moveTo>
                  <a:lnTo>
                    <a:pt x="1790446" y="2209800"/>
                  </a:lnTo>
                  <a:lnTo>
                    <a:pt x="1843024" y="2209800"/>
                  </a:lnTo>
                  <a:lnTo>
                    <a:pt x="1859280" y="2184400"/>
                  </a:lnTo>
                  <a:lnTo>
                    <a:pt x="1859280" y="2095500"/>
                  </a:lnTo>
                  <a:close/>
                </a:path>
                <a:path w="1859279" h="2209800">
                  <a:moveTo>
                    <a:pt x="1539738" y="1879600"/>
                  </a:moveTo>
                  <a:lnTo>
                    <a:pt x="1528445" y="1879600"/>
                  </a:lnTo>
                  <a:lnTo>
                    <a:pt x="1517856" y="1917700"/>
                  </a:lnTo>
                  <a:lnTo>
                    <a:pt x="1507553" y="1955800"/>
                  </a:lnTo>
                  <a:lnTo>
                    <a:pt x="1496869" y="1993900"/>
                  </a:lnTo>
                  <a:lnTo>
                    <a:pt x="1485138" y="2019300"/>
                  </a:lnTo>
                  <a:lnTo>
                    <a:pt x="1472489" y="2057400"/>
                  </a:lnTo>
                  <a:lnTo>
                    <a:pt x="1458245" y="2095500"/>
                  </a:lnTo>
                  <a:lnTo>
                    <a:pt x="1442525" y="2133600"/>
                  </a:lnTo>
                  <a:lnTo>
                    <a:pt x="1425448" y="2171700"/>
                  </a:lnTo>
                  <a:lnTo>
                    <a:pt x="1542930" y="2171700"/>
                  </a:lnTo>
                  <a:lnTo>
                    <a:pt x="1562502" y="2146300"/>
                  </a:lnTo>
                  <a:lnTo>
                    <a:pt x="1590545" y="2108200"/>
                  </a:lnTo>
                  <a:lnTo>
                    <a:pt x="1608386" y="2082800"/>
                  </a:lnTo>
                  <a:lnTo>
                    <a:pt x="1531239" y="2082800"/>
                  </a:lnTo>
                  <a:lnTo>
                    <a:pt x="1537487" y="2044700"/>
                  </a:lnTo>
                  <a:lnTo>
                    <a:pt x="1543605" y="1993900"/>
                  </a:lnTo>
                  <a:lnTo>
                    <a:pt x="1549509" y="1943100"/>
                  </a:lnTo>
                  <a:lnTo>
                    <a:pt x="1555115" y="1892300"/>
                  </a:lnTo>
                  <a:lnTo>
                    <a:pt x="1548209" y="1892300"/>
                  </a:lnTo>
                  <a:lnTo>
                    <a:pt x="1539738" y="1879600"/>
                  </a:lnTo>
                  <a:close/>
                </a:path>
                <a:path w="1859279" h="2209800">
                  <a:moveTo>
                    <a:pt x="1814814" y="1358899"/>
                  </a:moveTo>
                  <a:lnTo>
                    <a:pt x="1741170" y="1358899"/>
                  </a:lnTo>
                  <a:lnTo>
                    <a:pt x="1752885" y="1396999"/>
                  </a:lnTo>
                  <a:lnTo>
                    <a:pt x="1761434" y="1435099"/>
                  </a:lnTo>
                  <a:lnTo>
                    <a:pt x="1766787" y="1473199"/>
                  </a:lnTo>
                  <a:lnTo>
                    <a:pt x="1768911" y="1523999"/>
                  </a:lnTo>
                  <a:lnTo>
                    <a:pt x="1767776" y="1562099"/>
                  </a:lnTo>
                  <a:lnTo>
                    <a:pt x="1763351" y="1600199"/>
                  </a:lnTo>
                  <a:lnTo>
                    <a:pt x="1755604" y="1638300"/>
                  </a:lnTo>
                  <a:lnTo>
                    <a:pt x="1744503" y="1689100"/>
                  </a:lnTo>
                  <a:lnTo>
                    <a:pt x="1730019" y="1727200"/>
                  </a:lnTo>
                  <a:lnTo>
                    <a:pt x="1712118" y="1778000"/>
                  </a:lnTo>
                  <a:lnTo>
                    <a:pt x="1690771" y="1828800"/>
                  </a:lnTo>
                  <a:lnTo>
                    <a:pt x="1665946" y="1866900"/>
                  </a:lnTo>
                  <a:lnTo>
                    <a:pt x="1637611" y="1917700"/>
                  </a:lnTo>
                  <a:lnTo>
                    <a:pt x="1605736" y="1981200"/>
                  </a:lnTo>
                  <a:lnTo>
                    <a:pt x="1570289" y="2032000"/>
                  </a:lnTo>
                  <a:lnTo>
                    <a:pt x="1531239" y="2082800"/>
                  </a:lnTo>
                  <a:lnTo>
                    <a:pt x="1608386" y="2082800"/>
                  </a:lnTo>
                  <a:lnTo>
                    <a:pt x="1617307" y="2070100"/>
                  </a:lnTo>
                  <a:lnTo>
                    <a:pt x="1642828" y="2019300"/>
                  </a:lnTo>
                  <a:lnTo>
                    <a:pt x="1667143" y="1981200"/>
                  </a:lnTo>
                  <a:lnTo>
                    <a:pt x="1690290" y="1943100"/>
                  </a:lnTo>
                  <a:lnTo>
                    <a:pt x="1712307" y="1892300"/>
                  </a:lnTo>
                  <a:lnTo>
                    <a:pt x="1733230" y="1854200"/>
                  </a:lnTo>
                  <a:lnTo>
                    <a:pt x="1753097" y="1803400"/>
                  </a:lnTo>
                  <a:lnTo>
                    <a:pt x="1771945" y="1752600"/>
                  </a:lnTo>
                  <a:lnTo>
                    <a:pt x="1789811" y="1714500"/>
                  </a:lnTo>
                  <a:lnTo>
                    <a:pt x="1803679" y="1663700"/>
                  </a:lnTo>
                  <a:lnTo>
                    <a:pt x="1813371" y="1612899"/>
                  </a:lnTo>
                  <a:lnTo>
                    <a:pt x="1819251" y="1549399"/>
                  </a:lnTo>
                  <a:lnTo>
                    <a:pt x="1821684" y="1498599"/>
                  </a:lnTo>
                  <a:lnTo>
                    <a:pt x="1821037" y="1435099"/>
                  </a:lnTo>
                  <a:lnTo>
                    <a:pt x="1817672" y="1384299"/>
                  </a:lnTo>
                  <a:lnTo>
                    <a:pt x="1814814" y="1358899"/>
                  </a:lnTo>
                  <a:close/>
                </a:path>
                <a:path w="1859279" h="2209800">
                  <a:moveTo>
                    <a:pt x="1468818" y="533400"/>
                  </a:moveTo>
                  <a:lnTo>
                    <a:pt x="1441910" y="533400"/>
                  </a:lnTo>
                  <a:lnTo>
                    <a:pt x="1411097" y="546100"/>
                  </a:lnTo>
                  <a:lnTo>
                    <a:pt x="1377424" y="571500"/>
                  </a:lnTo>
                  <a:lnTo>
                    <a:pt x="1343358" y="584200"/>
                  </a:lnTo>
                  <a:lnTo>
                    <a:pt x="1311888" y="609599"/>
                  </a:lnTo>
                  <a:lnTo>
                    <a:pt x="1286002" y="647699"/>
                  </a:lnTo>
                  <a:lnTo>
                    <a:pt x="1257981" y="685799"/>
                  </a:lnTo>
                  <a:lnTo>
                    <a:pt x="1232251" y="723899"/>
                  </a:lnTo>
                  <a:lnTo>
                    <a:pt x="1209094" y="761999"/>
                  </a:lnTo>
                  <a:lnTo>
                    <a:pt x="1188789" y="812799"/>
                  </a:lnTo>
                  <a:lnTo>
                    <a:pt x="1171618" y="850899"/>
                  </a:lnTo>
                  <a:lnTo>
                    <a:pt x="1157861" y="901699"/>
                  </a:lnTo>
                  <a:lnTo>
                    <a:pt x="1147798" y="939799"/>
                  </a:lnTo>
                  <a:lnTo>
                    <a:pt x="1141710" y="990599"/>
                  </a:lnTo>
                  <a:lnTo>
                    <a:pt x="1139878" y="1041399"/>
                  </a:lnTo>
                  <a:lnTo>
                    <a:pt x="1142582" y="1079499"/>
                  </a:lnTo>
                  <a:lnTo>
                    <a:pt x="1150103" y="1130299"/>
                  </a:lnTo>
                  <a:lnTo>
                    <a:pt x="1162722" y="1181099"/>
                  </a:lnTo>
                  <a:lnTo>
                    <a:pt x="1196990" y="1269999"/>
                  </a:lnTo>
                  <a:lnTo>
                    <a:pt x="1205642" y="1320799"/>
                  </a:lnTo>
                  <a:lnTo>
                    <a:pt x="1203007" y="1358899"/>
                  </a:lnTo>
                  <a:lnTo>
                    <a:pt x="1185418" y="1409699"/>
                  </a:lnTo>
                  <a:lnTo>
                    <a:pt x="1164673" y="1447799"/>
                  </a:lnTo>
                  <a:lnTo>
                    <a:pt x="1144238" y="1498599"/>
                  </a:lnTo>
                  <a:lnTo>
                    <a:pt x="1118231" y="1549399"/>
                  </a:lnTo>
                  <a:lnTo>
                    <a:pt x="1080770" y="1587499"/>
                  </a:lnTo>
                  <a:lnTo>
                    <a:pt x="1149293" y="1587499"/>
                  </a:lnTo>
                  <a:lnTo>
                    <a:pt x="1153950" y="1574799"/>
                  </a:lnTo>
                  <a:lnTo>
                    <a:pt x="1194833" y="1511299"/>
                  </a:lnTo>
                  <a:lnTo>
                    <a:pt x="1206166" y="1498599"/>
                  </a:lnTo>
                  <a:lnTo>
                    <a:pt x="1216713" y="1473199"/>
                  </a:lnTo>
                  <a:lnTo>
                    <a:pt x="1227963" y="1447799"/>
                  </a:lnTo>
                  <a:lnTo>
                    <a:pt x="1250095" y="1409699"/>
                  </a:lnTo>
                  <a:lnTo>
                    <a:pt x="1271923" y="1371599"/>
                  </a:lnTo>
                  <a:lnTo>
                    <a:pt x="1293844" y="1320799"/>
                  </a:lnTo>
                  <a:lnTo>
                    <a:pt x="1316251" y="1282699"/>
                  </a:lnTo>
                  <a:lnTo>
                    <a:pt x="1339540" y="1244599"/>
                  </a:lnTo>
                  <a:lnTo>
                    <a:pt x="1267841" y="1244599"/>
                  </a:lnTo>
                  <a:lnTo>
                    <a:pt x="1238752" y="1219199"/>
                  </a:lnTo>
                  <a:lnTo>
                    <a:pt x="1215102" y="1168399"/>
                  </a:lnTo>
                  <a:lnTo>
                    <a:pt x="1198506" y="1092199"/>
                  </a:lnTo>
                  <a:lnTo>
                    <a:pt x="1193794" y="1041399"/>
                  </a:lnTo>
                  <a:lnTo>
                    <a:pt x="1194282" y="990599"/>
                  </a:lnTo>
                  <a:lnTo>
                    <a:pt x="1199726" y="939799"/>
                  </a:lnTo>
                  <a:lnTo>
                    <a:pt x="1209886" y="901699"/>
                  </a:lnTo>
                  <a:lnTo>
                    <a:pt x="1224518" y="850899"/>
                  </a:lnTo>
                  <a:lnTo>
                    <a:pt x="1243380" y="800099"/>
                  </a:lnTo>
                  <a:lnTo>
                    <a:pt x="1266232" y="761999"/>
                  </a:lnTo>
                  <a:lnTo>
                    <a:pt x="1292830" y="723899"/>
                  </a:lnTo>
                  <a:lnTo>
                    <a:pt x="1322932" y="685799"/>
                  </a:lnTo>
                  <a:lnTo>
                    <a:pt x="1356297" y="647699"/>
                  </a:lnTo>
                  <a:lnTo>
                    <a:pt x="1392682" y="622299"/>
                  </a:lnTo>
                  <a:lnTo>
                    <a:pt x="1405574" y="609599"/>
                  </a:lnTo>
                  <a:lnTo>
                    <a:pt x="1421050" y="609599"/>
                  </a:lnTo>
                  <a:lnTo>
                    <a:pt x="1440312" y="596899"/>
                  </a:lnTo>
                  <a:lnTo>
                    <a:pt x="1464564" y="584200"/>
                  </a:lnTo>
                  <a:lnTo>
                    <a:pt x="1519115" y="584200"/>
                  </a:lnTo>
                  <a:lnTo>
                    <a:pt x="1512062" y="571500"/>
                  </a:lnTo>
                  <a:lnTo>
                    <a:pt x="1492107" y="546100"/>
                  </a:lnTo>
                  <a:lnTo>
                    <a:pt x="1468818" y="533400"/>
                  </a:lnTo>
                  <a:close/>
                </a:path>
                <a:path w="1859279" h="2209800">
                  <a:moveTo>
                    <a:pt x="503809" y="0"/>
                  </a:moveTo>
                  <a:lnTo>
                    <a:pt x="491617" y="12700"/>
                  </a:lnTo>
                  <a:lnTo>
                    <a:pt x="489331" y="12700"/>
                  </a:lnTo>
                  <a:lnTo>
                    <a:pt x="478432" y="63500"/>
                  </a:lnTo>
                  <a:lnTo>
                    <a:pt x="467772" y="114300"/>
                  </a:lnTo>
                  <a:lnTo>
                    <a:pt x="457255" y="152400"/>
                  </a:lnTo>
                  <a:lnTo>
                    <a:pt x="446786" y="203200"/>
                  </a:lnTo>
                  <a:lnTo>
                    <a:pt x="436756" y="254000"/>
                  </a:lnTo>
                  <a:lnTo>
                    <a:pt x="429421" y="304800"/>
                  </a:lnTo>
                  <a:lnTo>
                    <a:pt x="425438" y="342900"/>
                  </a:lnTo>
                  <a:lnTo>
                    <a:pt x="425466" y="393700"/>
                  </a:lnTo>
                  <a:lnTo>
                    <a:pt x="430161" y="444500"/>
                  </a:lnTo>
                  <a:lnTo>
                    <a:pt x="440181" y="495300"/>
                  </a:lnTo>
                  <a:lnTo>
                    <a:pt x="456184" y="546100"/>
                  </a:lnTo>
                  <a:lnTo>
                    <a:pt x="476502" y="584200"/>
                  </a:lnTo>
                  <a:lnTo>
                    <a:pt x="498036" y="634999"/>
                  </a:lnTo>
                  <a:lnTo>
                    <a:pt x="521086" y="685799"/>
                  </a:lnTo>
                  <a:lnTo>
                    <a:pt x="545955" y="723899"/>
                  </a:lnTo>
                  <a:lnTo>
                    <a:pt x="572943" y="761999"/>
                  </a:lnTo>
                  <a:lnTo>
                    <a:pt x="602354" y="812799"/>
                  </a:lnTo>
                  <a:lnTo>
                    <a:pt x="634487" y="850899"/>
                  </a:lnTo>
                  <a:lnTo>
                    <a:pt x="669646" y="876299"/>
                  </a:lnTo>
                  <a:lnTo>
                    <a:pt x="708131" y="914399"/>
                  </a:lnTo>
                  <a:lnTo>
                    <a:pt x="750245" y="952499"/>
                  </a:lnTo>
                  <a:lnTo>
                    <a:pt x="796290" y="977899"/>
                  </a:lnTo>
                  <a:lnTo>
                    <a:pt x="836628" y="1003299"/>
                  </a:lnTo>
                  <a:lnTo>
                    <a:pt x="865251" y="1028699"/>
                  </a:lnTo>
                  <a:lnTo>
                    <a:pt x="883944" y="1079499"/>
                  </a:lnTo>
                  <a:lnTo>
                    <a:pt x="901290" y="1130299"/>
                  </a:lnTo>
                  <a:lnTo>
                    <a:pt x="918167" y="1181099"/>
                  </a:lnTo>
                  <a:lnTo>
                    <a:pt x="935452" y="1231899"/>
                  </a:lnTo>
                  <a:lnTo>
                    <a:pt x="954024" y="1282699"/>
                  </a:lnTo>
                  <a:lnTo>
                    <a:pt x="1004697" y="1282699"/>
                  </a:lnTo>
                  <a:lnTo>
                    <a:pt x="988637" y="1244599"/>
                  </a:lnTo>
                  <a:lnTo>
                    <a:pt x="972504" y="1193799"/>
                  </a:lnTo>
                  <a:lnTo>
                    <a:pt x="957161" y="1142999"/>
                  </a:lnTo>
                  <a:lnTo>
                    <a:pt x="943474" y="1104899"/>
                  </a:lnTo>
                  <a:lnTo>
                    <a:pt x="932306" y="1054099"/>
                  </a:lnTo>
                  <a:lnTo>
                    <a:pt x="924522" y="1015999"/>
                  </a:lnTo>
                  <a:lnTo>
                    <a:pt x="920985" y="965199"/>
                  </a:lnTo>
                  <a:lnTo>
                    <a:pt x="922559" y="914399"/>
                  </a:lnTo>
                  <a:lnTo>
                    <a:pt x="924446" y="901699"/>
                  </a:lnTo>
                  <a:lnTo>
                    <a:pt x="828421" y="901699"/>
                  </a:lnTo>
                  <a:lnTo>
                    <a:pt x="790680" y="888999"/>
                  </a:lnTo>
                  <a:lnTo>
                    <a:pt x="754575" y="876299"/>
                  </a:lnTo>
                  <a:lnTo>
                    <a:pt x="720230" y="850899"/>
                  </a:lnTo>
                  <a:lnTo>
                    <a:pt x="687768" y="825499"/>
                  </a:lnTo>
                  <a:lnTo>
                    <a:pt x="657314" y="800099"/>
                  </a:lnTo>
                  <a:lnTo>
                    <a:pt x="628992" y="761999"/>
                  </a:lnTo>
                  <a:lnTo>
                    <a:pt x="602925" y="723899"/>
                  </a:lnTo>
                  <a:lnTo>
                    <a:pt x="579237" y="685799"/>
                  </a:lnTo>
                  <a:lnTo>
                    <a:pt x="558053" y="647699"/>
                  </a:lnTo>
                  <a:lnTo>
                    <a:pt x="539495" y="609599"/>
                  </a:lnTo>
                  <a:lnTo>
                    <a:pt x="523689" y="558800"/>
                  </a:lnTo>
                  <a:lnTo>
                    <a:pt x="510758" y="508000"/>
                  </a:lnTo>
                  <a:lnTo>
                    <a:pt x="500825" y="469900"/>
                  </a:lnTo>
                  <a:lnTo>
                    <a:pt x="494015" y="419100"/>
                  </a:lnTo>
                  <a:lnTo>
                    <a:pt x="490452" y="368300"/>
                  </a:lnTo>
                  <a:lnTo>
                    <a:pt x="490260" y="317500"/>
                  </a:lnTo>
                  <a:lnTo>
                    <a:pt x="493562" y="279400"/>
                  </a:lnTo>
                  <a:lnTo>
                    <a:pt x="500483" y="228600"/>
                  </a:lnTo>
                  <a:lnTo>
                    <a:pt x="511146" y="177800"/>
                  </a:lnTo>
                  <a:lnTo>
                    <a:pt x="525675" y="139700"/>
                  </a:lnTo>
                  <a:lnTo>
                    <a:pt x="544195" y="101600"/>
                  </a:lnTo>
                  <a:lnTo>
                    <a:pt x="650812" y="101600"/>
                  </a:lnTo>
                  <a:lnTo>
                    <a:pt x="631189" y="88900"/>
                  </a:lnTo>
                  <a:lnTo>
                    <a:pt x="509524" y="12700"/>
                  </a:lnTo>
                  <a:lnTo>
                    <a:pt x="503809" y="0"/>
                  </a:lnTo>
                  <a:close/>
                </a:path>
                <a:path w="1859279" h="2209800">
                  <a:moveTo>
                    <a:pt x="348742" y="1015999"/>
                  </a:moveTo>
                  <a:lnTo>
                    <a:pt x="371726" y="1054099"/>
                  </a:lnTo>
                  <a:lnTo>
                    <a:pt x="401460" y="1092199"/>
                  </a:lnTo>
                  <a:lnTo>
                    <a:pt x="436264" y="1117599"/>
                  </a:lnTo>
                  <a:lnTo>
                    <a:pt x="474456" y="1142999"/>
                  </a:lnTo>
                  <a:lnTo>
                    <a:pt x="514356" y="1168399"/>
                  </a:lnTo>
                  <a:lnTo>
                    <a:pt x="554285" y="1181099"/>
                  </a:lnTo>
                  <a:lnTo>
                    <a:pt x="592562" y="1206499"/>
                  </a:lnTo>
                  <a:lnTo>
                    <a:pt x="627507" y="1231899"/>
                  </a:lnTo>
                  <a:lnTo>
                    <a:pt x="607103" y="1244599"/>
                  </a:lnTo>
                  <a:lnTo>
                    <a:pt x="801453" y="1244599"/>
                  </a:lnTo>
                  <a:lnTo>
                    <a:pt x="759618" y="1219199"/>
                  </a:lnTo>
                  <a:lnTo>
                    <a:pt x="723832" y="1181099"/>
                  </a:lnTo>
                  <a:lnTo>
                    <a:pt x="709261" y="1155699"/>
                  </a:lnTo>
                  <a:lnTo>
                    <a:pt x="642493" y="1155699"/>
                  </a:lnTo>
                  <a:lnTo>
                    <a:pt x="596116" y="1142999"/>
                  </a:lnTo>
                  <a:lnTo>
                    <a:pt x="552332" y="1130299"/>
                  </a:lnTo>
                  <a:lnTo>
                    <a:pt x="510468" y="1104899"/>
                  </a:lnTo>
                  <a:lnTo>
                    <a:pt x="469850" y="1079499"/>
                  </a:lnTo>
                  <a:lnTo>
                    <a:pt x="429805" y="1066799"/>
                  </a:lnTo>
                  <a:lnTo>
                    <a:pt x="389660" y="1041399"/>
                  </a:lnTo>
                  <a:lnTo>
                    <a:pt x="348742" y="1015999"/>
                  </a:lnTo>
                  <a:close/>
                </a:path>
                <a:path w="1859279" h="2209800">
                  <a:moveTo>
                    <a:pt x="1421638" y="787399"/>
                  </a:moveTo>
                  <a:lnTo>
                    <a:pt x="1407287" y="787399"/>
                  </a:lnTo>
                  <a:lnTo>
                    <a:pt x="1397539" y="800099"/>
                  </a:lnTo>
                  <a:lnTo>
                    <a:pt x="1387411" y="800099"/>
                  </a:lnTo>
                  <a:lnTo>
                    <a:pt x="1360839" y="876299"/>
                  </a:lnTo>
                  <a:lnTo>
                    <a:pt x="1348890" y="927099"/>
                  </a:lnTo>
                  <a:lnTo>
                    <a:pt x="1337230" y="977899"/>
                  </a:lnTo>
                  <a:lnTo>
                    <a:pt x="1325687" y="1028699"/>
                  </a:lnTo>
                  <a:lnTo>
                    <a:pt x="1314087" y="1066799"/>
                  </a:lnTo>
                  <a:lnTo>
                    <a:pt x="1302258" y="1117599"/>
                  </a:lnTo>
                  <a:lnTo>
                    <a:pt x="1294576" y="1155699"/>
                  </a:lnTo>
                  <a:lnTo>
                    <a:pt x="1286144" y="1181099"/>
                  </a:lnTo>
                  <a:lnTo>
                    <a:pt x="1277165" y="1206499"/>
                  </a:lnTo>
                  <a:lnTo>
                    <a:pt x="1267841" y="1244599"/>
                  </a:lnTo>
                  <a:lnTo>
                    <a:pt x="1339540" y="1244599"/>
                  </a:lnTo>
                  <a:lnTo>
                    <a:pt x="1390052" y="1168399"/>
                  </a:lnTo>
                  <a:lnTo>
                    <a:pt x="1413966" y="1117599"/>
                  </a:lnTo>
                  <a:lnTo>
                    <a:pt x="1435889" y="1079499"/>
                  </a:lnTo>
                  <a:lnTo>
                    <a:pt x="1366139" y="1079499"/>
                  </a:lnTo>
                  <a:lnTo>
                    <a:pt x="1376570" y="1028699"/>
                  </a:lnTo>
                  <a:lnTo>
                    <a:pt x="1407907" y="888999"/>
                  </a:lnTo>
                  <a:lnTo>
                    <a:pt x="1418297" y="838199"/>
                  </a:lnTo>
                  <a:lnTo>
                    <a:pt x="1428623" y="800099"/>
                  </a:lnTo>
                  <a:lnTo>
                    <a:pt x="1421638" y="787399"/>
                  </a:lnTo>
                  <a:close/>
                </a:path>
                <a:path w="1859279" h="2209800">
                  <a:moveTo>
                    <a:pt x="444256" y="863599"/>
                  </a:moveTo>
                  <a:lnTo>
                    <a:pt x="290761" y="863599"/>
                  </a:lnTo>
                  <a:lnTo>
                    <a:pt x="333740" y="876299"/>
                  </a:lnTo>
                  <a:lnTo>
                    <a:pt x="374570" y="888999"/>
                  </a:lnTo>
                  <a:lnTo>
                    <a:pt x="413406" y="901699"/>
                  </a:lnTo>
                  <a:lnTo>
                    <a:pt x="450405" y="927099"/>
                  </a:lnTo>
                  <a:lnTo>
                    <a:pt x="485721" y="952499"/>
                  </a:lnTo>
                  <a:lnTo>
                    <a:pt x="519509" y="990599"/>
                  </a:lnTo>
                  <a:lnTo>
                    <a:pt x="551926" y="1028699"/>
                  </a:lnTo>
                  <a:lnTo>
                    <a:pt x="583125" y="1066799"/>
                  </a:lnTo>
                  <a:lnTo>
                    <a:pt x="613262" y="1104899"/>
                  </a:lnTo>
                  <a:lnTo>
                    <a:pt x="642493" y="1155699"/>
                  </a:lnTo>
                  <a:lnTo>
                    <a:pt x="709261" y="1155699"/>
                  </a:lnTo>
                  <a:lnTo>
                    <a:pt x="694690" y="1130299"/>
                  </a:lnTo>
                  <a:lnTo>
                    <a:pt x="667400" y="1092199"/>
                  </a:lnTo>
                  <a:lnTo>
                    <a:pt x="633729" y="1041399"/>
                  </a:lnTo>
                  <a:lnTo>
                    <a:pt x="597106" y="1003299"/>
                  </a:lnTo>
                  <a:lnTo>
                    <a:pt x="560959" y="952499"/>
                  </a:lnTo>
                  <a:lnTo>
                    <a:pt x="525189" y="914399"/>
                  </a:lnTo>
                  <a:lnTo>
                    <a:pt x="486200" y="888999"/>
                  </a:lnTo>
                  <a:lnTo>
                    <a:pt x="444256" y="863599"/>
                  </a:lnTo>
                  <a:close/>
                </a:path>
                <a:path w="1859279" h="2209800">
                  <a:moveTo>
                    <a:pt x="1519115" y="584200"/>
                  </a:moveTo>
                  <a:lnTo>
                    <a:pt x="1464564" y="584200"/>
                  </a:lnTo>
                  <a:lnTo>
                    <a:pt x="1477341" y="647699"/>
                  </a:lnTo>
                  <a:lnTo>
                    <a:pt x="1483527" y="698499"/>
                  </a:lnTo>
                  <a:lnTo>
                    <a:pt x="1483709" y="749299"/>
                  </a:lnTo>
                  <a:lnTo>
                    <a:pt x="1478473" y="800099"/>
                  </a:lnTo>
                  <a:lnTo>
                    <a:pt x="1468405" y="850899"/>
                  </a:lnTo>
                  <a:lnTo>
                    <a:pt x="1454094" y="888999"/>
                  </a:lnTo>
                  <a:lnTo>
                    <a:pt x="1436124" y="939799"/>
                  </a:lnTo>
                  <a:lnTo>
                    <a:pt x="1415084" y="990599"/>
                  </a:lnTo>
                  <a:lnTo>
                    <a:pt x="1391560" y="1028699"/>
                  </a:lnTo>
                  <a:lnTo>
                    <a:pt x="1366139" y="1079499"/>
                  </a:lnTo>
                  <a:lnTo>
                    <a:pt x="1435889" y="1079499"/>
                  </a:lnTo>
                  <a:lnTo>
                    <a:pt x="1455863" y="1028699"/>
                  </a:lnTo>
                  <a:lnTo>
                    <a:pt x="1473930" y="990599"/>
                  </a:lnTo>
                  <a:lnTo>
                    <a:pt x="1490129" y="939799"/>
                  </a:lnTo>
                  <a:lnTo>
                    <a:pt x="1504503" y="901699"/>
                  </a:lnTo>
                  <a:lnTo>
                    <a:pt x="1517092" y="850899"/>
                  </a:lnTo>
                  <a:lnTo>
                    <a:pt x="1527937" y="800099"/>
                  </a:lnTo>
                  <a:lnTo>
                    <a:pt x="1537081" y="761999"/>
                  </a:lnTo>
                  <a:lnTo>
                    <a:pt x="1543065" y="711199"/>
                  </a:lnTo>
                  <a:lnTo>
                    <a:pt x="1542669" y="660399"/>
                  </a:lnTo>
                  <a:lnTo>
                    <a:pt x="1533223" y="609599"/>
                  </a:lnTo>
                  <a:lnTo>
                    <a:pt x="1519115" y="584200"/>
                  </a:lnTo>
                  <a:close/>
                </a:path>
                <a:path w="1859279" h="2209800">
                  <a:moveTo>
                    <a:pt x="661289" y="444500"/>
                  </a:moveTo>
                  <a:lnTo>
                    <a:pt x="611378" y="444500"/>
                  </a:lnTo>
                  <a:lnTo>
                    <a:pt x="630373" y="495300"/>
                  </a:lnTo>
                  <a:lnTo>
                    <a:pt x="654830" y="533400"/>
                  </a:lnTo>
                  <a:lnTo>
                    <a:pt x="681677" y="584200"/>
                  </a:lnTo>
                  <a:lnTo>
                    <a:pt x="707841" y="622299"/>
                  </a:lnTo>
                  <a:lnTo>
                    <a:pt x="730250" y="660399"/>
                  </a:lnTo>
                  <a:lnTo>
                    <a:pt x="749993" y="711199"/>
                  </a:lnTo>
                  <a:lnTo>
                    <a:pt x="769268" y="761999"/>
                  </a:lnTo>
                  <a:lnTo>
                    <a:pt x="788488" y="800099"/>
                  </a:lnTo>
                  <a:lnTo>
                    <a:pt x="808067" y="850899"/>
                  </a:lnTo>
                  <a:lnTo>
                    <a:pt x="828421" y="901699"/>
                  </a:lnTo>
                  <a:lnTo>
                    <a:pt x="924446" y="901699"/>
                  </a:lnTo>
                  <a:lnTo>
                    <a:pt x="930109" y="863599"/>
                  </a:lnTo>
                  <a:lnTo>
                    <a:pt x="940901" y="825499"/>
                  </a:lnTo>
                  <a:lnTo>
                    <a:pt x="868807" y="825499"/>
                  </a:lnTo>
                  <a:lnTo>
                    <a:pt x="818005" y="736599"/>
                  </a:lnTo>
                  <a:lnTo>
                    <a:pt x="792308" y="685799"/>
                  </a:lnTo>
                  <a:lnTo>
                    <a:pt x="766429" y="634999"/>
                  </a:lnTo>
                  <a:lnTo>
                    <a:pt x="740377" y="584200"/>
                  </a:lnTo>
                  <a:lnTo>
                    <a:pt x="714162" y="546100"/>
                  </a:lnTo>
                  <a:lnTo>
                    <a:pt x="687796" y="495300"/>
                  </a:lnTo>
                  <a:lnTo>
                    <a:pt x="661289" y="444500"/>
                  </a:lnTo>
                  <a:close/>
                </a:path>
                <a:path w="1859279" h="2209800">
                  <a:moveTo>
                    <a:pt x="650812" y="101600"/>
                  </a:moveTo>
                  <a:lnTo>
                    <a:pt x="544195" y="101600"/>
                  </a:lnTo>
                  <a:lnTo>
                    <a:pt x="593656" y="127000"/>
                  </a:lnTo>
                  <a:lnTo>
                    <a:pt x="639763" y="152400"/>
                  </a:lnTo>
                  <a:lnTo>
                    <a:pt x="682492" y="190500"/>
                  </a:lnTo>
                  <a:lnTo>
                    <a:pt x="721820" y="215900"/>
                  </a:lnTo>
                  <a:lnTo>
                    <a:pt x="757721" y="254000"/>
                  </a:lnTo>
                  <a:lnTo>
                    <a:pt x="790173" y="292100"/>
                  </a:lnTo>
                  <a:lnTo>
                    <a:pt x="819150" y="330200"/>
                  </a:lnTo>
                  <a:lnTo>
                    <a:pt x="844630" y="381000"/>
                  </a:lnTo>
                  <a:lnTo>
                    <a:pt x="866587" y="419100"/>
                  </a:lnTo>
                  <a:lnTo>
                    <a:pt x="884999" y="457200"/>
                  </a:lnTo>
                  <a:lnTo>
                    <a:pt x="899841" y="495300"/>
                  </a:lnTo>
                  <a:lnTo>
                    <a:pt x="911088" y="546100"/>
                  </a:lnTo>
                  <a:lnTo>
                    <a:pt x="918718" y="584200"/>
                  </a:lnTo>
                  <a:lnTo>
                    <a:pt x="922706" y="622299"/>
                  </a:lnTo>
                  <a:lnTo>
                    <a:pt x="923028" y="660399"/>
                  </a:lnTo>
                  <a:lnTo>
                    <a:pt x="919659" y="698499"/>
                  </a:lnTo>
                  <a:lnTo>
                    <a:pt x="912577" y="736599"/>
                  </a:lnTo>
                  <a:lnTo>
                    <a:pt x="901757" y="761999"/>
                  </a:lnTo>
                  <a:lnTo>
                    <a:pt x="887175" y="800099"/>
                  </a:lnTo>
                  <a:lnTo>
                    <a:pt x="868807" y="825499"/>
                  </a:lnTo>
                  <a:lnTo>
                    <a:pt x="940901" y="825499"/>
                  </a:lnTo>
                  <a:lnTo>
                    <a:pt x="944499" y="812799"/>
                  </a:lnTo>
                  <a:lnTo>
                    <a:pt x="959557" y="761999"/>
                  </a:lnTo>
                  <a:lnTo>
                    <a:pt x="969791" y="723899"/>
                  </a:lnTo>
                  <a:lnTo>
                    <a:pt x="975367" y="673099"/>
                  </a:lnTo>
                  <a:lnTo>
                    <a:pt x="976451" y="622299"/>
                  </a:lnTo>
                  <a:lnTo>
                    <a:pt x="973207" y="584200"/>
                  </a:lnTo>
                  <a:lnTo>
                    <a:pt x="965803" y="533400"/>
                  </a:lnTo>
                  <a:lnTo>
                    <a:pt x="954403" y="482600"/>
                  </a:lnTo>
                  <a:lnTo>
                    <a:pt x="939174" y="444500"/>
                  </a:lnTo>
                  <a:lnTo>
                    <a:pt x="920281" y="406400"/>
                  </a:lnTo>
                  <a:lnTo>
                    <a:pt x="897891" y="355600"/>
                  </a:lnTo>
                  <a:lnTo>
                    <a:pt x="872168" y="317500"/>
                  </a:lnTo>
                  <a:lnTo>
                    <a:pt x="843280" y="279400"/>
                  </a:lnTo>
                  <a:lnTo>
                    <a:pt x="812831" y="241300"/>
                  </a:lnTo>
                  <a:lnTo>
                    <a:pt x="780021" y="203200"/>
                  </a:lnTo>
                  <a:lnTo>
                    <a:pt x="745151" y="177800"/>
                  </a:lnTo>
                  <a:lnTo>
                    <a:pt x="708522" y="139700"/>
                  </a:lnTo>
                  <a:lnTo>
                    <a:pt x="670434" y="114300"/>
                  </a:lnTo>
                  <a:lnTo>
                    <a:pt x="650812" y="101600"/>
                  </a:lnTo>
                  <a:close/>
                </a:path>
              </a:pathLst>
            </a:custGeom>
            <a:solidFill>
              <a:srgbClr val="533D34">
                <a:alpha val="1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42369" y="0"/>
              <a:ext cx="1249680" cy="5509260"/>
            </a:xfrm>
            <a:custGeom>
              <a:avLst/>
              <a:gdLst/>
              <a:ahLst/>
              <a:cxnLst/>
              <a:rect l="l" t="t" r="r" b="b"/>
              <a:pathLst>
                <a:path w="1249679" h="5509260">
                  <a:moveTo>
                    <a:pt x="1249631" y="0"/>
                  </a:moveTo>
                  <a:lnTo>
                    <a:pt x="376760" y="0"/>
                  </a:lnTo>
                  <a:lnTo>
                    <a:pt x="338533" y="124332"/>
                  </a:lnTo>
                  <a:lnTo>
                    <a:pt x="324657" y="173250"/>
                  </a:lnTo>
                  <a:lnTo>
                    <a:pt x="311053" y="222323"/>
                  </a:lnTo>
                  <a:lnTo>
                    <a:pt x="297720" y="271545"/>
                  </a:lnTo>
                  <a:lnTo>
                    <a:pt x="284661" y="320909"/>
                  </a:lnTo>
                  <a:lnTo>
                    <a:pt x="271877" y="370410"/>
                  </a:lnTo>
                  <a:lnTo>
                    <a:pt x="259369" y="420040"/>
                  </a:lnTo>
                  <a:lnTo>
                    <a:pt x="247138" y="469793"/>
                  </a:lnTo>
                  <a:lnTo>
                    <a:pt x="235186" y="519663"/>
                  </a:lnTo>
                  <a:lnTo>
                    <a:pt x="223514" y="569642"/>
                  </a:lnTo>
                  <a:lnTo>
                    <a:pt x="212122" y="619725"/>
                  </a:lnTo>
                  <a:lnTo>
                    <a:pt x="201013" y="669905"/>
                  </a:lnTo>
                  <a:lnTo>
                    <a:pt x="190188" y="720175"/>
                  </a:lnTo>
                  <a:lnTo>
                    <a:pt x="179648" y="770529"/>
                  </a:lnTo>
                  <a:lnTo>
                    <a:pt x="169394" y="820960"/>
                  </a:lnTo>
                  <a:lnTo>
                    <a:pt x="159427" y="871462"/>
                  </a:lnTo>
                  <a:lnTo>
                    <a:pt x="149750" y="922028"/>
                  </a:lnTo>
                  <a:lnTo>
                    <a:pt x="140362" y="972651"/>
                  </a:lnTo>
                  <a:lnTo>
                    <a:pt x="131266" y="1023326"/>
                  </a:lnTo>
                  <a:lnTo>
                    <a:pt x="122462" y="1074046"/>
                  </a:lnTo>
                  <a:lnTo>
                    <a:pt x="113952" y="1124803"/>
                  </a:lnTo>
                  <a:lnTo>
                    <a:pt x="105738" y="1175593"/>
                  </a:lnTo>
                  <a:lnTo>
                    <a:pt x="97820" y="1226407"/>
                  </a:lnTo>
                  <a:lnTo>
                    <a:pt x="90200" y="1277239"/>
                  </a:lnTo>
                  <a:lnTo>
                    <a:pt x="82878" y="1328084"/>
                  </a:lnTo>
                  <a:lnTo>
                    <a:pt x="75857" y="1378934"/>
                  </a:lnTo>
                  <a:lnTo>
                    <a:pt x="69138" y="1429783"/>
                  </a:lnTo>
                  <a:lnTo>
                    <a:pt x="62722" y="1480625"/>
                  </a:lnTo>
                  <a:lnTo>
                    <a:pt x="56609" y="1531452"/>
                  </a:lnTo>
                  <a:lnTo>
                    <a:pt x="50802" y="1582258"/>
                  </a:lnTo>
                  <a:lnTo>
                    <a:pt x="45302" y="1633038"/>
                  </a:lnTo>
                  <a:lnTo>
                    <a:pt x="40110" y="1683783"/>
                  </a:lnTo>
                  <a:lnTo>
                    <a:pt x="35227" y="1734489"/>
                  </a:lnTo>
                  <a:lnTo>
                    <a:pt x="30655" y="1785147"/>
                  </a:lnTo>
                  <a:lnTo>
                    <a:pt x="26394" y="1835752"/>
                  </a:lnTo>
                  <a:lnTo>
                    <a:pt x="22447" y="1886298"/>
                  </a:lnTo>
                  <a:lnTo>
                    <a:pt x="18814" y="1936777"/>
                  </a:lnTo>
                  <a:lnTo>
                    <a:pt x="15496" y="1987183"/>
                  </a:lnTo>
                  <a:lnTo>
                    <a:pt x="12496" y="2037509"/>
                  </a:lnTo>
                  <a:lnTo>
                    <a:pt x="9814" y="2087750"/>
                  </a:lnTo>
                  <a:lnTo>
                    <a:pt x="7451" y="2137898"/>
                  </a:lnTo>
                  <a:lnTo>
                    <a:pt x="5409" y="2187947"/>
                  </a:lnTo>
                  <a:lnTo>
                    <a:pt x="3689" y="2237890"/>
                  </a:lnTo>
                  <a:lnTo>
                    <a:pt x="2292" y="2287722"/>
                  </a:lnTo>
                  <a:lnTo>
                    <a:pt x="1221" y="2337435"/>
                  </a:lnTo>
                  <a:lnTo>
                    <a:pt x="401" y="2393520"/>
                  </a:lnTo>
                  <a:lnTo>
                    <a:pt x="0" y="2449435"/>
                  </a:lnTo>
                  <a:lnTo>
                    <a:pt x="19" y="2505170"/>
                  </a:lnTo>
                  <a:lnTo>
                    <a:pt x="461" y="2560716"/>
                  </a:lnTo>
                  <a:lnTo>
                    <a:pt x="1327" y="2616064"/>
                  </a:lnTo>
                  <a:lnTo>
                    <a:pt x="2620" y="2671204"/>
                  </a:lnTo>
                  <a:lnTo>
                    <a:pt x="4341" y="2726126"/>
                  </a:lnTo>
                  <a:lnTo>
                    <a:pt x="6491" y="2780822"/>
                  </a:lnTo>
                  <a:lnTo>
                    <a:pt x="9073" y="2835280"/>
                  </a:lnTo>
                  <a:lnTo>
                    <a:pt x="12089" y="2889493"/>
                  </a:lnTo>
                  <a:lnTo>
                    <a:pt x="15540" y="2943451"/>
                  </a:lnTo>
                  <a:lnTo>
                    <a:pt x="19428" y="2997143"/>
                  </a:lnTo>
                  <a:lnTo>
                    <a:pt x="23755" y="3050562"/>
                  </a:lnTo>
                  <a:lnTo>
                    <a:pt x="28523" y="3103696"/>
                  </a:lnTo>
                  <a:lnTo>
                    <a:pt x="33734" y="3156537"/>
                  </a:lnTo>
                  <a:lnTo>
                    <a:pt x="39390" y="3209075"/>
                  </a:lnTo>
                  <a:lnTo>
                    <a:pt x="45492" y="3261301"/>
                  </a:lnTo>
                  <a:lnTo>
                    <a:pt x="52042" y="3313205"/>
                  </a:lnTo>
                  <a:lnTo>
                    <a:pt x="59042" y="3364778"/>
                  </a:lnTo>
                  <a:lnTo>
                    <a:pt x="66494" y="3416010"/>
                  </a:lnTo>
                  <a:lnTo>
                    <a:pt x="74400" y="3466892"/>
                  </a:lnTo>
                  <a:lnTo>
                    <a:pt x="82762" y="3517414"/>
                  </a:lnTo>
                  <a:lnTo>
                    <a:pt x="91581" y="3567567"/>
                  </a:lnTo>
                  <a:lnTo>
                    <a:pt x="100860" y="3617341"/>
                  </a:lnTo>
                  <a:lnTo>
                    <a:pt x="110599" y="3666728"/>
                  </a:lnTo>
                  <a:lnTo>
                    <a:pt x="120802" y="3715716"/>
                  </a:lnTo>
                  <a:lnTo>
                    <a:pt x="131469" y="3764298"/>
                  </a:lnTo>
                  <a:lnTo>
                    <a:pt x="142603" y="3812463"/>
                  </a:lnTo>
                  <a:lnTo>
                    <a:pt x="154206" y="3860202"/>
                  </a:lnTo>
                  <a:lnTo>
                    <a:pt x="166279" y="3907505"/>
                  </a:lnTo>
                  <a:lnTo>
                    <a:pt x="178824" y="3954363"/>
                  </a:lnTo>
                  <a:lnTo>
                    <a:pt x="191843" y="4000767"/>
                  </a:lnTo>
                  <a:lnTo>
                    <a:pt x="205338" y="4046707"/>
                  </a:lnTo>
                  <a:lnTo>
                    <a:pt x="219311" y="4092174"/>
                  </a:lnTo>
                  <a:lnTo>
                    <a:pt x="233763" y="4137157"/>
                  </a:lnTo>
                  <a:lnTo>
                    <a:pt x="248697" y="4181648"/>
                  </a:lnTo>
                  <a:lnTo>
                    <a:pt x="264114" y="4225638"/>
                  </a:lnTo>
                  <a:lnTo>
                    <a:pt x="280016" y="4269116"/>
                  </a:lnTo>
                  <a:lnTo>
                    <a:pt x="296405" y="4312073"/>
                  </a:lnTo>
                  <a:lnTo>
                    <a:pt x="313283" y="4354499"/>
                  </a:lnTo>
                  <a:lnTo>
                    <a:pt x="330651" y="4396386"/>
                  </a:lnTo>
                  <a:lnTo>
                    <a:pt x="348512" y="4437724"/>
                  </a:lnTo>
                  <a:lnTo>
                    <a:pt x="366867" y="4478503"/>
                  </a:lnTo>
                  <a:lnTo>
                    <a:pt x="385718" y="4518713"/>
                  </a:lnTo>
                  <a:lnTo>
                    <a:pt x="405068" y="4558346"/>
                  </a:lnTo>
                  <a:lnTo>
                    <a:pt x="424917" y="4597392"/>
                  </a:lnTo>
                  <a:lnTo>
                    <a:pt x="445267" y="4635841"/>
                  </a:lnTo>
                  <a:lnTo>
                    <a:pt x="466121" y="4673684"/>
                  </a:lnTo>
                  <a:lnTo>
                    <a:pt x="487481" y="4710911"/>
                  </a:lnTo>
                  <a:lnTo>
                    <a:pt x="509348" y="4747514"/>
                  </a:lnTo>
                  <a:lnTo>
                    <a:pt x="536506" y="4791005"/>
                  </a:lnTo>
                  <a:lnTo>
                    <a:pt x="564515" y="4833771"/>
                  </a:lnTo>
                  <a:lnTo>
                    <a:pt x="593362" y="4875808"/>
                  </a:lnTo>
                  <a:lnTo>
                    <a:pt x="623030" y="4917112"/>
                  </a:lnTo>
                  <a:lnTo>
                    <a:pt x="653504" y="4957681"/>
                  </a:lnTo>
                  <a:lnTo>
                    <a:pt x="684771" y="4997509"/>
                  </a:lnTo>
                  <a:lnTo>
                    <a:pt x="716813" y="5036595"/>
                  </a:lnTo>
                  <a:lnTo>
                    <a:pt x="749617" y="5074934"/>
                  </a:lnTo>
                  <a:lnTo>
                    <a:pt x="783168" y="5112522"/>
                  </a:lnTo>
                  <a:lnTo>
                    <a:pt x="817450" y="5149357"/>
                  </a:lnTo>
                  <a:lnTo>
                    <a:pt x="852448" y="5185435"/>
                  </a:lnTo>
                  <a:lnTo>
                    <a:pt x="888147" y="5220752"/>
                  </a:lnTo>
                  <a:lnTo>
                    <a:pt x="924532" y="5255305"/>
                  </a:lnTo>
                  <a:lnTo>
                    <a:pt x="961589" y="5289090"/>
                  </a:lnTo>
                  <a:lnTo>
                    <a:pt x="999302" y="5322103"/>
                  </a:lnTo>
                  <a:lnTo>
                    <a:pt x="1037655" y="5354342"/>
                  </a:lnTo>
                  <a:lnTo>
                    <a:pt x="1076635" y="5385802"/>
                  </a:lnTo>
                  <a:lnTo>
                    <a:pt x="1116226" y="5416481"/>
                  </a:lnTo>
                  <a:lnTo>
                    <a:pt x="1156412" y="5446373"/>
                  </a:lnTo>
                  <a:lnTo>
                    <a:pt x="1197180" y="5475478"/>
                  </a:lnTo>
                  <a:lnTo>
                    <a:pt x="1249631" y="5509260"/>
                  </a:lnTo>
                  <a:lnTo>
                    <a:pt x="1249631" y="0"/>
                  </a:lnTo>
                  <a:close/>
                </a:path>
              </a:pathLst>
            </a:custGeom>
            <a:solidFill>
              <a:srgbClr val="9F9D79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313688"/>
              <a:ext cx="9724644" cy="53355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139" y="614552"/>
            <a:ext cx="53301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40"/>
              <a:t>SCREENSHOT</a:t>
            </a:r>
            <a:r>
              <a:rPr dirty="0" spc="-120"/>
              <a:t> </a:t>
            </a:r>
            <a:r>
              <a:rPr dirty="0" spc="375"/>
              <a:t>OF</a:t>
            </a:r>
            <a:r>
              <a:rPr dirty="0" spc="-114"/>
              <a:t> </a:t>
            </a:r>
            <a:r>
              <a:rPr dirty="0" spc="254"/>
              <a:t>OUTPUT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saisriharshi09@gmail.com</dc:creator>
  <dc:title>budgEAT </dc:title>
  <dcterms:created xsi:type="dcterms:W3CDTF">2024-05-06T07:14:00Z</dcterms:created>
  <dcterms:modified xsi:type="dcterms:W3CDTF">2024-05-06T07:14:00Z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2024-05-06T00:00:00Z</vt:filetime>
  </property>
  <property fmtid="{D5CDD505-2E9C-101B-9397-08002B2CF9AE}" pid="5" name="Producer">
    <vt:lpwstr>Microsoft® PowerPoint® 2019</vt:lpwstr>
  </property>
</Properties>
</file>