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9"/>
  </p:notesMasterIdLst>
  <p:sldIdLst>
    <p:sldId id="256" r:id="rId2"/>
    <p:sldId id="267" r:id="rId3"/>
    <p:sldId id="260" r:id="rId4"/>
    <p:sldId id="263" r:id="rId5"/>
    <p:sldId id="277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4D0B-9159-4EF0-A847-E67157893184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BE24-7ED8-485C-A308-FEB9E16AB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514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6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837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478" y="1852733"/>
            <a:ext cx="8929571" cy="2980508"/>
          </a:xfrm>
        </p:spPr>
        <p:txBody>
          <a:bodyPr/>
          <a:lstStyle/>
          <a:p>
            <a:r>
              <a:rPr lang="en-US" sz="4900" dirty="0" smtClean="0"/>
              <a:t>Sentimental</a:t>
            </a:r>
            <a:br>
              <a:rPr lang="en-US" sz="4900" dirty="0" smtClean="0"/>
            </a:br>
            <a:r>
              <a:rPr lang="en-US" sz="4900" dirty="0" smtClean="0"/>
              <a:t>Analysis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764177" y="5938553"/>
            <a:ext cx="10842171" cy="6901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Project by Team:   Agent_47</a:t>
            </a:r>
          </a:p>
        </p:txBody>
      </p:sp>
    </p:spTree>
    <p:extLst>
      <p:ext uri="{BB962C8B-B14F-4D97-AF65-F5344CB8AC3E}">
        <p14:creationId xmlns:p14="http://schemas.microsoft.com/office/powerpoint/2010/main" val="18698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821CB-4BE3-45BC-8C65-9DA4B514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90" y="1731591"/>
            <a:ext cx="7693187" cy="3601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57A06-52C9-47BE-9442-DE5656F9BCB7}"/>
              </a:ext>
            </a:extLst>
          </p:cNvPr>
          <p:cNvSpPr txBox="1"/>
          <p:nvPr/>
        </p:nvSpPr>
        <p:spPr>
          <a:xfrm>
            <a:off x="133774" y="531720"/>
            <a:ext cx="4106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Home</a:t>
            </a:r>
            <a:endParaRPr lang="en-US" sz="6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FF453-4BFA-41F8-B694-F6AE0A902155}"/>
              </a:ext>
            </a:extLst>
          </p:cNvPr>
          <p:cNvSpPr txBox="1"/>
          <p:nvPr/>
        </p:nvSpPr>
        <p:spPr>
          <a:xfrm>
            <a:off x="324966" y="3024786"/>
            <a:ext cx="372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Simple and fast!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F41C1-AA24-40B1-A11A-BA18E5629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1" r="12528" b="40988"/>
          <a:stretch/>
        </p:blipFill>
        <p:spPr>
          <a:xfrm>
            <a:off x="1013464" y="1422556"/>
            <a:ext cx="10654750" cy="29263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1964" y="4989227"/>
            <a:ext cx="8470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/>
              <a:t>This </a:t>
            </a:r>
            <a:r>
              <a:rPr lang="en-IN" sz="3000" dirty="0" smtClean="0"/>
              <a:t>Front-Page </a:t>
            </a:r>
            <a:r>
              <a:rPr lang="en-IN" sz="3000" dirty="0"/>
              <a:t>shows details of your financial record like a/c balance, loans paid, fixed Deposit </a:t>
            </a:r>
            <a:r>
              <a:rPr lang="en-IN" sz="3000" dirty="0" err="1"/>
              <a:t>etc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1002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14938" y="117480"/>
            <a:ext cx="4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Loan Adviser</a:t>
            </a:r>
            <a:endParaRPr lang="en-US" sz="4400" b="1" dirty="0">
              <a:solidFill>
                <a:srgbClr val="FAC54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B5F6-714F-40BD-A7F9-6D8DA715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2" y="886921"/>
            <a:ext cx="7200021" cy="5261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62868-1AE2-418D-8A3C-0CEB6F3D8CAF}"/>
              </a:ext>
            </a:extLst>
          </p:cNvPr>
          <p:cNvSpPr txBox="1"/>
          <p:nvPr/>
        </p:nvSpPr>
        <p:spPr>
          <a:xfrm>
            <a:off x="8214425" y="1298317"/>
            <a:ext cx="35780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X-axis : Time</a:t>
            </a:r>
          </a:p>
          <a:p>
            <a:r>
              <a:rPr lang="en-IN" sz="2800" dirty="0">
                <a:solidFill>
                  <a:schemeClr val="bg1"/>
                </a:solidFill>
              </a:rPr>
              <a:t>Y-axis : Loan amount that you are eligible for according to our system.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8CFD3-E145-42AF-A70C-91037EF05AA0}"/>
              </a:ext>
            </a:extLst>
          </p:cNvPr>
          <p:cNvSpPr txBox="1"/>
          <p:nvPr/>
        </p:nvSpPr>
        <p:spPr>
          <a:xfrm>
            <a:off x="8214425" y="4014504"/>
            <a:ext cx="4015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Real time evaluation of your financial record, based on which a loan amount for which you’re eligible is displayed.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71538"/>
            <a:ext cx="42323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>
              <a:spcBef>
                <a:spcPts val="0"/>
              </a:spcBef>
              <a:spcAft>
                <a:spcPts val="0"/>
              </a:spcAft>
            </a:pPr>
            <a:r>
              <a:rPr lang="en-US" sz="6600" b="1" dirty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Gold Adviser</a:t>
            </a:r>
            <a:endParaRPr lang="en-US" sz="6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65" y="2772039"/>
            <a:ext cx="393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Based on past trends, graph shows possible future values of this commodity.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FE752-409D-4F67-9A8B-6029849E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2" y="1075996"/>
            <a:ext cx="639216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330"/>
            <a:ext cx="12192000" cy="7684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764" y="0"/>
            <a:ext cx="400743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Bank Investment Adviser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13FE6-BACF-4744-B988-F261E8E2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1" y="934986"/>
            <a:ext cx="6430272" cy="469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99BB1-3365-4829-86D7-45974432A1E2}"/>
              </a:ext>
            </a:extLst>
          </p:cNvPr>
          <p:cNvSpPr txBox="1"/>
          <p:nvPr/>
        </p:nvSpPr>
        <p:spPr>
          <a:xfrm>
            <a:off x="192764" y="3140765"/>
            <a:ext cx="3888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Predicts future bank returns based on previous year’s data.</a:t>
            </a:r>
          </a:p>
        </p:txBody>
      </p:sp>
    </p:spTree>
    <p:extLst>
      <p:ext uri="{BB962C8B-B14F-4D97-AF65-F5344CB8AC3E}">
        <p14:creationId xmlns:p14="http://schemas.microsoft.com/office/powerpoint/2010/main" val="1362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2481560" cy="7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5120" y="1988820"/>
            <a:ext cx="4960620" cy="31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0620" y="2486731"/>
            <a:ext cx="5829300" cy="37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641" y="2829724"/>
            <a:ext cx="13030201" cy="1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889</TotalTime>
  <Words>100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Sentimental Analysis </vt:lpstr>
      <vt:lpstr>PowerPoint Presentation</vt:lpstr>
      <vt:lpstr>Home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Hpcs hr paNEL</dc:title>
  <dc:creator>Yash Mittra</dc:creator>
  <cp:lastModifiedBy>VasuPC</cp:lastModifiedBy>
  <cp:revision>69</cp:revision>
  <dcterms:created xsi:type="dcterms:W3CDTF">2017-08-25T12:03:59Z</dcterms:created>
  <dcterms:modified xsi:type="dcterms:W3CDTF">2018-03-20T21:30:20Z</dcterms:modified>
</cp:coreProperties>
</file>