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notesMasterIdLst>
    <p:notesMasterId r:id="rId11"/>
  </p:notesMasterIdLst>
  <p:sldIdLst>
    <p:sldId id="256" r:id="rId2"/>
    <p:sldId id="267" r:id="rId3"/>
    <p:sldId id="260" r:id="rId4"/>
    <p:sldId id="263" r:id="rId5"/>
    <p:sldId id="277" r:id="rId6"/>
    <p:sldId id="281" r:id="rId7"/>
    <p:sldId id="283" r:id="rId8"/>
    <p:sldId id="282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34D0B-9159-4EF0-A847-E67157893184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0BE24-7ED8-485C-A308-FEB9E16AB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17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5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5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8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5146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70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761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9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7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837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0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656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478" y="1852733"/>
            <a:ext cx="8929571" cy="2980508"/>
          </a:xfrm>
        </p:spPr>
        <p:txBody>
          <a:bodyPr/>
          <a:lstStyle/>
          <a:p>
            <a:r>
              <a:rPr lang="en-US" sz="4900" dirty="0" smtClean="0"/>
              <a:t>Sentimental</a:t>
            </a:r>
            <a:br>
              <a:rPr lang="en-US" sz="4900" dirty="0" smtClean="0"/>
            </a:br>
            <a:r>
              <a:rPr lang="en-US" sz="4900" dirty="0" smtClean="0"/>
              <a:t>Analysis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764177" y="5938553"/>
            <a:ext cx="10842171" cy="69013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Project by Team:   Agent_47</a:t>
            </a:r>
          </a:p>
        </p:txBody>
      </p:sp>
    </p:spTree>
    <p:extLst>
      <p:ext uri="{BB962C8B-B14F-4D97-AF65-F5344CB8AC3E}">
        <p14:creationId xmlns:p14="http://schemas.microsoft.com/office/powerpoint/2010/main" val="18698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8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757A06-52C9-47BE-9442-DE5656F9BCB7}"/>
              </a:ext>
            </a:extLst>
          </p:cNvPr>
          <p:cNvSpPr txBox="1"/>
          <p:nvPr/>
        </p:nvSpPr>
        <p:spPr>
          <a:xfrm>
            <a:off x="133774" y="531720"/>
            <a:ext cx="4106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FAC540"/>
                </a:solidFill>
                <a:latin typeface="Arial" panose="020B0604020202020204" pitchFamily="34" charset="0"/>
              </a:rPr>
              <a:t>Home</a:t>
            </a:r>
            <a:endParaRPr lang="en-US" sz="6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FF453-4BFA-41F8-B694-F6AE0A902155}"/>
              </a:ext>
            </a:extLst>
          </p:cNvPr>
          <p:cNvSpPr txBox="1"/>
          <p:nvPr/>
        </p:nvSpPr>
        <p:spPr>
          <a:xfrm>
            <a:off x="324966" y="3024786"/>
            <a:ext cx="372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The </a:t>
            </a:r>
            <a:r>
              <a:rPr lang="en-IN" sz="3600" dirty="0" smtClean="0">
                <a:solidFill>
                  <a:schemeClr val="bg1"/>
                </a:solidFill>
              </a:rPr>
              <a:t>Voice of The Society!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793" y="927303"/>
            <a:ext cx="7722413" cy="48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55" y="199505"/>
            <a:ext cx="10557372" cy="1492132"/>
          </a:xfrm>
        </p:spPr>
        <p:txBody>
          <a:bodyPr/>
          <a:lstStyle/>
          <a:p>
            <a:pPr algn="ctr"/>
            <a:r>
              <a:rPr lang="en-US" dirty="0" smtClean="0"/>
              <a:t>Home PAGE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5" y="1172685"/>
            <a:ext cx="10557372" cy="52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54" y="-293916"/>
            <a:ext cx="12416454" cy="770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14938" y="117480"/>
            <a:ext cx="4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AC540"/>
                </a:solidFill>
                <a:latin typeface="Arial" panose="020B0604020202020204" pitchFamily="34" charset="0"/>
              </a:rPr>
              <a:t>Smart Charts</a:t>
            </a:r>
            <a:endParaRPr lang="en-US" sz="4400" b="1" dirty="0">
              <a:solidFill>
                <a:srgbClr val="FAC54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62868-1AE2-418D-8A3C-0CEB6F3D8CAF}"/>
              </a:ext>
            </a:extLst>
          </p:cNvPr>
          <p:cNvSpPr txBox="1"/>
          <p:nvPr/>
        </p:nvSpPr>
        <p:spPr>
          <a:xfrm>
            <a:off x="8214425" y="1298317"/>
            <a:ext cx="35780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</a:t>
            </a:r>
            <a:r>
              <a:rPr lang="en-IN" sz="2800" baseline="30000" dirty="0" smtClean="0">
                <a:solidFill>
                  <a:schemeClr val="bg1"/>
                </a:solidFill>
              </a:rPr>
              <a:t>st</a:t>
            </a:r>
            <a:r>
              <a:rPr lang="en-IN" sz="2800" dirty="0" smtClean="0">
                <a:solidFill>
                  <a:schemeClr val="bg1"/>
                </a:solidFill>
              </a:rPr>
              <a:t> Graph: Categorical Segmentation of Sentiments into positive, negative, and neutral classes.</a:t>
            </a:r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8CFD3-E145-42AF-A70C-91037EF05AA0}"/>
              </a:ext>
            </a:extLst>
          </p:cNvPr>
          <p:cNvSpPr txBox="1"/>
          <p:nvPr/>
        </p:nvSpPr>
        <p:spPr>
          <a:xfrm>
            <a:off x="8214425" y="4014504"/>
            <a:ext cx="4015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2</a:t>
            </a:r>
            <a:r>
              <a:rPr lang="en-IN" sz="2800" baseline="30000" dirty="0" smtClean="0">
                <a:solidFill>
                  <a:schemeClr val="bg1"/>
                </a:solidFill>
              </a:rPr>
              <a:t>nd</a:t>
            </a:r>
            <a:r>
              <a:rPr lang="en-IN" sz="2800" dirty="0" smtClean="0">
                <a:solidFill>
                  <a:schemeClr val="bg1"/>
                </a:solidFill>
              </a:rPr>
              <a:t> Graph: Popularity of entity entered by the user.</a:t>
            </a:r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4" y="1637030"/>
            <a:ext cx="7612660" cy="358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6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8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471538"/>
            <a:ext cx="42323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7645" marR="0">
              <a:spcBef>
                <a:spcPts val="0"/>
              </a:spcBef>
              <a:spcAft>
                <a:spcPts val="0"/>
              </a:spcAft>
            </a:pPr>
            <a:r>
              <a:rPr lang="en-US" sz="6600" b="1" dirty="0" smtClean="0">
                <a:solidFill>
                  <a:srgbClr val="FAC5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Timeline Graph</a:t>
            </a:r>
            <a:endParaRPr lang="en-US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365" y="2772039"/>
            <a:ext cx="3933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Showing number of positive and negative posts of users for past 10 days.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80" y="1533367"/>
            <a:ext cx="7641771" cy="42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9330"/>
            <a:ext cx="12192000" cy="7684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764" y="0"/>
            <a:ext cx="400743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</a:rPr>
              <a:t>Simplicity </a:t>
            </a:r>
          </a:p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</a:rPr>
              <a:t>For</a:t>
            </a:r>
          </a:p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</a:rPr>
              <a:t>User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99BB1-3365-4829-86D7-45974432A1E2}"/>
              </a:ext>
            </a:extLst>
          </p:cNvPr>
          <p:cNvSpPr txBox="1"/>
          <p:nvPr/>
        </p:nvSpPr>
        <p:spPr>
          <a:xfrm>
            <a:off x="192764" y="3140765"/>
            <a:ext cx="388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Smart Recommendation System based comparison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959" y="1524233"/>
            <a:ext cx="7650995" cy="34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54" y="-293916"/>
            <a:ext cx="12416454" cy="770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14938" y="117480"/>
            <a:ext cx="4377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AC540"/>
                </a:solidFill>
                <a:latin typeface="Arial" panose="020B0604020202020204" pitchFamily="34" charset="0"/>
              </a:rPr>
              <a:t>Get Real Time</a:t>
            </a:r>
          </a:p>
          <a:p>
            <a:pPr algn="ctr"/>
            <a:r>
              <a:rPr lang="en-US" sz="4400" b="1" dirty="0" smtClean="0">
                <a:solidFill>
                  <a:srgbClr val="FAC540"/>
                </a:solidFill>
                <a:latin typeface="Arial" panose="020B0604020202020204" pitchFamily="34" charset="0"/>
              </a:rPr>
              <a:t>Status</a:t>
            </a:r>
            <a:endParaRPr lang="en-US" sz="4400" b="1" dirty="0">
              <a:solidFill>
                <a:srgbClr val="FAC54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62868-1AE2-418D-8A3C-0CEB6F3D8CAF}"/>
              </a:ext>
            </a:extLst>
          </p:cNvPr>
          <p:cNvSpPr txBox="1"/>
          <p:nvPr/>
        </p:nvSpPr>
        <p:spPr>
          <a:xfrm>
            <a:off x="8214425" y="1736890"/>
            <a:ext cx="3578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Classifying Posts into their respective categories – placate the implacable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 smtClean="0">
                <a:solidFill>
                  <a:schemeClr val="bg1"/>
                </a:solidFill>
              </a:rPr>
              <a:t>Make better products, politicians, restaurants and more!</a:t>
            </a:r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23" y="886920"/>
            <a:ext cx="5717487" cy="48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55" y="199505"/>
            <a:ext cx="10557372" cy="1492132"/>
          </a:xfrm>
        </p:spPr>
        <p:txBody>
          <a:bodyPr/>
          <a:lstStyle/>
          <a:p>
            <a:pPr algn="ctr"/>
            <a:r>
              <a:rPr lang="en-US" dirty="0" smtClean="0"/>
              <a:t>Comparison PAGE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1099903"/>
            <a:ext cx="10601053" cy="53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12481560" cy="78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75120" y="1988820"/>
            <a:ext cx="4960620" cy="313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0620" y="2486731"/>
            <a:ext cx="5829300" cy="370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8641" y="2829724"/>
            <a:ext cx="13030201" cy="15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926</TotalTime>
  <Words>95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Badge</vt:lpstr>
      <vt:lpstr>Sentimental Analysis </vt:lpstr>
      <vt:lpstr>PowerPoint Presentation</vt:lpstr>
      <vt:lpstr>Home PAGE </vt:lpstr>
      <vt:lpstr>PowerPoint Presentation</vt:lpstr>
      <vt:lpstr>PowerPoint Presentation</vt:lpstr>
      <vt:lpstr>PowerPoint Presentation</vt:lpstr>
      <vt:lpstr>PowerPoint Presentation</vt:lpstr>
      <vt:lpstr>Comparison PAGE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Hpcs hr paNEL</dc:title>
  <dc:creator>Yash Mittra</dc:creator>
  <cp:lastModifiedBy>VasuPC</cp:lastModifiedBy>
  <cp:revision>76</cp:revision>
  <dcterms:created xsi:type="dcterms:W3CDTF">2017-08-25T12:03:59Z</dcterms:created>
  <dcterms:modified xsi:type="dcterms:W3CDTF">2018-03-20T22:23:20Z</dcterms:modified>
</cp:coreProperties>
</file>