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18.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226.xml"/>
  <Override ContentType="application/vnd.openxmlformats-officedocument.presentationml.slideLayout+xml" PartName="/ppt/slideLayouts/slideLayout96.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96.xml"/>
  <Override ContentType="application/vnd.openxmlformats-officedocument.presentationml.slideLayout+xml" PartName="/ppt/slideLayouts/slideLayout234.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165.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06.xml"/>
  <Override ContentType="application/vnd.openxmlformats-officedocument.presentationml.slideLayout+xml" PartName="/ppt/slideLayouts/slideLayout223.xml"/>
  <Override ContentType="application/vnd.openxmlformats-officedocument.presentationml.slideLayout+xml" PartName="/ppt/slideLayouts/slideLayout142.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45.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235.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219.xml"/>
  <Override ContentType="application/vnd.openxmlformats-officedocument.presentationml.slideLayout+xml" PartName="/ppt/slideLayouts/slideLayout70.xml"/>
  <Override ContentType="application/vnd.openxmlformats-officedocument.presentationml.slideLayout+xml" PartName="/ppt/slideLayouts/slideLayout217.xml"/>
  <Override ContentType="application/vnd.openxmlformats-officedocument.presentationml.slideLayout+xml" PartName="/ppt/slideLayouts/slideLayout128.xml"/>
  <Override ContentType="application/vnd.openxmlformats-officedocument.presentationml.slideLayout+xml" PartName="/ppt/slideLayouts/slideLayout225.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231.xml"/>
  <Override ContentType="application/vnd.openxmlformats-officedocument.presentationml.slideLayout+xml" PartName="/ppt/slideLayouts/slideLayout184.xml"/>
  <Override ContentType="application/vnd.openxmlformats-officedocument.presentationml.slideLayout+xml" PartName="/ppt/slideLayouts/slideLayout230.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220.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229.xml"/>
  <Override ContentType="application/vnd.openxmlformats-officedocument.presentationml.slideLayout+xml" PartName="/ppt/slideLayouts/slideLayout190.xml"/>
  <Override ContentType="application/vnd.openxmlformats-officedocument.presentationml.slideLayout+xml" PartName="/ppt/slideLayouts/slideLayout224.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198.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216.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232.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22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221.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236.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233.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215.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27.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05.xml"/>
  <Override ContentType="application/vnd.openxmlformats-officedocument.presentationml.slideLayout+xml" PartName="/ppt/slideLayouts/slideLayout222.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143.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852" r:id="rId5"/>
    <p:sldMasterId id="2147483864" r:id="rId6"/>
    <p:sldMasterId id="214748387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5143500" cx="9144000"/>
  <p:notesSz cx="6858000" cy="9144000"/>
  <p:embeddedFontLs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40" roundtripDataSignature="AMtx7mhYgjvvuK66aCKCF/P87p6u1nLo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9"/>
          <p:cNvSpPr txBox="1"/>
          <p:nvPr>
            <p:ph type="ctrTitle"/>
          </p:nvPr>
        </p:nvSpPr>
        <p:spPr>
          <a:xfrm>
            <a:off x="311785" y="744855"/>
            <a:ext cx="8520430" cy="205232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0000"/>
              </a:buClr>
              <a:buSzPts val="5200"/>
              <a:buFont typeface="Arial"/>
              <a:buNone/>
              <a:defRPr sz="5200"/>
            </a:lvl1pPr>
            <a:lvl2pPr lvl="1" algn="ctr">
              <a:lnSpc>
                <a:spcPct val="100000"/>
              </a:lnSpc>
              <a:spcBef>
                <a:spcPts val="0"/>
              </a:spcBef>
              <a:spcAft>
                <a:spcPts val="0"/>
              </a:spcAft>
              <a:buClr>
                <a:srgbClr val="CC0000"/>
              </a:buClr>
              <a:buSzPts val="5200"/>
              <a:buFont typeface="Arial"/>
              <a:buNone/>
              <a:defRPr sz="5200"/>
            </a:lvl2pPr>
            <a:lvl3pPr lvl="2" algn="ctr">
              <a:lnSpc>
                <a:spcPct val="100000"/>
              </a:lnSpc>
              <a:spcBef>
                <a:spcPts val="0"/>
              </a:spcBef>
              <a:spcAft>
                <a:spcPts val="0"/>
              </a:spcAft>
              <a:buClr>
                <a:srgbClr val="CC0000"/>
              </a:buClr>
              <a:buSzPts val="5200"/>
              <a:buFont typeface="Arial"/>
              <a:buNone/>
              <a:defRPr sz="5200"/>
            </a:lvl3pPr>
            <a:lvl4pPr lvl="3" algn="ctr">
              <a:lnSpc>
                <a:spcPct val="100000"/>
              </a:lnSpc>
              <a:spcBef>
                <a:spcPts val="0"/>
              </a:spcBef>
              <a:spcAft>
                <a:spcPts val="0"/>
              </a:spcAft>
              <a:buClr>
                <a:srgbClr val="CC0000"/>
              </a:buClr>
              <a:buSzPts val="5200"/>
              <a:buFont typeface="Arial"/>
              <a:buNone/>
              <a:defRPr sz="5200"/>
            </a:lvl4pPr>
            <a:lvl5pPr lvl="4" algn="ctr">
              <a:lnSpc>
                <a:spcPct val="100000"/>
              </a:lnSpc>
              <a:spcBef>
                <a:spcPts val="0"/>
              </a:spcBef>
              <a:spcAft>
                <a:spcPts val="0"/>
              </a:spcAft>
              <a:buClr>
                <a:srgbClr val="CC0000"/>
              </a:buClr>
              <a:buSzPts val="5200"/>
              <a:buFont typeface="Arial"/>
              <a:buNone/>
              <a:defRPr sz="5200"/>
            </a:lvl5pPr>
            <a:lvl6pPr lvl="5" algn="ctr">
              <a:lnSpc>
                <a:spcPct val="100000"/>
              </a:lnSpc>
              <a:spcBef>
                <a:spcPts val="0"/>
              </a:spcBef>
              <a:spcAft>
                <a:spcPts val="0"/>
              </a:spcAft>
              <a:buClr>
                <a:srgbClr val="CC0000"/>
              </a:buClr>
              <a:buSzPts val="5200"/>
              <a:buFont typeface="Arial"/>
              <a:buNone/>
              <a:defRPr sz="5200"/>
            </a:lvl6pPr>
            <a:lvl7pPr lvl="6" algn="ctr">
              <a:lnSpc>
                <a:spcPct val="100000"/>
              </a:lnSpc>
              <a:spcBef>
                <a:spcPts val="0"/>
              </a:spcBef>
              <a:spcAft>
                <a:spcPts val="0"/>
              </a:spcAft>
              <a:buClr>
                <a:srgbClr val="CC0000"/>
              </a:buClr>
              <a:buSzPts val="5200"/>
              <a:buFont typeface="Arial"/>
              <a:buNone/>
              <a:defRPr sz="5200"/>
            </a:lvl7pPr>
            <a:lvl8pPr lvl="7" algn="ctr">
              <a:lnSpc>
                <a:spcPct val="100000"/>
              </a:lnSpc>
              <a:spcBef>
                <a:spcPts val="0"/>
              </a:spcBef>
              <a:spcAft>
                <a:spcPts val="0"/>
              </a:spcAft>
              <a:buClr>
                <a:srgbClr val="CC0000"/>
              </a:buClr>
              <a:buSzPts val="5200"/>
              <a:buFont typeface="Arial"/>
              <a:buNone/>
              <a:defRPr sz="5200"/>
            </a:lvl8pPr>
            <a:lvl9pPr lvl="8" algn="ctr">
              <a:lnSpc>
                <a:spcPct val="100000"/>
              </a:lnSpc>
              <a:spcBef>
                <a:spcPts val="0"/>
              </a:spcBef>
              <a:spcAft>
                <a:spcPts val="0"/>
              </a:spcAft>
              <a:buClr>
                <a:srgbClr val="CC0000"/>
              </a:buClr>
              <a:buSzPts val="5200"/>
              <a:buFont typeface="Arial"/>
              <a:buNone/>
              <a:defRPr sz="5200"/>
            </a:lvl9pPr>
          </a:lstStyle>
          <a:p/>
        </p:txBody>
      </p:sp>
      <p:sp>
        <p:nvSpPr>
          <p:cNvPr id="12" name="Google Shape;12;p29"/>
          <p:cNvSpPr txBox="1"/>
          <p:nvPr>
            <p:ph idx="1" type="subTitle"/>
          </p:nvPr>
        </p:nvSpPr>
        <p:spPr>
          <a:xfrm>
            <a:off x="311785" y="2834005"/>
            <a:ext cx="8520430" cy="79248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5FDFF"/>
              </a:buClr>
              <a:buSzPts val="1800"/>
              <a:buNone/>
              <a:defRPr sz="2800"/>
            </a:lvl1pPr>
            <a:lvl2pPr lvl="1" algn="ctr">
              <a:lnSpc>
                <a:spcPct val="100000"/>
              </a:lnSpc>
              <a:spcBef>
                <a:spcPts val="0"/>
              </a:spcBef>
              <a:spcAft>
                <a:spcPts val="0"/>
              </a:spcAft>
              <a:buSzPts val="1400"/>
              <a:buNone/>
              <a:defRPr sz="2800"/>
            </a:lvl2pPr>
            <a:lvl3pPr lvl="2" algn="ctr">
              <a:lnSpc>
                <a:spcPct val="100000"/>
              </a:lnSpc>
              <a:spcBef>
                <a:spcPts val="0"/>
              </a:spcBef>
              <a:spcAft>
                <a:spcPts val="0"/>
              </a:spcAft>
              <a:buSzPts val="1400"/>
              <a:buNone/>
              <a:defRPr sz="2800"/>
            </a:lvl3pPr>
            <a:lvl4pPr lvl="3" algn="ctr">
              <a:lnSpc>
                <a:spcPct val="100000"/>
              </a:lnSpc>
              <a:spcBef>
                <a:spcPts val="0"/>
              </a:spcBef>
              <a:spcAft>
                <a:spcPts val="0"/>
              </a:spcAft>
              <a:buSzPts val="1400"/>
              <a:buNone/>
              <a:defRPr sz="2800"/>
            </a:lvl4pPr>
            <a:lvl5pPr lvl="4" algn="ctr">
              <a:lnSpc>
                <a:spcPct val="100000"/>
              </a:lnSpc>
              <a:spcBef>
                <a:spcPts val="0"/>
              </a:spcBef>
              <a:spcAft>
                <a:spcPts val="0"/>
              </a:spcAft>
              <a:buSzPts val="1400"/>
              <a:buNone/>
              <a:defRPr sz="2800"/>
            </a:lvl5pPr>
            <a:lvl6pPr lvl="5" algn="ctr">
              <a:lnSpc>
                <a:spcPct val="100000"/>
              </a:lnSpc>
              <a:spcBef>
                <a:spcPts val="0"/>
              </a:spcBef>
              <a:spcAft>
                <a:spcPts val="0"/>
              </a:spcAft>
              <a:buSzPts val="1400"/>
              <a:buNone/>
              <a:defRPr sz="2800"/>
            </a:lvl6pPr>
            <a:lvl7pPr lvl="6" algn="ctr">
              <a:lnSpc>
                <a:spcPct val="100000"/>
              </a:lnSpc>
              <a:spcBef>
                <a:spcPts val="0"/>
              </a:spcBef>
              <a:spcAft>
                <a:spcPts val="0"/>
              </a:spcAft>
              <a:buSzPts val="1400"/>
              <a:buNone/>
              <a:defRPr sz="2800"/>
            </a:lvl7pPr>
            <a:lvl8pPr lvl="7" algn="ctr">
              <a:lnSpc>
                <a:spcPct val="100000"/>
              </a:lnSpc>
              <a:spcBef>
                <a:spcPts val="0"/>
              </a:spcBef>
              <a:spcAft>
                <a:spcPts val="0"/>
              </a:spcAft>
              <a:buSzPts val="1400"/>
              <a:buNone/>
              <a:defRPr sz="2800"/>
            </a:lvl8pPr>
            <a:lvl9pPr lvl="8" algn="ctr">
              <a:lnSpc>
                <a:spcPct val="100000"/>
              </a:lnSpc>
              <a:spcBef>
                <a:spcPts val="0"/>
              </a:spcBef>
              <a:spcAft>
                <a:spcPts val="0"/>
              </a:spcAft>
              <a:buSzPts val="1400"/>
              <a:buNone/>
              <a:defRPr sz="2800"/>
            </a:lvl9pPr>
          </a:lstStyle>
          <a:p/>
        </p:txBody>
      </p:sp>
      <p:sp>
        <p:nvSpPr>
          <p:cNvPr id="13" name="Google Shape;13;p2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44"/>
          <p:cNvSpPr txBox="1"/>
          <p:nvPr>
            <p:ph idx="1" type="body"/>
          </p:nvPr>
        </p:nvSpPr>
        <p:spPr>
          <a:xfrm>
            <a:off x="311785" y="4230370"/>
            <a:ext cx="5998845" cy="605155"/>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5FDFF"/>
              </a:buClr>
              <a:buSzPts val="1800"/>
              <a:buNone/>
              <a:defRPr/>
            </a:lvl1pPr>
          </a:lstStyle>
          <a:p/>
        </p:txBody>
      </p:sp>
      <p:sp>
        <p:nvSpPr>
          <p:cNvPr id="46" name="Google Shape;46;p4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6">
    <p:spTree>
      <p:nvGrpSpPr>
        <p:cNvPr id="360" name="Shape 360"/>
        <p:cNvGrpSpPr/>
        <p:nvPr/>
      </p:nvGrpSpPr>
      <p:grpSpPr>
        <a:xfrm>
          <a:off x="0" y="0"/>
          <a:ext cx="0" cy="0"/>
          <a:chOff x="0" y="0"/>
          <a:chExt cx="0" cy="0"/>
        </a:xfrm>
      </p:grpSpPr>
      <p:sp>
        <p:nvSpPr>
          <p:cNvPr id="361" name="Google Shape;361;p13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62" name="Google Shape;362;p134"/>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3" name="Google Shape;363;p13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6">
    <p:spTree>
      <p:nvGrpSpPr>
        <p:cNvPr id="364" name="Shape 364"/>
        <p:cNvGrpSpPr/>
        <p:nvPr/>
      </p:nvGrpSpPr>
      <p:grpSpPr>
        <a:xfrm>
          <a:off x="0" y="0"/>
          <a:ext cx="0" cy="0"/>
          <a:chOff x="0" y="0"/>
          <a:chExt cx="0" cy="0"/>
        </a:xfrm>
      </p:grpSpPr>
      <p:sp>
        <p:nvSpPr>
          <p:cNvPr id="365" name="Google Shape;365;p135"/>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66" name="Google Shape;366;p135"/>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7" name="Google Shape;367;p13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4">
    <p:spTree>
      <p:nvGrpSpPr>
        <p:cNvPr id="368" name="Shape 368"/>
        <p:cNvGrpSpPr/>
        <p:nvPr/>
      </p:nvGrpSpPr>
      <p:grpSpPr>
        <a:xfrm>
          <a:off x="0" y="0"/>
          <a:ext cx="0" cy="0"/>
          <a:chOff x="0" y="0"/>
          <a:chExt cx="0" cy="0"/>
        </a:xfrm>
      </p:grpSpPr>
      <p:sp>
        <p:nvSpPr>
          <p:cNvPr id="369" name="Google Shape;369;p13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70" name="Google Shape;370;p13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5">
    <p:spTree>
      <p:nvGrpSpPr>
        <p:cNvPr id="371" name="Shape 371"/>
        <p:cNvGrpSpPr/>
        <p:nvPr/>
      </p:nvGrpSpPr>
      <p:grpSpPr>
        <a:xfrm>
          <a:off x="0" y="0"/>
          <a:ext cx="0" cy="0"/>
          <a:chOff x="0" y="0"/>
          <a:chExt cx="0" cy="0"/>
        </a:xfrm>
      </p:grpSpPr>
      <p:sp>
        <p:nvSpPr>
          <p:cNvPr id="372" name="Google Shape;372;p13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5">
    <p:spTree>
      <p:nvGrpSpPr>
        <p:cNvPr id="373" name="Shape 373"/>
        <p:cNvGrpSpPr/>
        <p:nvPr/>
      </p:nvGrpSpPr>
      <p:grpSpPr>
        <a:xfrm>
          <a:off x="0" y="0"/>
          <a:ext cx="0" cy="0"/>
          <a:chOff x="0" y="0"/>
          <a:chExt cx="0" cy="0"/>
        </a:xfrm>
      </p:grpSpPr>
      <p:sp>
        <p:nvSpPr>
          <p:cNvPr id="374" name="Google Shape;374;p13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75" name="Google Shape;375;p138"/>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6" name="Google Shape;376;p13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5">
    <p:spTree>
      <p:nvGrpSpPr>
        <p:cNvPr id="377" name="Shape 377"/>
        <p:cNvGrpSpPr/>
        <p:nvPr/>
      </p:nvGrpSpPr>
      <p:grpSpPr>
        <a:xfrm>
          <a:off x="0" y="0"/>
          <a:ext cx="0" cy="0"/>
          <a:chOff x="0" y="0"/>
          <a:chExt cx="0" cy="0"/>
        </a:xfrm>
      </p:grpSpPr>
      <p:sp>
        <p:nvSpPr>
          <p:cNvPr id="378" name="Google Shape;378;p139"/>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79" name="Google Shape;379;p139"/>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0" name="Google Shape;380;p13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7">
    <p:spTree>
      <p:nvGrpSpPr>
        <p:cNvPr id="381" name="Shape 381"/>
        <p:cNvGrpSpPr/>
        <p:nvPr/>
      </p:nvGrpSpPr>
      <p:grpSpPr>
        <a:xfrm>
          <a:off x="0" y="0"/>
          <a:ext cx="0" cy="0"/>
          <a:chOff x="0" y="0"/>
          <a:chExt cx="0" cy="0"/>
        </a:xfrm>
      </p:grpSpPr>
      <p:sp>
        <p:nvSpPr>
          <p:cNvPr id="382" name="Google Shape;382;p14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83" name="Google Shape;383;p140"/>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4" name="Google Shape;384;p14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7">
    <p:spTree>
      <p:nvGrpSpPr>
        <p:cNvPr id="385" name="Shape 385"/>
        <p:cNvGrpSpPr/>
        <p:nvPr/>
      </p:nvGrpSpPr>
      <p:grpSpPr>
        <a:xfrm>
          <a:off x="0" y="0"/>
          <a:ext cx="0" cy="0"/>
          <a:chOff x="0" y="0"/>
          <a:chExt cx="0" cy="0"/>
        </a:xfrm>
      </p:grpSpPr>
      <p:sp>
        <p:nvSpPr>
          <p:cNvPr id="386" name="Google Shape;386;p141"/>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87" name="Google Shape;387;p141"/>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8" name="Google Shape;388;p14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5">
    <p:spTree>
      <p:nvGrpSpPr>
        <p:cNvPr id="389" name="Shape 389"/>
        <p:cNvGrpSpPr/>
        <p:nvPr/>
      </p:nvGrpSpPr>
      <p:grpSpPr>
        <a:xfrm>
          <a:off x="0" y="0"/>
          <a:ext cx="0" cy="0"/>
          <a:chOff x="0" y="0"/>
          <a:chExt cx="0" cy="0"/>
        </a:xfrm>
      </p:grpSpPr>
      <p:sp>
        <p:nvSpPr>
          <p:cNvPr id="390" name="Google Shape;390;p14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91" name="Google Shape;391;p14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6">
    <p:spTree>
      <p:nvGrpSpPr>
        <p:cNvPr id="392" name="Shape 392"/>
        <p:cNvGrpSpPr/>
        <p:nvPr/>
      </p:nvGrpSpPr>
      <p:grpSpPr>
        <a:xfrm>
          <a:off x="0" y="0"/>
          <a:ext cx="0" cy="0"/>
          <a:chOff x="0" y="0"/>
          <a:chExt cx="0" cy="0"/>
        </a:xfrm>
      </p:grpSpPr>
      <p:sp>
        <p:nvSpPr>
          <p:cNvPr id="393" name="Google Shape;393;p14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7" name="Shape 47"/>
        <p:cNvGrpSpPr/>
        <p:nvPr/>
      </p:nvGrpSpPr>
      <p:grpSpPr>
        <a:xfrm>
          <a:off x="0" y="0"/>
          <a:ext cx="0" cy="0"/>
          <a:chOff x="0" y="0"/>
          <a:chExt cx="0" cy="0"/>
        </a:xfrm>
      </p:grpSpPr>
      <p:sp>
        <p:nvSpPr>
          <p:cNvPr id="48" name="Google Shape;48;p45"/>
          <p:cNvSpPr txBox="1"/>
          <p:nvPr>
            <p:ph hasCustomPrompt="1" type="title"/>
          </p:nvPr>
        </p:nvSpPr>
        <p:spPr>
          <a:xfrm>
            <a:off x="311785" y="1106170"/>
            <a:ext cx="8520430" cy="196405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0000"/>
              </a:buClr>
              <a:buSzPts val="12000"/>
              <a:buFont typeface="Arial"/>
              <a:buNone/>
              <a:defRPr sz="12000"/>
            </a:lvl1pPr>
            <a:lvl2pPr lvl="1" algn="ctr">
              <a:lnSpc>
                <a:spcPct val="100000"/>
              </a:lnSpc>
              <a:spcBef>
                <a:spcPts val="0"/>
              </a:spcBef>
              <a:spcAft>
                <a:spcPts val="0"/>
              </a:spcAft>
              <a:buClr>
                <a:srgbClr val="CC0000"/>
              </a:buClr>
              <a:buSzPts val="12000"/>
              <a:buFont typeface="Arial"/>
              <a:buNone/>
              <a:defRPr sz="12000"/>
            </a:lvl2pPr>
            <a:lvl3pPr lvl="2" algn="ctr">
              <a:lnSpc>
                <a:spcPct val="100000"/>
              </a:lnSpc>
              <a:spcBef>
                <a:spcPts val="0"/>
              </a:spcBef>
              <a:spcAft>
                <a:spcPts val="0"/>
              </a:spcAft>
              <a:buClr>
                <a:srgbClr val="CC0000"/>
              </a:buClr>
              <a:buSzPts val="12000"/>
              <a:buFont typeface="Arial"/>
              <a:buNone/>
              <a:defRPr sz="12000"/>
            </a:lvl3pPr>
            <a:lvl4pPr lvl="3" algn="ctr">
              <a:lnSpc>
                <a:spcPct val="100000"/>
              </a:lnSpc>
              <a:spcBef>
                <a:spcPts val="0"/>
              </a:spcBef>
              <a:spcAft>
                <a:spcPts val="0"/>
              </a:spcAft>
              <a:buClr>
                <a:srgbClr val="CC0000"/>
              </a:buClr>
              <a:buSzPts val="12000"/>
              <a:buFont typeface="Arial"/>
              <a:buNone/>
              <a:defRPr sz="12000"/>
            </a:lvl4pPr>
            <a:lvl5pPr lvl="4" algn="ctr">
              <a:lnSpc>
                <a:spcPct val="100000"/>
              </a:lnSpc>
              <a:spcBef>
                <a:spcPts val="0"/>
              </a:spcBef>
              <a:spcAft>
                <a:spcPts val="0"/>
              </a:spcAft>
              <a:buClr>
                <a:srgbClr val="CC0000"/>
              </a:buClr>
              <a:buSzPts val="12000"/>
              <a:buFont typeface="Arial"/>
              <a:buNone/>
              <a:defRPr sz="12000"/>
            </a:lvl5pPr>
            <a:lvl6pPr lvl="5" algn="ctr">
              <a:lnSpc>
                <a:spcPct val="100000"/>
              </a:lnSpc>
              <a:spcBef>
                <a:spcPts val="0"/>
              </a:spcBef>
              <a:spcAft>
                <a:spcPts val="0"/>
              </a:spcAft>
              <a:buClr>
                <a:srgbClr val="CC0000"/>
              </a:buClr>
              <a:buSzPts val="12000"/>
              <a:buFont typeface="Arial"/>
              <a:buNone/>
              <a:defRPr sz="12000"/>
            </a:lvl6pPr>
            <a:lvl7pPr lvl="6" algn="ctr">
              <a:lnSpc>
                <a:spcPct val="100000"/>
              </a:lnSpc>
              <a:spcBef>
                <a:spcPts val="0"/>
              </a:spcBef>
              <a:spcAft>
                <a:spcPts val="0"/>
              </a:spcAft>
              <a:buClr>
                <a:srgbClr val="CC0000"/>
              </a:buClr>
              <a:buSzPts val="12000"/>
              <a:buFont typeface="Arial"/>
              <a:buNone/>
              <a:defRPr sz="12000"/>
            </a:lvl7pPr>
            <a:lvl8pPr lvl="7" algn="ctr">
              <a:lnSpc>
                <a:spcPct val="100000"/>
              </a:lnSpc>
              <a:spcBef>
                <a:spcPts val="0"/>
              </a:spcBef>
              <a:spcAft>
                <a:spcPts val="0"/>
              </a:spcAft>
              <a:buClr>
                <a:srgbClr val="CC0000"/>
              </a:buClr>
              <a:buSzPts val="12000"/>
              <a:buFont typeface="Arial"/>
              <a:buNone/>
              <a:defRPr sz="12000"/>
            </a:lvl8pPr>
            <a:lvl9pPr lvl="8" algn="ctr">
              <a:lnSpc>
                <a:spcPct val="100000"/>
              </a:lnSpc>
              <a:spcBef>
                <a:spcPts val="0"/>
              </a:spcBef>
              <a:spcAft>
                <a:spcPts val="0"/>
              </a:spcAft>
              <a:buClr>
                <a:srgbClr val="CC0000"/>
              </a:buClr>
              <a:buSzPts val="12000"/>
              <a:buFont typeface="Arial"/>
              <a:buNone/>
              <a:defRPr sz="12000"/>
            </a:lvl9pPr>
          </a:lstStyle>
          <a:p>
            <a:r>
              <a:t>xx%</a:t>
            </a:r>
          </a:p>
        </p:txBody>
      </p:sp>
      <p:sp>
        <p:nvSpPr>
          <p:cNvPr id="49" name="Google Shape;49;p45"/>
          <p:cNvSpPr txBox="1"/>
          <p:nvPr>
            <p:ph idx="1" type="body"/>
          </p:nvPr>
        </p:nvSpPr>
        <p:spPr>
          <a:xfrm>
            <a:off x="311785" y="3152140"/>
            <a:ext cx="8520430" cy="130048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rgbClr val="F5FDFF"/>
              </a:buClr>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4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6">
    <p:spTree>
      <p:nvGrpSpPr>
        <p:cNvPr id="394" name="Shape 394"/>
        <p:cNvGrpSpPr/>
        <p:nvPr/>
      </p:nvGrpSpPr>
      <p:grpSpPr>
        <a:xfrm>
          <a:off x="0" y="0"/>
          <a:ext cx="0" cy="0"/>
          <a:chOff x="0" y="0"/>
          <a:chExt cx="0" cy="0"/>
        </a:xfrm>
      </p:grpSpPr>
      <p:sp>
        <p:nvSpPr>
          <p:cNvPr id="395" name="Google Shape;395;p14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96" name="Google Shape;396;p144"/>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7" name="Google Shape;397;p14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6">
    <p:spTree>
      <p:nvGrpSpPr>
        <p:cNvPr id="398" name="Shape 398"/>
        <p:cNvGrpSpPr/>
        <p:nvPr/>
      </p:nvGrpSpPr>
      <p:grpSpPr>
        <a:xfrm>
          <a:off x="0" y="0"/>
          <a:ext cx="0" cy="0"/>
          <a:chOff x="0" y="0"/>
          <a:chExt cx="0" cy="0"/>
        </a:xfrm>
      </p:grpSpPr>
      <p:sp>
        <p:nvSpPr>
          <p:cNvPr id="399" name="Google Shape;399;p145"/>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00" name="Google Shape;400;p145"/>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1" name="Google Shape;401;p14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8">
    <p:spTree>
      <p:nvGrpSpPr>
        <p:cNvPr id="402" name="Shape 402"/>
        <p:cNvGrpSpPr/>
        <p:nvPr/>
      </p:nvGrpSpPr>
      <p:grpSpPr>
        <a:xfrm>
          <a:off x="0" y="0"/>
          <a:ext cx="0" cy="0"/>
          <a:chOff x="0" y="0"/>
          <a:chExt cx="0" cy="0"/>
        </a:xfrm>
      </p:grpSpPr>
      <p:sp>
        <p:nvSpPr>
          <p:cNvPr id="403" name="Google Shape;403;p14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04" name="Google Shape;404;p146"/>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5" name="Google Shape;405;p14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8">
    <p:spTree>
      <p:nvGrpSpPr>
        <p:cNvPr id="406" name="Shape 406"/>
        <p:cNvGrpSpPr/>
        <p:nvPr/>
      </p:nvGrpSpPr>
      <p:grpSpPr>
        <a:xfrm>
          <a:off x="0" y="0"/>
          <a:ext cx="0" cy="0"/>
          <a:chOff x="0" y="0"/>
          <a:chExt cx="0" cy="0"/>
        </a:xfrm>
      </p:grpSpPr>
      <p:sp>
        <p:nvSpPr>
          <p:cNvPr id="407" name="Google Shape;407;p147"/>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08" name="Google Shape;408;p147"/>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9" name="Google Shape;409;p14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6">
    <p:spTree>
      <p:nvGrpSpPr>
        <p:cNvPr id="410" name="Shape 410"/>
        <p:cNvGrpSpPr/>
        <p:nvPr/>
      </p:nvGrpSpPr>
      <p:grpSpPr>
        <a:xfrm>
          <a:off x="0" y="0"/>
          <a:ext cx="0" cy="0"/>
          <a:chOff x="0" y="0"/>
          <a:chExt cx="0" cy="0"/>
        </a:xfrm>
      </p:grpSpPr>
      <p:sp>
        <p:nvSpPr>
          <p:cNvPr id="411" name="Google Shape;411;p14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12" name="Google Shape;412;p14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7">
    <p:spTree>
      <p:nvGrpSpPr>
        <p:cNvPr id="413" name="Shape 413"/>
        <p:cNvGrpSpPr/>
        <p:nvPr/>
      </p:nvGrpSpPr>
      <p:grpSpPr>
        <a:xfrm>
          <a:off x="0" y="0"/>
          <a:ext cx="0" cy="0"/>
          <a:chOff x="0" y="0"/>
          <a:chExt cx="0" cy="0"/>
        </a:xfrm>
      </p:grpSpPr>
      <p:sp>
        <p:nvSpPr>
          <p:cNvPr id="414" name="Google Shape;414;p14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7">
    <p:spTree>
      <p:nvGrpSpPr>
        <p:cNvPr id="415" name="Shape 415"/>
        <p:cNvGrpSpPr/>
        <p:nvPr/>
      </p:nvGrpSpPr>
      <p:grpSpPr>
        <a:xfrm>
          <a:off x="0" y="0"/>
          <a:ext cx="0" cy="0"/>
          <a:chOff x="0" y="0"/>
          <a:chExt cx="0" cy="0"/>
        </a:xfrm>
      </p:grpSpPr>
      <p:sp>
        <p:nvSpPr>
          <p:cNvPr id="416" name="Google Shape;416;p15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17" name="Google Shape;417;p150"/>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8" name="Google Shape;418;p15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7">
    <p:spTree>
      <p:nvGrpSpPr>
        <p:cNvPr id="419" name="Shape 419"/>
        <p:cNvGrpSpPr/>
        <p:nvPr/>
      </p:nvGrpSpPr>
      <p:grpSpPr>
        <a:xfrm>
          <a:off x="0" y="0"/>
          <a:ext cx="0" cy="0"/>
          <a:chOff x="0" y="0"/>
          <a:chExt cx="0" cy="0"/>
        </a:xfrm>
      </p:grpSpPr>
      <p:sp>
        <p:nvSpPr>
          <p:cNvPr id="420" name="Google Shape;420;p151"/>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21" name="Google Shape;421;p151"/>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2" name="Google Shape;422;p15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9">
    <p:spTree>
      <p:nvGrpSpPr>
        <p:cNvPr id="423" name="Shape 423"/>
        <p:cNvGrpSpPr/>
        <p:nvPr/>
      </p:nvGrpSpPr>
      <p:grpSpPr>
        <a:xfrm>
          <a:off x="0" y="0"/>
          <a:ext cx="0" cy="0"/>
          <a:chOff x="0" y="0"/>
          <a:chExt cx="0" cy="0"/>
        </a:xfrm>
      </p:grpSpPr>
      <p:sp>
        <p:nvSpPr>
          <p:cNvPr id="424" name="Google Shape;424;p15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25" name="Google Shape;425;p152"/>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6" name="Google Shape;426;p15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9">
    <p:spTree>
      <p:nvGrpSpPr>
        <p:cNvPr id="427" name="Shape 427"/>
        <p:cNvGrpSpPr/>
        <p:nvPr/>
      </p:nvGrpSpPr>
      <p:grpSpPr>
        <a:xfrm>
          <a:off x="0" y="0"/>
          <a:ext cx="0" cy="0"/>
          <a:chOff x="0" y="0"/>
          <a:chExt cx="0" cy="0"/>
        </a:xfrm>
      </p:grpSpPr>
      <p:sp>
        <p:nvSpPr>
          <p:cNvPr id="428" name="Google Shape;428;p153"/>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29" name="Google Shape;429;p153"/>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0" name="Google Shape;430;p15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51" name="Shape 51"/>
        <p:cNvGrpSpPr/>
        <p:nvPr/>
      </p:nvGrpSpPr>
      <p:grpSpPr>
        <a:xfrm>
          <a:off x="0" y="0"/>
          <a:ext cx="0" cy="0"/>
          <a:chOff x="0" y="0"/>
          <a:chExt cx="0" cy="0"/>
        </a:xfrm>
      </p:grpSpPr>
      <p:sp>
        <p:nvSpPr>
          <p:cNvPr id="52" name="Google Shape;52;p4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7">
    <p:spTree>
      <p:nvGrpSpPr>
        <p:cNvPr id="431" name="Shape 431"/>
        <p:cNvGrpSpPr/>
        <p:nvPr/>
      </p:nvGrpSpPr>
      <p:grpSpPr>
        <a:xfrm>
          <a:off x="0" y="0"/>
          <a:ext cx="0" cy="0"/>
          <a:chOff x="0" y="0"/>
          <a:chExt cx="0" cy="0"/>
        </a:xfrm>
      </p:grpSpPr>
      <p:sp>
        <p:nvSpPr>
          <p:cNvPr id="432" name="Google Shape;432;p15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33" name="Google Shape;433;p15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8">
    <p:spTree>
      <p:nvGrpSpPr>
        <p:cNvPr id="434" name="Shape 434"/>
        <p:cNvGrpSpPr/>
        <p:nvPr/>
      </p:nvGrpSpPr>
      <p:grpSpPr>
        <a:xfrm>
          <a:off x="0" y="0"/>
          <a:ext cx="0" cy="0"/>
          <a:chOff x="0" y="0"/>
          <a:chExt cx="0" cy="0"/>
        </a:xfrm>
      </p:grpSpPr>
      <p:sp>
        <p:nvSpPr>
          <p:cNvPr id="435" name="Google Shape;435;p15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8">
    <p:spTree>
      <p:nvGrpSpPr>
        <p:cNvPr id="436" name="Shape 436"/>
        <p:cNvGrpSpPr/>
        <p:nvPr/>
      </p:nvGrpSpPr>
      <p:grpSpPr>
        <a:xfrm>
          <a:off x="0" y="0"/>
          <a:ext cx="0" cy="0"/>
          <a:chOff x="0" y="0"/>
          <a:chExt cx="0" cy="0"/>
        </a:xfrm>
      </p:grpSpPr>
      <p:sp>
        <p:nvSpPr>
          <p:cNvPr id="437" name="Google Shape;437;p15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38" name="Google Shape;438;p15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9" name="Google Shape;439;p15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8">
    <p:spTree>
      <p:nvGrpSpPr>
        <p:cNvPr id="440" name="Shape 440"/>
        <p:cNvGrpSpPr/>
        <p:nvPr/>
      </p:nvGrpSpPr>
      <p:grpSpPr>
        <a:xfrm>
          <a:off x="0" y="0"/>
          <a:ext cx="0" cy="0"/>
          <a:chOff x="0" y="0"/>
          <a:chExt cx="0" cy="0"/>
        </a:xfrm>
      </p:grpSpPr>
      <p:sp>
        <p:nvSpPr>
          <p:cNvPr id="441" name="Google Shape;441;p15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42" name="Google Shape;442;p15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3" name="Google Shape;443;p15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0">
    <p:spTree>
      <p:nvGrpSpPr>
        <p:cNvPr id="444" name="Shape 444"/>
        <p:cNvGrpSpPr/>
        <p:nvPr/>
      </p:nvGrpSpPr>
      <p:grpSpPr>
        <a:xfrm>
          <a:off x="0" y="0"/>
          <a:ext cx="0" cy="0"/>
          <a:chOff x="0" y="0"/>
          <a:chExt cx="0" cy="0"/>
        </a:xfrm>
      </p:grpSpPr>
      <p:sp>
        <p:nvSpPr>
          <p:cNvPr id="445" name="Google Shape;445;p15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46" name="Google Shape;446;p15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7" name="Google Shape;447;p15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0">
    <p:spTree>
      <p:nvGrpSpPr>
        <p:cNvPr id="448" name="Shape 448"/>
        <p:cNvGrpSpPr/>
        <p:nvPr/>
      </p:nvGrpSpPr>
      <p:grpSpPr>
        <a:xfrm>
          <a:off x="0" y="0"/>
          <a:ext cx="0" cy="0"/>
          <a:chOff x="0" y="0"/>
          <a:chExt cx="0" cy="0"/>
        </a:xfrm>
      </p:grpSpPr>
      <p:sp>
        <p:nvSpPr>
          <p:cNvPr id="449" name="Google Shape;449;p15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50" name="Google Shape;450;p15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51" name="Google Shape;451;p15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8">
    <p:spTree>
      <p:nvGrpSpPr>
        <p:cNvPr id="452" name="Shape 452"/>
        <p:cNvGrpSpPr/>
        <p:nvPr/>
      </p:nvGrpSpPr>
      <p:grpSpPr>
        <a:xfrm>
          <a:off x="0" y="0"/>
          <a:ext cx="0" cy="0"/>
          <a:chOff x="0" y="0"/>
          <a:chExt cx="0" cy="0"/>
        </a:xfrm>
      </p:grpSpPr>
      <p:sp>
        <p:nvSpPr>
          <p:cNvPr id="453" name="Google Shape;453;p16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54" name="Google Shape;454;p16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9">
    <p:spTree>
      <p:nvGrpSpPr>
        <p:cNvPr id="455" name="Shape 455"/>
        <p:cNvGrpSpPr/>
        <p:nvPr/>
      </p:nvGrpSpPr>
      <p:grpSpPr>
        <a:xfrm>
          <a:off x="0" y="0"/>
          <a:ext cx="0" cy="0"/>
          <a:chOff x="0" y="0"/>
          <a:chExt cx="0" cy="0"/>
        </a:xfrm>
      </p:grpSpPr>
      <p:sp>
        <p:nvSpPr>
          <p:cNvPr id="456" name="Google Shape;456;p16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9">
    <p:spTree>
      <p:nvGrpSpPr>
        <p:cNvPr id="457" name="Shape 457"/>
        <p:cNvGrpSpPr/>
        <p:nvPr/>
      </p:nvGrpSpPr>
      <p:grpSpPr>
        <a:xfrm>
          <a:off x="0" y="0"/>
          <a:ext cx="0" cy="0"/>
          <a:chOff x="0" y="0"/>
          <a:chExt cx="0" cy="0"/>
        </a:xfrm>
      </p:grpSpPr>
      <p:sp>
        <p:nvSpPr>
          <p:cNvPr id="458" name="Google Shape;458;p16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59" name="Google Shape;459;p162"/>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0" name="Google Shape;460;p16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9">
    <p:spTree>
      <p:nvGrpSpPr>
        <p:cNvPr id="461" name="Shape 461"/>
        <p:cNvGrpSpPr/>
        <p:nvPr/>
      </p:nvGrpSpPr>
      <p:grpSpPr>
        <a:xfrm>
          <a:off x="0" y="0"/>
          <a:ext cx="0" cy="0"/>
          <a:chOff x="0" y="0"/>
          <a:chExt cx="0" cy="0"/>
        </a:xfrm>
      </p:grpSpPr>
      <p:sp>
        <p:nvSpPr>
          <p:cNvPr id="462" name="Google Shape;462;p163"/>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63" name="Google Shape;463;p163"/>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4" name="Google Shape;464;p16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3" name="Shape 53"/>
        <p:cNvGrpSpPr/>
        <p:nvPr/>
      </p:nvGrpSpPr>
      <p:grpSpPr>
        <a:xfrm>
          <a:off x="0" y="0"/>
          <a:ext cx="0" cy="0"/>
          <a:chOff x="0" y="0"/>
          <a:chExt cx="0" cy="0"/>
        </a:xfrm>
      </p:grpSpPr>
      <p:sp>
        <p:nvSpPr>
          <p:cNvPr id="54" name="Google Shape;54;p47"/>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5" name="Google Shape;55;p47"/>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6" name="Google Shape;56;p4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1">
    <p:spTree>
      <p:nvGrpSpPr>
        <p:cNvPr id="465" name="Shape 465"/>
        <p:cNvGrpSpPr/>
        <p:nvPr/>
      </p:nvGrpSpPr>
      <p:grpSpPr>
        <a:xfrm>
          <a:off x="0" y="0"/>
          <a:ext cx="0" cy="0"/>
          <a:chOff x="0" y="0"/>
          <a:chExt cx="0" cy="0"/>
        </a:xfrm>
      </p:grpSpPr>
      <p:sp>
        <p:nvSpPr>
          <p:cNvPr id="466" name="Google Shape;466;p16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67" name="Google Shape;467;p164"/>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8" name="Google Shape;468;p16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1">
    <p:spTree>
      <p:nvGrpSpPr>
        <p:cNvPr id="469" name="Shape 469"/>
        <p:cNvGrpSpPr/>
        <p:nvPr/>
      </p:nvGrpSpPr>
      <p:grpSpPr>
        <a:xfrm>
          <a:off x="0" y="0"/>
          <a:ext cx="0" cy="0"/>
          <a:chOff x="0" y="0"/>
          <a:chExt cx="0" cy="0"/>
        </a:xfrm>
      </p:grpSpPr>
      <p:sp>
        <p:nvSpPr>
          <p:cNvPr id="470" name="Google Shape;470;p165"/>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71" name="Google Shape;471;p165"/>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72" name="Google Shape;472;p16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9">
    <p:spTree>
      <p:nvGrpSpPr>
        <p:cNvPr id="473" name="Shape 473"/>
        <p:cNvGrpSpPr/>
        <p:nvPr/>
      </p:nvGrpSpPr>
      <p:grpSpPr>
        <a:xfrm>
          <a:off x="0" y="0"/>
          <a:ext cx="0" cy="0"/>
          <a:chOff x="0" y="0"/>
          <a:chExt cx="0" cy="0"/>
        </a:xfrm>
      </p:grpSpPr>
      <p:sp>
        <p:nvSpPr>
          <p:cNvPr id="474" name="Google Shape;474;p16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75" name="Google Shape;475;p16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0">
    <p:spTree>
      <p:nvGrpSpPr>
        <p:cNvPr id="476" name="Shape 476"/>
        <p:cNvGrpSpPr/>
        <p:nvPr/>
      </p:nvGrpSpPr>
      <p:grpSpPr>
        <a:xfrm>
          <a:off x="0" y="0"/>
          <a:ext cx="0" cy="0"/>
          <a:chOff x="0" y="0"/>
          <a:chExt cx="0" cy="0"/>
        </a:xfrm>
      </p:grpSpPr>
      <p:sp>
        <p:nvSpPr>
          <p:cNvPr id="477" name="Google Shape;477;p16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0">
    <p:spTree>
      <p:nvGrpSpPr>
        <p:cNvPr id="478" name="Shape 478"/>
        <p:cNvGrpSpPr/>
        <p:nvPr/>
      </p:nvGrpSpPr>
      <p:grpSpPr>
        <a:xfrm>
          <a:off x="0" y="0"/>
          <a:ext cx="0" cy="0"/>
          <a:chOff x="0" y="0"/>
          <a:chExt cx="0" cy="0"/>
        </a:xfrm>
      </p:grpSpPr>
      <p:sp>
        <p:nvSpPr>
          <p:cNvPr id="479" name="Google Shape;479;p16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80" name="Google Shape;480;p168"/>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1" name="Google Shape;481;p16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0">
    <p:spTree>
      <p:nvGrpSpPr>
        <p:cNvPr id="482" name="Shape 482"/>
        <p:cNvGrpSpPr/>
        <p:nvPr/>
      </p:nvGrpSpPr>
      <p:grpSpPr>
        <a:xfrm>
          <a:off x="0" y="0"/>
          <a:ext cx="0" cy="0"/>
          <a:chOff x="0" y="0"/>
          <a:chExt cx="0" cy="0"/>
        </a:xfrm>
      </p:grpSpPr>
      <p:sp>
        <p:nvSpPr>
          <p:cNvPr id="483" name="Google Shape;483;p169"/>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84" name="Google Shape;484;p169"/>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5" name="Google Shape;485;p16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2">
    <p:spTree>
      <p:nvGrpSpPr>
        <p:cNvPr id="486" name="Shape 486"/>
        <p:cNvGrpSpPr/>
        <p:nvPr/>
      </p:nvGrpSpPr>
      <p:grpSpPr>
        <a:xfrm>
          <a:off x="0" y="0"/>
          <a:ext cx="0" cy="0"/>
          <a:chOff x="0" y="0"/>
          <a:chExt cx="0" cy="0"/>
        </a:xfrm>
      </p:grpSpPr>
      <p:sp>
        <p:nvSpPr>
          <p:cNvPr id="487" name="Google Shape;487;p17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88" name="Google Shape;488;p170"/>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9" name="Google Shape;489;p17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2">
    <p:spTree>
      <p:nvGrpSpPr>
        <p:cNvPr id="490" name="Shape 490"/>
        <p:cNvGrpSpPr/>
        <p:nvPr/>
      </p:nvGrpSpPr>
      <p:grpSpPr>
        <a:xfrm>
          <a:off x="0" y="0"/>
          <a:ext cx="0" cy="0"/>
          <a:chOff x="0" y="0"/>
          <a:chExt cx="0" cy="0"/>
        </a:xfrm>
      </p:grpSpPr>
      <p:sp>
        <p:nvSpPr>
          <p:cNvPr id="491" name="Google Shape;491;p171"/>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92" name="Google Shape;492;p171"/>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3" name="Google Shape;493;p17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0">
    <p:spTree>
      <p:nvGrpSpPr>
        <p:cNvPr id="494" name="Shape 494"/>
        <p:cNvGrpSpPr/>
        <p:nvPr/>
      </p:nvGrpSpPr>
      <p:grpSpPr>
        <a:xfrm>
          <a:off x="0" y="0"/>
          <a:ext cx="0" cy="0"/>
          <a:chOff x="0" y="0"/>
          <a:chExt cx="0" cy="0"/>
        </a:xfrm>
      </p:grpSpPr>
      <p:sp>
        <p:nvSpPr>
          <p:cNvPr id="495" name="Google Shape;495;p17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96" name="Google Shape;496;p17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1">
    <p:spTree>
      <p:nvGrpSpPr>
        <p:cNvPr id="497" name="Shape 497"/>
        <p:cNvGrpSpPr/>
        <p:nvPr/>
      </p:nvGrpSpPr>
      <p:grpSpPr>
        <a:xfrm>
          <a:off x="0" y="0"/>
          <a:ext cx="0" cy="0"/>
          <a:chOff x="0" y="0"/>
          <a:chExt cx="0" cy="0"/>
        </a:xfrm>
      </p:grpSpPr>
      <p:sp>
        <p:nvSpPr>
          <p:cNvPr id="498" name="Google Shape;498;p17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7" name="Shape 57"/>
        <p:cNvGrpSpPr/>
        <p:nvPr/>
      </p:nvGrpSpPr>
      <p:grpSpPr>
        <a:xfrm>
          <a:off x="0" y="0"/>
          <a:ext cx="0" cy="0"/>
          <a:chOff x="0" y="0"/>
          <a:chExt cx="0" cy="0"/>
        </a:xfrm>
      </p:grpSpPr>
      <p:sp>
        <p:nvSpPr>
          <p:cNvPr id="58" name="Google Shape;58;p48"/>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9" name="Google Shape;59;p48"/>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4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1">
    <p:spTree>
      <p:nvGrpSpPr>
        <p:cNvPr id="499" name="Shape 499"/>
        <p:cNvGrpSpPr/>
        <p:nvPr/>
      </p:nvGrpSpPr>
      <p:grpSpPr>
        <a:xfrm>
          <a:off x="0" y="0"/>
          <a:ext cx="0" cy="0"/>
          <a:chOff x="0" y="0"/>
          <a:chExt cx="0" cy="0"/>
        </a:xfrm>
      </p:grpSpPr>
      <p:sp>
        <p:nvSpPr>
          <p:cNvPr id="500" name="Google Shape;500;p17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01" name="Google Shape;501;p174"/>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2" name="Google Shape;502;p17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1">
    <p:spTree>
      <p:nvGrpSpPr>
        <p:cNvPr id="503" name="Shape 503"/>
        <p:cNvGrpSpPr/>
        <p:nvPr/>
      </p:nvGrpSpPr>
      <p:grpSpPr>
        <a:xfrm>
          <a:off x="0" y="0"/>
          <a:ext cx="0" cy="0"/>
          <a:chOff x="0" y="0"/>
          <a:chExt cx="0" cy="0"/>
        </a:xfrm>
      </p:grpSpPr>
      <p:sp>
        <p:nvSpPr>
          <p:cNvPr id="504" name="Google Shape;504;p175"/>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05" name="Google Shape;505;p175"/>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6" name="Google Shape;506;p17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3">
    <p:spTree>
      <p:nvGrpSpPr>
        <p:cNvPr id="507" name="Shape 507"/>
        <p:cNvGrpSpPr/>
        <p:nvPr/>
      </p:nvGrpSpPr>
      <p:grpSpPr>
        <a:xfrm>
          <a:off x="0" y="0"/>
          <a:ext cx="0" cy="0"/>
          <a:chOff x="0" y="0"/>
          <a:chExt cx="0" cy="0"/>
        </a:xfrm>
      </p:grpSpPr>
      <p:sp>
        <p:nvSpPr>
          <p:cNvPr id="508" name="Google Shape;508;p17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09" name="Google Shape;509;p176"/>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10" name="Google Shape;510;p17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3">
    <p:spTree>
      <p:nvGrpSpPr>
        <p:cNvPr id="511" name="Shape 511"/>
        <p:cNvGrpSpPr/>
        <p:nvPr/>
      </p:nvGrpSpPr>
      <p:grpSpPr>
        <a:xfrm>
          <a:off x="0" y="0"/>
          <a:ext cx="0" cy="0"/>
          <a:chOff x="0" y="0"/>
          <a:chExt cx="0" cy="0"/>
        </a:xfrm>
      </p:grpSpPr>
      <p:sp>
        <p:nvSpPr>
          <p:cNvPr id="512" name="Google Shape;512;p177"/>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13" name="Google Shape;513;p177"/>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14" name="Google Shape;514;p17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1">
    <p:spTree>
      <p:nvGrpSpPr>
        <p:cNvPr id="515" name="Shape 515"/>
        <p:cNvGrpSpPr/>
        <p:nvPr/>
      </p:nvGrpSpPr>
      <p:grpSpPr>
        <a:xfrm>
          <a:off x="0" y="0"/>
          <a:ext cx="0" cy="0"/>
          <a:chOff x="0" y="0"/>
          <a:chExt cx="0" cy="0"/>
        </a:xfrm>
      </p:grpSpPr>
      <p:sp>
        <p:nvSpPr>
          <p:cNvPr id="516" name="Google Shape;516;p17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17" name="Google Shape;517;p17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2">
    <p:spTree>
      <p:nvGrpSpPr>
        <p:cNvPr id="518" name="Shape 518"/>
        <p:cNvGrpSpPr/>
        <p:nvPr/>
      </p:nvGrpSpPr>
      <p:grpSpPr>
        <a:xfrm>
          <a:off x="0" y="0"/>
          <a:ext cx="0" cy="0"/>
          <a:chOff x="0" y="0"/>
          <a:chExt cx="0" cy="0"/>
        </a:xfrm>
      </p:grpSpPr>
      <p:sp>
        <p:nvSpPr>
          <p:cNvPr id="519" name="Google Shape;519;p17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2">
    <p:spTree>
      <p:nvGrpSpPr>
        <p:cNvPr id="520" name="Shape 520"/>
        <p:cNvGrpSpPr/>
        <p:nvPr/>
      </p:nvGrpSpPr>
      <p:grpSpPr>
        <a:xfrm>
          <a:off x="0" y="0"/>
          <a:ext cx="0" cy="0"/>
          <a:chOff x="0" y="0"/>
          <a:chExt cx="0" cy="0"/>
        </a:xfrm>
      </p:grpSpPr>
      <p:sp>
        <p:nvSpPr>
          <p:cNvPr id="521" name="Google Shape;521;p18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22" name="Google Shape;522;p180"/>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23" name="Google Shape;523;p18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2">
    <p:spTree>
      <p:nvGrpSpPr>
        <p:cNvPr id="524" name="Shape 524"/>
        <p:cNvGrpSpPr/>
        <p:nvPr/>
      </p:nvGrpSpPr>
      <p:grpSpPr>
        <a:xfrm>
          <a:off x="0" y="0"/>
          <a:ext cx="0" cy="0"/>
          <a:chOff x="0" y="0"/>
          <a:chExt cx="0" cy="0"/>
        </a:xfrm>
      </p:grpSpPr>
      <p:sp>
        <p:nvSpPr>
          <p:cNvPr id="525" name="Google Shape;525;p181"/>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26" name="Google Shape;526;p181"/>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27" name="Google Shape;527;p18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4">
    <p:spTree>
      <p:nvGrpSpPr>
        <p:cNvPr id="528" name="Shape 528"/>
        <p:cNvGrpSpPr/>
        <p:nvPr/>
      </p:nvGrpSpPr>
      <p:grpSpPr>
        <a:xfrm>
          <a:off x="0" y="0"/>
          <a:ext cx="0" cy="0"/>
          <a:chOff x="0" y="0"/>
          <a:chExt cx="0" cy="0"/>
        </a:xfrm>
      </p:grpSpPr>
      <p:sp>
        <p:nvSpPr>
          <p:cNvPr id="529" name="Google Shape;529;p18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30" name="Google Shape;530;p182"/>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31" name="Google Shape;531;p18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4">
    <p:spTree>
      <p:nvGrpSpPr>
        <p:cNvPr id="532" name="Shape 532"/>
        <p:cNvGrpSpPr/>
        <p:nvPr/>
      </p:nvGrpSpPr>
      <p:grpSpPr>
        <a:xfrm>
          <a:off x="0" y="0"/>
          <a:ext cx="0" cy="0"/>
          <a:chOff x="0" y="0"/>
          <a:chExt cx="0" cy="0"/>
        </a:xfrm>
      </p:grpSpPr>
      <p:sp>
        <p:nvSpPr>
          <p:cNvPr id="533" name="Google Shape;533;p183"/>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34" name="Google Shape;534;p183"/>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35" name="Google Shape;535;p18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49"/>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3" name="Google Shape;63;p49"/>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4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2">
    <p:spTree>
      <p:nvGrpSpPr>
        <p:cNvPr id="536" name="Shape 536"/>
        <p:cNvGrpSpPr/>
        <p:nvPr/>
      </p:nvGrpSpPr>
      <p:grpSpPr>
        <a:xfrm>
          <a:off x="0" y="0"/>
          <a:ext cx="0" cy="0"/>
          <a:chOff x="0" y="0"/>
          <a:chExt cx="0" cy="0"/>
        </a:xfrm>
      </p:grpSpPr>
      <p:sp>
        <p:nvSpPr>
          <p:cNvPr id="537" name="Google Shape;537;p18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38" name="Google Shape;538;p18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3">
    <p:spTree>
      <p:nvGrpSpPr>
        <p:cNvPr id="539" name="Shape 539"/>
        <p:cNvGrpSpPr/>
        <p:nvPr/>
      </p:nvGrpSpPr>
      <p:grpSpPr>
        <a:xfrm>
          <a:off x="0" y="0"/>
          <a:ext cx="0" cy="0"/>
          <a:chOff x="0" y="0"/>
          <a:chExt cx="0" cy="0"/>
        </a:xfrm>
      </p:grpSpPr>
      <p:sp>
        <p:nvSpPr>
          <p:cNvPr id="540" name="Google Shape;540;p18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3">
    <p:spTree>
      <p:nvGrpSpPr>
        <p:cNvPr id="541" name="Shape 541"/>
        <p:cNvGrpSpPr/>
        <p:nvPr/>
      </p:nvGrpSpPr>
      <p:grpSpPr>
        <a:xfrm>
          <a:off x="0" y="0"/>
          <a:ext cx="0" cy="0"/>
          <a:chOff x="0" y="0"/>
          <a:chExt cx="0" cy="0"/>
        </a:xfrm>
      </p:grpSpPr>
      <p:sp>
        <p:nvSpPr>
          <p:cNvPr id="542" name="Google Shape;542;p18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43" name="Google Shape;543;p18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44" name="Google Shape;544;p18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3">
    <p:spTree>
      <p:nvGrpSpPr>
        <p:cNvPr id="545" name="Shape 545"/>
        <p:cNvGrpSpPr/>
        <p:nvPr/>
      </p:nvGrpSpPr>
      <p:grpSpPr>
        <a:xfrm>
          <a:off x="0" y="0"/>
          <a:ext cx="0" cy="0"/>
          <a:chOff x="0" y="0"/>
          <a:chExt cx="0" cy="0"/>
        </a:xfrm>
      </p:grpSpPr>
      <p:sp>
        <p:nvSpPr>
          <p:cNvPr id="546" name="Google Shape;546;p18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47" name="Google Shape;547;p18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48" name="Google Shape;548;p18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5">
    <p:spTree>
      <p:nvGrpSpPr>
        <p:cNvPr id="549" name="Shape 549"/>
        <p:cNvGrpSpPr/>
        <p:nvPr/>
      </p:nvGrpSpPr>
      <p:grpSpPr>
        <a:xfrm>
          <a:off x="0" y="0"/>
          <a:ext cx="0" cy="0"/>
          <a:chOff x="0" y="0"/>
          <a:chExt cx="0" cy="0"/>
        </a:xfrm>
      </p:grpSpPr>
      <p:sp>
        <p:nvSpPr>
          <p:cNvPr id="550" name="Google Shape;550;p18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51" name="Google Shape;551;p18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2" name="Google Shape;552;p18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5">
    <p:spTree>
      <p:nvGrpSpPr>
        <p:cNvPr id="553" name="Shape 553"/>
        <p:cNvGrpSpPr/>
        <p:nvPr/>
      </p:nvGrpSpPr>
      <p:grpSpPr>
        <a:xfrm>
          <a:off x="0" y="0"/>
          <a:ext cx="0" cy="0"/>
          <a:chOff x="0" y="0"/>
          <a:chExt cx="0" cy="0"/>
        </a:xfrm>
      </p:grpSpPr>
      <p:sp>
        <p:nvSpPr>
          <p:cNvPr id="554" name="Google Shape;554;p18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55" name="Google Shape;555;p18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6" name="Google Shape;556;p18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3">
    <p:spTree>
      <p:nvGrpSpPr>
        <p:cNvPr id="557" name="Shape 557"/>
        <p:cNvGrpSpPr/>
        <p:nvPr/>
      </p:nvGrpSpPr>
      <p:grpSpPr>
        <a:xfrm>
          <a:off x="0" y="0"/>
          <a:ext cx="0" cy="0"/>
          <a:chOff x="0" y="0"/>
          <a:chExt cx="0" cy="0"/>
        </a:xfrm>
      </p:grpSpPr>
      <p:sp>
        <p:nvSpPr>
          <p:cNvPr id="558" name="Google Shape;558;p19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59" name="Google Shape;559;p19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4">
    <p:spTree>
      <p:nvGrpSpPr>
        <p:cNvPr id="560" name="Shape 560"/>
        <p:cNvGrpSpPr/>
        <p:nvPr/>
      </p:nvGrpSpPr>
      <p:grpSpPr>
        <a:xfrm>
          <a:off x="0" y="0"/>
          <a:ext cx="0" cy="0"/>
          <a:chOff x="0" y="0"/>
          <a:chExt cx="0" cy="0"/>
        </a:xfrm>
      </p:grpSpPr>
      <p:sp>
        <p:nvSpPr>
          <p:cNvPr id="561" name="Google Shape;561;p19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4">
    <p:spTree>
      <p:nvGrpSpPr>
        <p:cNvPr id="562" name="Shape 562"/>
        <p:cNvGrpSpPr/>
        <p:nvPr/>
      </p:nvGrpSpPr>
      <p:grpSpPr>
        <a:xfrm>
          <a:off x="0" y="0"/>
          <a:ext cx="0" cy="0"/>
          <a:chOff x="0" y="0"/>
          <a:chExt cx="0" cy="0"/>
        </a:xfrm>
      </p:grpSpPr>
      <p:sp>
        <p:nvSpPr>
          <p:cNvPr id="563" name="Google Shape;563;p19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64" name="Google Shape;564;p192"/>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65" name="Google Shape;565;p19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4">
    <p:spTree>
      <p:nvGrpSpPr>
        <p:cNvPr id="566" name="Shape 566"/>
        <p:cNvGrpSpPr/>
        <p:nvPr/>
      </p:nvGrpSpPr>
      <p:grpSpPr>
        <a:xfrm>
          <a:off x="0" y="0"/>
          <a:ext cx="0" cy="0"/>
          <a:chOff x="0" y="0"/>
          <a:chExt cx="0" cy="0"/>
        </a:xfrm>
      </p:grpSpPr>
      <p:sp>
        <p:nvSpPr>
          <p:cNvPr id="567" name="Google Shape;567;p193"/>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68" name="Google Shape;568;p193"/>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69" name="Google Shape;569;p19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50"/>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7" name="Google Shape;67;p50"/>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5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6">
    <p:spTree>
      <p:nvGrpSpPr>
        <p:cNvPr id="570" name="Shape 570"/>
        <p:cNvGrpSpPr/>
        <p:nvPr/>
      </p:nvGrpSpPr>
      <p:grpSpPr>
        <a:xfrm>
          <a:off x="0" y="0"/>
          <a:ext cx="0" cy="0"/>
          <a:chOff x="0" y="0"/>
          <a:chExt cx="0" cy="0"/>
        </a:xfrm>
      </p:grpSpPr>
      <p:sp>
        <p:nvSpPr>
          <p:cNvPr id="571" name="Google Shape;571;p19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72" name="Google Shape;572;p194"/>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3" name="Google Shape;573;p19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6">
    <p:spTree>
      <p:nvGrpSpPr>
        <p:cNvPr id="574" name="Shape 574"/>
        <p:cNvGrpSpPr/>
        <p:nvPr/>
      </p:nvGrpSpPr>
      <p:grpSpPr>
        <a:xfrm>
          <a:off x="0" y="0"/>
          <a:ext cx="0" cy="0"/>
          <a:chOff x="0" y="0"/>
          <a:chExt cx="0" cy="0"/>
        </a:xfrm>
      </p:grpSpPr>
      <p:sp>
        <p:nvSpPr>
          <p:cNvPr id="575" name="Google Shape;575;p195"/>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76" name="Google Shape;576;p195"/>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7" name="Google Shape;577;p19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4">
    <p:spTree>
      <p:nvGrpSpPr>
        <p:cNvPr id="578" name="Shape 578"/>
        <p:cNvGrpSpPr/>
        <p:nvPr/>
      </p:nvGrpSpPr>
      <p:grpSpPr>
        <a:xfrm>
          <a:off x="0" y="0"/>
          <a:ext cx="0" cy="0"/>
          <a:chOff x="0" y="0"/>
          <a:chExt cx="0" cy="0"/>
        </a:xfrm>
      </p:grpSpPr>
      <p:sp>
        <p:nvSpPr>
          <p:cNvPr id="579" name="Google Shape;579;p19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80" name="Google Shape;580;p19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5">
    <p:spTree>
      <p:nvGrpSpPr>
        <p:cNvPr id="581" name="Shape 581"/>
        <p:cNvGrpSpPr/>
        <p:nvPr/>
      </p:nvGrpSpPr>
      <p:grpSpPr>
        <a:xfrm>
          <a:off x="0" y="0"/>
          <a:ext cx="0" cy="0"/>
          <a:chOff x="0" y="0"/>
          <a:chExt cx="0" cy="0"/>
        </a:xfrm>
      </p:grpSpPr>
      <p:sp>
        <p:nvSpPr>
          <p:cNvPr id="582" name="Google Shape;582;p19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5">
    <p:spTree>
      <p:nvGrpSpPr>
        <p:cNvPr id="583" name="Shape 583"/>
        <p:cNvGrpSpPr/>
        <p:nvPr/>
      </p:nvGrpSpPr>
      <p:grpSpPr>
        <a:xfrm>
          <a:off x="0" y="0"/>
          <a:ext cx="0" cy="0"/>
          <a:chOff x="0" y="0"/>
          <a:chExt cx="0" cy="0"/>
        </a:xfrm>
      </p:grpSpPr>
      <p:sp>
        <p:nvSpPr>
          <p:cNvPr id="584" name="Google Shape;584;p19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85" name="Google Shape;585;p198"/>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6" name="Google Shape;586;p19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5">
    <p:spTree>
      <p:nvGrpSpPr>
        <p:cNvPr id="587" name="Shape 587"/>
        <p:cNvGrpSpPr/>
        <p:nvPr/>
      </p:nvGrpSpPr>
      <p:grpSpPr>
        <a:xfrm>
          <a:off x="0" y="0"/>
          <a:ext cx="0" cy="0"/>
          <a:chOff x="0" y="0"/>
          <a:chExt cx="0" cy="0"/>
        </a:xfrm>
      </p:grpSpPr>
      <p:sp>
        <p:nvSpPr>
          <p:cNvPr id="588" name="Google Shape;588;p199"/>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89" name="Google Shape;589;p199"/>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90" name="Google Shape;590;p19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7">
    <p:spTree>
      <p:nvGrpSpPr>
        <p:cNvPr id="591" name="Shape 591"/>
        <p:cNvGrpSpPr/>
        <p:nvPr/>
      </p:nvGrpSpPr>
      <p:grpSpPr>
        <a:xfrm>
          <a:off x="0" y="0"/>
          <a:ext cx="0" cy="0"/>
          <a:chOff x="0" y="0"/>
          <a:chExt cx="0" cy="0"/>
        </a:xfrm>
      </p:grpSpPr>
      <p:sp>
        <p:nvSpPr>
          <p:cNvPr id="592" name="Google Shape;592;p20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93" name="Google Shape;593;p200"/>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94" name="Google Shape;594;p20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7">
    <p:spTree>
      <p:nvGrpSpPr>
        <p:cNvPr id="595" name="Shape 595"/>
        <p:cNvGrpSpPr/>
        <p:nvPr/>
      </p:nvGrpSpPr>
      <p:grpSpPr>
        <a:xfrm>
          <a:off x="0" y="0"/>
          <a:ext cx="0" cy="0"/>
          <a:chOff x="0" y="0"/>
          <a:chExt cx="0" cy="0"/>
        </a:xfrm>
      </p:grpSpPr>
      <p:sp>
        <p:nvSpPr>
          <p:cNvPr id="596" name="Google Shape;596;p201"/>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597" name="Google Shape;597;p201"/>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98" name="Google Shape;598;p20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5">
    <p:spTree>
      <p:nvGrpSpPr>
        <p:cNvPr id="599" name="Shape 599"/>
        <p:cNvGrpSpPr/>
        <p:nvPr/>
      </p:nvGrpSpPr>
      <p:grpSpPr>
        <a:xfrm>
          <a:off x="0" y="0"/>
          <a:ext cx="0" cy="0"/>
          <a:chOff x="0" y="0"/>
          <a:chExt cx="0" cy="0"/>
        </a:xfrm>
      </p:grpSpPr>
      <p:sp>
        <p:nvSpPr>
          <p:cNvPr id="600" name="Google Shape;600;p20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01" name="Google Shape;601;p20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6">
    <p:spTree>
      <p:nvGrpSpPr>
        <p:cNvPr id="602" name="Shape 602"/>
        <p:cNvGrpSpPr/>
        <p:nvPr/>
      </p:nvGrpSpPr>
      <p:grpSpPr>
        <a:xfrm>
          <a:off x="0" y="0"/>
          <a:ext cx="0" cy="0"/>
          <a:chOff x="0" y="0"/>
          <a:chExt cx="0" cy="0"/>
        </a:xfrm>
      </p:grpSpPr>
      <p:sp>
        <p:nvSpPr>
          <p:cNvPr id="603" name="Google Shape;603;p20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
    <p:spTree>
      <p:nvGrpSpPr>
        <p:cNvPr id="69" name="Shape 69"/>
        <p:cNvGrpSpPr/>
        <p:nvPr/>
      </p:nvGrpSpPr>
      <p:grpSpPr>
        <a:xfrm>
          <a:off x="0" y="0"/>
          <a:ext cx="0" cy="0"/>
          <a:chOff x="0" y="0"/>
          <a:chExt cx="0" cy="0"/>
        </a:xfrm>
      </p:grpSpPr>
      <p:sp>
        <p:nvSpPr>
          <p:cNvPr id="70" name="Google Shape;70;p51"/>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71" name="Google Shape;71;p51"/>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2" name="Google Shape;72;p5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6">
    <p:spTree>
      <p:nvGrpSpPr>
        <p:cNvPr id="604" name="Shape 604"/>
        <p:cNvGrpSpPr/>
        <p:nvPr/>
      </p:nvGrpSpPr>
      <p:grpSpPr>
        <a:xfrm>
          <a:off x="0" y="0"/>
          <a:ext cx="0" cy="0"/>
          <a:chOff x="0" y="0"/>
          <a:chExt cx="0" cy="0"/>
        </a:xfrm>
      </p:grpSpPr>
      <p:sp>
        <p:nvSpPr>
          <p:cNvPr id="605" name="Google Shape;605;p20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06" name="Google Shape;606;p204"/>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7" name="Google Shape;607;p20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6">
    <p:spTree>
      <p:nvGrpSpPr>
        <p:cNvPr id="608" name="Shape 608"/>
        <p:cNvGrpSpPr/>
        <p:nvPr/>
      </p:nvGrpSpPr>
      <p:grpSpPr>
        <a:xfrm>
          <a:off x="0" y="0"/>
          <a:ext cx="0" cy="0"/>
          <a:chOff x="0" y="0"/>
          <a:chExt cx="0" cy="0"/>
        </a:xfrm>
      </p:grpSpPr>
      <p:sp>
        <p:nvSpPr>
          <p:cNvPr id="609" name="Google Shape;609;p205"/>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10" name="Google Shape;610;p205"/>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1" name="Google Shape;611;p20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8">
    <p:spTree>
      <p:nvGrpSpPr>
        <p:cNvPr id="612" name="Shape 612"/>
        <p:cNvGrpSpPr/>
        <p:nvPr/>
      </p:nvGrpSpPr>
      <p:grpSpPr>
        <a:xfrm>
          <a:off x="0" y="0"/>
          <a:ext cx="0" cy="0"/>
          <a:chOff x="0" y="0"/>
          <a:chExt cx="0" cy="0"/>
        </a:xfrm>
      </p:grpSpPr>
      <p:sp>
        <p:nvSpPr>
          <p:cNvPr id="613" name="Google Shape;613;p20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14" name="Google Shape;614;p206"/>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5" name="Google Shape;615;p20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8">
    <p:spTree>
      <p:nvGrpSpPr>
        <p:cNvPr id="616" name="Shape 616"/>
        <p:cNvGrpSpPr/>
        <p:nvPr/>
      </p:nvGrpSpPr>
      <p:grpSpPr>
        <a:xfrm>
          <a:off x="0" y="0"/>
          <a:ext cx="0" cy="0"/>
          <a:chOff x="0" y="0"/>
          <a:chExt cx="0" cy="0"/>
        </a:xfrm>
      </p:grpSpPr>
      <p:sp>
        <p:nvSpPr>
          <p:cNvPr id="617" name="Google Shape;617;p207"/>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18" name="Google Shape;618;p207"/>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9" name="Google Shape;619;p20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6">
    <p:spTree>
      <p:nvGrpSpPr>
        <p:cNvPr id="620" name="Shape 620"/>
        <p:cNvGrpSpPr/>
        <p:nvPr/>
      </p:nvGrpSpPr>
      <p:grpSpPr>
        <a:xfrm>
          <a:off x="0" y="0"/>
          <a:ext cx="0" cy="0"/>
          <a:chOff x="0" y="0"/>
          <a:chExt cx="0" cy="0"/>
        </a:xfrm>
      </p:grpSpPr>
      <p:sp>
        <p:nvSpPr>
          <p:cNvPr id="621" name="Google Shape;621;p20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22" name="Google Shape;622;p20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7">
    <p:spTree>
      <p:nvGrpSpPr>
        <p:cNvPr id="623" name="Shape 623"/>
        <p:cNvGrpSpPr/>
        <p:nvPr/>
      </p:nvGrpSpPr>
      <p:grpSpPr>
        <a:xfrm>
          <a:off x="0" y="0"/>
          <a:ext cx="0" cy="0"/>
          <a:chOff x="0" y="0"/>
          <a:chExt cx="0" cy="0"/>
        </a:xfrm>
      </p:grpSpPr>
      <p:sp>
        <p:nvSpPr>
          <p:cNvPr id="624" name="Google Shape;624;p20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7">
    <p:spTree>
      <p:nvGrpSpPr>
        <p:cNvPr id="625" name="Shape 625"/>
        <p:cNvGrpSpPr/>
        <p:nvPr/>
      </p:nvGrpSpPr>
      <p:grpSpPr>
        <a:xfrm>
          <a:off x="0" y="0"/>
          <a:ext cx="0" cy="0"/>
          <a:chOff x="0" y="0"/>
          <a:chExt cx="0" cy="0"/>
        </a:xfrm>
      </p:grpSpPr>
      <p:sp>
        <p:nvSpPr>
          <p:cNvPr id="626" name="Google Shape;626;p21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27" name="Google Shape;627;p210"/>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8" name="Google Shape;628;p21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7">
    <p:spTree>
      <p:nvGrpSpPr>
        <p:cNvPr id="629" name="Shape 629"/>
        <p:cNvGrpSpPr/>
        <p:nvPr/>
      </p:nvGrpSpPr>
      <p:grpSpPr>
        <a:xfrm>
          <a:off x="0" y="0"/>
          <a:ext cx="0" cy="0"/>
          <a:chOff x="0" y="0"/>
          <a:chExt cx="0" cy="0"/>
        </a:xfrm>
      </p:grpSpPr>
      <p:sp>
        <p:nvSpPr>
          <p:cNvPr id="630" name="Google Shape;630;p211"/>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31" name="Google Shape;631;p211"/>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2" name="Google Shape;632;p21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9">
    <p:spTree>
      <p:nvGrpSpPr>
        <p:cNvPr id="633" name="Shape 633"/>
        <p:cNvGrpSpPr/>
        <p:nvPr/>
      </p:nvGrpSpPr>
      <p:grpSpPr>
        <a:xfrm>
          <a:off x="0" y="0"/>
          <a:ext cx="0" cy="0"/>
          <a:chOff x="0" y="0"/>
          <a:chExt cx="0" cy="0"/>
        </a:xfrm>
      </p:grpSpPr>
      <p:sp>
        <p:nvSpPr>
          <p:cNvPr id="634" name="Google Shape;634;p21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35" name="Google Shape;635;p212"/>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6" name="Google Shape;636;p21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9">
    <p:spTree>
      <p:nvGrpSpPr>
        <p:cNvPr id="637" name="Shape 637"/>
        <p:cNvGrpSpPr/>
        <p:nvPr/>
      </p:nvGrpSpPr>
      <p:grpSpPr>
        <a:xfrm>
          <a:off x="0" y="0"/>
          <a:ext cx="0" cy="0"/>
          <a:chOff x="0" y="0"/>
          <a:chExt cx="0" cy="0"/>
        </a:xfrm>
      </p:grpSpPr>
      <p:sp>
        <p:nvSpPr>
          <p:cNvPr id="638" name="Google Shape;638;p213"/>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39" name="Google Shape;639;p213"/>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0" name="Google Shape;640;p21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
    <p:spTree>
      <p:nvGrpSpPr>
        <p:cNvPr id="73" name="Shape 73"/>
        <p:cNvGrpSpPr/>
        <p:nvPr/>
      </p:nvGrpSpPr>
      <p:grpSpPr>
        <a:xfrm>
          <a:off x="0" y="0"/>
          <a:ext cx="0" cy="0"/>
          <a:chOff x="0" y="0"/>
          <a:chExt cx="0" cy="0"/>
        </a:xfrm>
      </p:grpSpPr>
      <p:sp>
        <p:nvSpPr>
          <p:cNvPr id="74" name="Google Shape;74;p52"/>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75" name="Google Shape;75;p52"/>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6" name="Google Shape;76;p5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7">
    <p:spTree>
      <p:nvGrpSpPr>
        <p:cNvPr id="641" name="Shape 641"/>
        <p:cNvGrpSpPr/>
        <p:nvPr/>
      </p:nvGrpSpPr>
      <p:grpSpPr>
        <a:xfrm>
          <a:off x="0" y="0"/>
          <a:ext cx="0" cy="0"/>
          <a:chOff x="0" y="0"/>
          <a:chExt cx="0" cy="0"/>
        </a:xfrm>
      </p:grpSpPr>
      <p:sp>
        <p:nvSpPr>
          <p:cNvPr id="642" name="Google Shape;642;p21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43" name="Google Shape;643;p21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8">
    <p:spTree>
      <p:nvGrpSpPr>
        <p:cNvPr id="644" name="Shape 644"/>
        <p:cNvGrpSpPr/>
        <p:nvPr/>
      </p:nvGrpSpPr>
      <p:grpSpPr>
        <a:xfrm>
          <a:off x="0" y="0"/>
          <a:ext cx="0" cy="0"/>
          <a:chOff x="0" y="0"/>
          <a:chExt cx="0" cy="0"/>
        </a:xfrm>
      </p:grpSpPr>
      <p:sp>
        <p:nvSpPr>
          <p:cNvPr id="645" name="Google Shape;645;p21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8">
    <p:spTree>
      <p:nvGrpSpPr>
        <p:cNvPr id="646" name="Shape 646"/>
        <p:cNvGrpSpPr/>
        <p:nvPr/>
      </p:nvGrpSpPr>
      <p:grpSpPr>
        <a:xfrm>
          <a:off x="0" y="0"/>
          <a:ext cx="0" cy="0"/>
          <a:chOff x="0" y="0"/>
          <a:chExt cx="0" cy="0"/>
        </a:xfrm>
      </p:grpSpPr>
      <p:sp>
        <p:nvSpPr>
          <p:cNvPr id="647" name="Google Shape;647;p21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48" name="Google Shape;648;p21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9" name="Google Shape;649;p21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8">
    <p:spTree>
      <p:nvGrpSpPr>
        <p:cNvPr id="650" name="Shape 650"/>
        <p:cNvGrpSpPr/>
        <p:nvPr/>
      </p:nvGrpSpPr>
      <p:grpSpPr>
        <a:xfrm>
          <a:off x="0" y="0"/>
          <a:ext cx="0" cy="0"/>
          <a:chOff x="0" y="0"/>
          <a:chExt cx="0" cy="0"/>
        </a:xfrm>
      </p:grpSpPr>
      <p:sp>
        <p:nvSpPr>
          <p:cNvPr id="651" name="Google Shape;651;p21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52" name="Google Shape;652;p21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3" name="Google Shape;653;p21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30">
    <p:spTree>
      <p:nvGrpSpPr>
        <p:cNvPr id="654" name="Shape 654"/>
        <p:cNvGrpSpPr/>
        <p:nvPr/>
      </p:nvGrpSpPr>
      <p:grpSpPr>
        <a:xfrm>
          <a:off x="0" y="0"/>
          <a:ext cx="0" cy="0"/>
          <a:chOff x="0" y="0"/>
          <a:chExt cx="0" cy="0"/>
        </a:xfrm>
      </p:grpSpPr>
      <p:sp>
        <p:nvSpPr>
          <p:cNvPr id="655" name="Google Shape;655;p21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56" name="Google Shape;656;p21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7" name="Google Shape;657;p21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30">
    <p:spTree>
      <p:nvGrpSpPr>
        <p:cNvPr id="658" name="Shape 658"/>
        <p:cNvGrpSpPr/>
        <p:nvPr/>
      </p:nvGrpSpPr>
      <p:grpSpPr>
        <a:xfrm>
          <a:off x="0" y="0"/>
          <a:ext cx="0" cy="0"/>
          <a:chOff x="0" y="0"/>
          <a:chExt cx="0" cy="0"/>
        </a:xfrm>
      </p:grpSpPr>
      <p:sp>
        <p:nvSpPr>
          <p:cNvPr id="659" name="Google Shape;659;p21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60" name="Google Shape;660;p21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1" name="Google Shape;661;p21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8">
    <p:spTree>
      <p:nvGrpSpPr>
        <p:cNvPr id="662" name="Shape 662"/>
        <p:cNvGrpSpPr/>
        <p:nvPr/>
      </p:nvGrpSpPr>
      <p:grpSpPr>
        <a:xfrm>
          <a:off x="0" y="0"/>
          <a:ext cx="0" cy="0"/>
          <a:chOff x="0" y="0"/>
          <a:chExt cx="0" cy="0"/>
        </a:xfrm>
      </p:grpSpPr>
      <p:sp>
        <p:nvSpPr>
          <p:cNvPr id="663" name="Google Shape;663;p22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64" name="Google Shape;664;p22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9">
    <p:spTree>
      <p:nvGrpSpPr>
        <p:cNvPr id="665" name="Shape 665"/>
        <p:cNvGrpSpPr/>
        <p:nvPr/>
      </p:nvGrpSpPr>
      <p:grpSpPr>
        <a:xfrm>
          <a:off x="0" y="0"/>
          <a:ext cx="0" cy="0"/>
          <a:chOff x="0" y="0"/>
          <a:chExt cx="0" cy="0"/>
        </a:xfrm>
      </p:grpSpPr>
      <p:sp>
        <p:nvSpPr>
          <p:cNvPr id="666" name="Google Shape;666;p22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9">
    <p:spTree>
      <p:nvGrpSpPr>
        <p:cNvPr id="667" name="Shape 667"/>
        <p:cNvGrpSpPr/>
        <p:nvPr/>
      </p:nvGrpSpPr>
      <p:grpSpPr>
        <a:xfrm>
          <a:off x="0" y="0"/>
          <a:ext cx="0" cy="0"/>
          <a:chOff x="0" y="0"/>
          <a:chExt cx="0" cy="0"/>
        </a:xfrm>
      </p:grpSpPr>
      <p:sp>
        <p:nvSpPr>
          <p:cNvPr id="668" name="Google Shape;668;p22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69" name="Google Shape;669;p222"/>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70" name="Google Shape;670;p22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9">
    <p:spTree>
      <p:nvGrpSpPr>
        <p:cNvPr id="671" name="Shape 671"/>
        <p:cNvGrpSpPr/>
        <p:nvPr/>
      </p:nvGrpSpPr>
      <p:grpSpPr>
        <a:xfrm>
          <a:off x="0" y="0"/>
          <a:ext cx="0" cy="0"/>
          <a:chOff x="0" y="0"/>
          <a:chExt cx="0" cy="0"/>
        </a:xfrm>
      </p:grpSpPr>
      <p:sp>
        <p:nvSpPr>
          <p:cNvPr id="672" name="Google Shape;672;p223"/>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73" name="Google Shape;673;p223"/>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74" name="Google Shape;674;p22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7" name="Shape 77"/>
        <p:cNvGrpSpPr/>
        <p:nvPr/>
      </p:nvGrpSpPr>
      <p:grpSpPr>
        <a:xfrm>
          <a:off x="0" y="0"/>
          <a:ext cx="0" cy="0"/>
          <a:chOff x="0" y="0"/>
          <a:chExt cx="0" cy="0"/>
        </a:xfrm>
      </p:grpSpPr>
      <p:sp>
        <p:nvSpPr>
          <p:cNvPr id="78" name="Google Shape;78;p5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31">
    <p:spTree>
      <p:nvGrpSpPr>
        <p:cNvPr id="675" name="Shape 675"/>
        <p:cNvGrpSpPr/>
        <p:nvPr/>
      </p:nvGrpSpPr>
      <p:grpSpPr>
        <a:xfrm>
          <a:off x="0" y="0"/>
          <a:ext cx="0" cy="0"/>
          <a:chOff x="0" y="0"/>
          <a:chExt cx="0" cy="0"/>
        </a:xfrm>
      </p:grpSpPr>
      <p:sp>
        <p:nvSpPr>
          <p:cNvPr id="676" name="Google Shape;676;p22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77" name="Google Shape;677;p224"/>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78" name="Google Shape;678;p22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31">
    <p:spTree>
      <p:nvGrpSpPr>
        <p:cNvPr id="679" name="Shape 679"/>
        <p:cNvGrpSpPr/>
        <p:nvPr/>
      </p:nvGrpSpPr>
      <p:grpSpPr>
        <a:xfrm>
          <a:off x="0" y="0"/>
          <a:ext cx="0" cy="0"/>
          <a:chOff x="0" y="0"/>
          <a:chExt cx="0" cy="0"/>
        </a:xfrm>
      </p:grpSpPr>
      <p:sp>
        <p:nvSpPr>
          <p:cNvPr id="680" name="Google Shape;680;p225"/>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81" name="Google Shape;681;p225"/>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2" name="Google Shape;682;p22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9">
    <p:spTree>
      <p:nvGrpSpPr>
        <p:cNvPr id="683" name="Shape 683"/>
        <p:cNvGrpSpPr/>
        <p:nvPr/>
      </p:nvGrpSpPr>
      <p:grpSpPr>
        <a:xfrm>
          <a:off x="0" y="0"/>
          <a:ext cx="0" cy="0"/>
          <a:chOff x="0" y="0"/>
          <a:chExt cx="0" cy="0"/>
        </a:xfrm>
      </p:grpSpPr>
      <p:sp>
        <p:nvSpPr>
          <p:cNvPr id="684" name="Google Shape;684;p22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85" name="Google Shape;685;p22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30">
    <p:spTree>
      <p:nvGrpSpPr>
        <p:cNvPr id="686" name="Shape 686"/>
        <p:cNvGrpSpPr/>
        <p:nvPr/>
      </p:nvGrpSpPr>
      <p:grpSpPr>
        <a:xfrm>
          <a:off x="0" y="0"/>
          <a:ext cx="0" cy="0"/>
          <a:chOff x="0" y="0"/>
          <a:chExt cx="0" cy="0"/>
        </a:xfrm>
      </p:grpSpPr>
      <p:sp>
        <p:nvSpPr>
          <p:cNvPr id="687" name="Google Shape;687;p22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8" name="Shape 688"/>
        <p:cNvGrpSpPr/>
        <p:nvPr/>
      </p:nvGrpSpPr>
      <p:grpSpPr>
        <a:xfrm>
          <a:off x="0" y="0"/>
          <a:ext cx="0" cy="0"/>
          <a:chOff x="0" y="0"/>
          <a:chExt cx="0" cy="0"/>
        </a:xfrm>
      </p:grpSpPr>
      <p:sp>
        <p:nvSpPr>
          <p:cNvPr id="689" name="Google Shape;689;p228"/>
          <p:cNvSpPr txBox="1"/>
          <p:nvPr>
            <p:ph type="title"/>
          </p:nvPr>
        </p:nvSpPr>
        <p:spPr>
          <a:xfrm>
            <a:off x="457200" y="204470"/>
            <a:ext cx="3008630" cy="87185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90" name="Google Shape;690;p228"/>
          <p:cNvSpPr txBox="1"/>
          <p:nvPr>
            <p:ph idx="1" type="body"/>
          </p:nvPr>
        </p:nvSpPr>
        <p:spPr>
          <a:xfrm>
            <a:off x="3575050" y="204470"/>
            <a:ext cx="5111750" cy="439039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1" name="Google Shape;691;p228"/>
          <p:cNvSpPr txBox="1"/>
          <p:nvPr>
            <p:ph idx="2" type="body"/>
          </p:nvPr>
        </p:nvSpPr>
        <p:spPr>
          <a:xfrm>
            <a:off x="457200" y="1076325"/>
            <a:ext cx="3008630" cy="3518535"/>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2" name="Google Shape;692;p22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30">
    <p:spTree>
      <p:nvGrpSpPr>
        <p:cNvPr id="693" name="Shape 693"/>
        <p:cNvGrpSpPr/>
        <p:nvPr/>
      </p:nvGrpSpPr>
      <p:grpSpPr>
        <a:xfrm>
          <a:off x="0" y="0"/>
          <a:ext cx="0" cy="0"/>
          <a:chOff x="0" y="0"/>
          <a:chExt cx="0" cy="0"/>
        </a:xfrm>
      </p:grpSpPr>
      <p:sp>
        <p:nvSpPr>
          <p:cNvPr id="694" name="Google Shape;694;p229"/>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95" name="Google Shape;695;p229"/>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6" name="Google Shape;696;p22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30">
    <p:spTree>
      <p:nvGrpSpPr>
        <p:cNvPr id="697" name="Shape 697"/>
        <p:cNvGrpSpPr/>
        <p:nvPr/>
      </p:nvGrpSpPr>
      <p:grpSpPr>
        <a:xfrm>
          <a:off x="0" y="0"/>
          <a:ext cx="0" cy="0"/>
          <a:chOff x="0" y="0"/>
          <a:chExt cx="0" cy="0"/>
        </a:xfrm>
      </p:grpSpPr>
      <p:sp>
        <p:nvSpPr>
          <p:cNvPr id="698" name="Google Shape;698;p230"/>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699" name="Google Shape;699;p230"/>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00" name="Google Shape;700;p23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32">
    <p:spTree>
      <p:nvGrpSpPr>
        <p:cNvPr id="701" name="Shape 701"/>
        <p:cNvGrpSpPr/>
        <p:nvPr/>
      </p:nvGrpSpPr>
      <p:grpSpPr>
        <a:xfrm>
          <a:off x="0" y="0"/>
          <a:ext cx="0" cy="0"/>
          <a:chOff x="0" y="0"/>
          <a:chExt cx="0" cy="0"/>
        </a:xfrm>
      </p:grpSpPr>
      <p:sp>
        <p:nvSpPr>
          <p:cNvPr id="702" name="Google Shape;702;p231"/>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703" name="Google Shape;703;p231"/>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04" name="Google Shape;704;p23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32">
    <p:spTree>
      <p:nvGrpSpPr>
        <p:cNvPr id="705" name="Shape 705"/>
        <p:cNvGrpSpPr/>
        <p:nvPr/>
      </p:nvGrpSpPr>
      <p:grpSpPr>
        <a:xfrm>
          <a:off x="0" y="0"/>
          <a:ext cx="0" cy="0"/>
          <a:chOff x="0" y="0"/>
          <a:chExt cx="0" cy="0"/>
        </a:xfrm>
      </p:grpSpPr>
      <p:sp>
        <p:nvSpPr>
          <p:cNvPr id="706" name="Google Shape;706;p232"/>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707" name="Google Shape;707;p232"/>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08" name="Google Shape;708;p23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30">
    <p:spTree>
      <p:nvGrpSpPr>
        <p:cNvPr id="709" name="Shape 709"/>
        <p:cNvGrpSpPr/>
        <p:nvPr/>
      </p:nvGrpSpPr>
      <p:grpSpPr>
        <a:xfrm>
          <a:off x="0" y="0"/>
          <a:ext cx="0" cy="0"/>
          <a:chOff x="0" y="0"/>
          <a:chExt cx="0" cy="0"/>
        </a:xfrm>
      </p:grpSpPr>
      <p:sp>
        <p:nvSpPr>
          <p:cNvPr id="710" name="Google Shape;710;p233"/>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711" name="Google Shape;711;p23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4" name="Shape 14"/>
        <p:cNvGrpSpPr/>
        <p:nvPr/>
      </p:nvGrpSpPr>
      <p:grpSpPr>
        <a:xfrm>
          <a:off x="0" y="0"/>
          <a:ext cx="0" cy="0"/>
          <a:chOff x="0" y="0"/>
          <a:chExt cx="0" cy="0"/>
        </a:xfrm>
      </p:grpSpPr>
      <p:sp>
        <p:nvSpPr>
          <p:cNvPr id="15" name="Google Shape;15;p3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6" name="Google Shape;16;p32"/>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9" name="Shape 79"/>
        <p:cNvGrpSpPr/>
        <p:nvPr/>
      </p:nvGrpSpPr>
      <p:grpSpPr>
        <a:xfrm>
          <a:off x="0" y="0"/>
          <a:ext cx="0" cy="0"/>
          <a:chOff x="0" y="0"/>
          <a:chExt cx="0" cy="0"/>
        </a:xfrm>
      </p:grpSpPr>
      <p:sp>
        <p:nvSpPr>
          <p:cNvPr id="80" name="Google Shape;80;p5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81" name="Google Shape;81;p54"/>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2" name="Google Shape;82;p5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31">
    <p:spTree>
      <p:nvGrpSpPr>
        <p:cNvPr id="712" name="Shape 712"/>
        <p:cNvGrpSpPr/>
        <p:nvPr/>
      </p:nvGrpSpPr>
      <p:grpSpPr>
        <a:xfrm>
          <a:off x="0" y="0"/>
          <a:ext cx="0" cy="0"/>
          <a:chOff x="0" y="0"/>
          <a:chExt cx="0" cy="0"/>
        </a:xfrm>
      </p:grpSpPr>
      <p:sp>
        <p:nvSpPr>
          <p:cNvPr id="713" name="Google Shape;713;p23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14" name="Shape 714"/>
        <p:cNvGrpSpPr/>
        <p:nvPr/>
      </p:nvGrpSpPr>
      <p:grpSpPr>
        <a:xfrm>
          <a:off x="0" y="0"/>
          <a:ext cx="0" cy="0"/>
          <a:chOff x="0" y="0"/>
          <a:chExt cx="0" cy="0"/>
        </a:xfrm>
      </p:grpSpPr>
      <p:sp>
        <p:nvSpPr>
          <p:cNvPr id="715" name="Google Shape;715;p235"/>
          <p:cNvSpPr txBox="1"/>
          <p:nvPr>
            <p:ph type="title"/>
          </p:nvPr>
        </p:nvSpPr>
        <p:spPr>
          <a:xfrm>
            <a:off x="457200" y="204470"/>
            <a:ext cx="3008630" cy="87185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716" name="Google Shape;716;p235"/>
          <p:cNvSpPr txBox="1"/>
          <p:nvPr>
            <p:ph idx="1" type="body"/>
          </p:nvPr>
        </p:nvSpPr>
        <p:spPr>
          <a:xfrm>
            <a:off x="3575050" y="204470"/>
            <a:ext cx="5111750" cy="439039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17" name="Google Shape;717;p235"/>
          <p:cNvSpPr txBox="1"/>
          <p:nvPr>
            <p:ph idx="2" type="body"/>
          </p:nvPr>
        </p:nvSpPr>
        <p:spPr>
          <a:xfrm>
            <a:off x="457200" y="1076325"/>
            <a:ext cx="3008630" cy="3518535"/>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18" name="Google Shape;718;p23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31">
    <p:spTree>
      <p:nvGrpSpPr>
        <p:cNvPr id="719" name="Shape 719"/>
        <p:cNvGrpSpPr/>
        <p:nvPr/>
      </p:nvGrpSpPr>
      <p:grpSpPr>
        <a:xfrm>
          <a:off x="0" y="0"/>
          <a:ext cx="0" cy="0"/>
          <a:chOff x="0" y="0"/>
          <a:chExt cx="0" cy="0"/>
        </a:xfrm>
      </p:grpSpPr>
      <p:sp>
        <p:nvSpPr>
          <p:cNvPr id="720" name="Google Shape;720;p23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721" name="Google Shape;721;p23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22" name="Google Shape;722;p23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31">
    <p:spTree>
      <p:nvGrpSpPr>
        <p:cNvPr id="723" name="Shape 723"/>
        <p:cNvGrpSpPr/>
        <p:nvPr/>
      </p:nvGrpSpPr>
      <p:grpSpPr>
        <a:xfrm>
          <a:off x="0" y="0"/>
          <a:ext cx="0" cy="0"/>
          <a:chOff x="0" y="0"/>
          <a:chExt cx="0" cy="0"/>
        </a:xfrm>
      </p:grpSpPr>
      <p:sp>
        <p:nvSpPr>
          <p:cNvPr id="724" name="Google Shape;724;p23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725" name="Google Shape;725;p23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26" name="Google Shape;726;p23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32" name="Shape 732"/>
        <p:cNvGrpSpPr/>
        <p:nvPr/>
      </p:nvGrpSpPr>
      <p:grpSpPr>
        <a:xfrm>
          <a:off x="0" y="0"/>
          <a:ext cx="0" cy="0"/>
          <a:chOff x="0" y="0"/>
          <a:chExt cx="0" cy="0"/>
        </a:xfrm>
      </p:grpSpPr>
      <p:sp>
        <p:nvSpPr>
          <p:cNvPr id="733" name="Google Shape;733;p31"/>
          <p:cNvSpPr txBox="1"/>
          <p:nvPr>
            <p:ph type="ctrTitle"/>
          </p:nvPr>
        </p:nvSpPr>
        <p:spPr>
          <a:xfrm>
            <a:off x="311785" y="744855"/>
            <a:ext cx="8520430" cy="205232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rgbClr val="CC0000"/>
              </a:buClr>
              <a:buSzPts val="5200"/>
              <a:buFont typeface="Arial"/>
              <a:buNone/>
              <a:defRPr b="0" i="0" sz="5200" u="none" strike="noStrike">
                <a:solidFill>
                  <a:srgbClr val="CC0000"/>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34" name="Google Shape;734;p31"/>
          <p:cNvSpPr txBox="1"/>
          <p:nvPr>
            <p:ph idx="1" type="subTitle"/>
          </p:nvPr>
        </p:nvSpPr>
        <p:spPr>
          <a:xfrm>
            <a:off x="311785" y="2834005"/>
            <a:ext cx="8520430" cy="79248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F5FDFF"/>
              </a:buClr>
              <a:buSzPts val="2800"/>
              <a:buFont typeface="Arial"/>
              <a:buNone/>
              <a:defRPr b="0" i="0" sz="2800" u="none" strike="noStrike">
                <a:solidFill>
                  <a:srgbClr val="F5FDFF"/>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35" name="Google Shape;735;p3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736" name="Shape 736"/>
        <p:cNvGrpSpPr/>
        <p:nvPr/>
      </p:nvGrpSpPr>
      <p:grpSpPr>
        <a:xfrm>
          <a:off x="0" y="0"/>
          <a:ext cx="0" cy="0"/>
          <a:chOff x="0" y="0"/>
          <a:chExt cx="0" cy="0"/>
        </a:xfrm>
      </p:grpSpPr>
      <p:sp>
        <p:nvSpPr>
          <p:cNvPr id="737" name="Google Shape;737;p23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38" name="Google Shape;738;p23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39" name="Google Shape;739;p23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0" name="Shape 740"/>
        <p:cNvGrpSpPr/>
        <p:nvPr/>
      </p:nvGrpSpPr>
      <p:grpSpPr>
        <a:xfrm>
          <a:off x="0" y="0"/>
          <a:ext cx="0" cy="0"/>
          <a:chOff x="0" y="0"/>
          <a:chExt cx="0" cy="0"/>
        </a:xfrm>
      </p:grpSpPr>
      <p:sp>
        <p:nvSpPr>
          <p:cNvPr id="741" name="Google Shape;741;p23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42" name="Google Shape;742;p23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43" name="Google Shape;743;p23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s" type="twoColTx">
  <p:cSld name="TITLE_AND_TWO_COLUMNS">
    <p:spTree>
      <p:nvGrpSpPr>
        <p:cNvPr id="744" name="Shape 744"/>
        <p:cNvGrpSpPr/>
        <p:nvPr/>
      </p:nvGrpSpPr>
      <p:grpSpPr>
        <a:xfrm>
          <a:off x="0" y="0"/>
          <a:ext cx="0" cy="0"/>
          <a:chOff x="0" y="0"/>
          <a:chExt cx="0" cy="0"/>
        </a:xfrm>
      </p:grpSpPr>
      <p:sp>
        <p:nvSpPr>
          <p:cNvPr id="745" name="Google Shape;745;p24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46" name="Google Shape;746;p240"/>
          <p:cNvSpPr txBox="1"/>
          <p:nvPr>
            <p:ph idx="1" type="body"/>
          </p:nvPr>
        </p:nvSpPr>
        <p:spPr>
          <a:xfrm>
            <a:off x="457200" y="1200150"/>
            <a:ext cx="4038600" cy="339471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47" name="Google Shape;747;p240"/>
          <p:cNvSpPr txBox="1"/>
          <p:nvPr>
            <p:ph idx="2" type="body"/>
          </p:nvPr>
        </p:nvSpPr>
        <p:spPr>
          <a:xfrm>
            <a:off x="4648200" y="1200150"/>
            <a:ext cx="4038600" cy="339471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48" name="Google Shape;748;p24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9" name="Shape 749"/>
        <p:cNvGrpSpPr/>
        <p:nvPr/>
      </p:nvGrpSpPr>
      <p:grpSpPr>
        <a:xfrm>
          <a:off x="0" y="0"/>
          <a:ext cx="0" cy="0"/>
          <a:chOff x="0" y="0"/>
          <a:chExt cx="0" cy="0"/>
        </a:xfrm>
      </p:grpSpPr>
      <p:sp>
        <p:nvSpPr>
          <p:cNvPr id="750" name="Google Shape;750;p241"/>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51" name="Google Shape;751;p241"/>
          <p:cNvSpPr txBox="1"/>
          <p:nvPr>
            <p:ph idx="1" type="body"/>
          </p:nvPr>
        </p:nvSpPr>
        <p:spPr>
          <a:xfrm>
            <a:off x="457200" y="1151255"/>
            <a:ext cx="4039870" cy="48006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52" name="Google Shape;752;p241"/>
          <p:cNvSpPr txBox="1"/>
          <p:nvPr>
            <p:ph idx="2" type="body"/>
          </p:nvPr>
        </p:nvSpPr>
        <p:spPr>
          <a:xfrm>
            <a:off x="457200" y="1631315"/>
            <a:ext cx="4039870" cy="296354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53" name="Google Shape;753;p241"/>
          <p:cNvSpPr txBox="1"/>
          <p:nvPr>
            <p:ph idx="3" type="body"/>
          </p:nvPr>
        </p:nvSpPr>
        <p:spPr>
          <a:xfrm>
            <a:off x="4646930" y="1151255"/>
            <a:ext cx="4039870" cy="48006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54" name="Google Shape;754;p241"/>
          <p:cNvSpPr txBox="1"/>
          <p:nvPr>
            <p:ph idx="4" type="body"/>
          </p:nvPr>
        </p:nvSpPr>
        <p:spPr>
          <a:xfrm>
            <a:off x="4646930" y="1631315"/>
            <a:ext cx="4039870" cy="296354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55" name="Google Shape;755;p24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6" name="Shape 756"/>
        <p:cNvGrpSpPr/>
        <p:nvPr/>
      </p:nvGrpSpPr>
      <p:grpSpPr>
        <a:xfrm>
          <a:off x="0" y="0"/>
          <a:ext cx="0" cy="0"/>
          <a:chOff x="0" y="0"/>
          <a:chExt cx="0" cy="0"/>
        </a:xfrm>
      </p:grpSpPr>
      <p:sp>
        <p:nvSpPr>
          <p:cNvPr id="757" name="Google Shape;757;p24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58" name="Google Shape;758;p24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83" name="Shape 83"/>
        <p:cNvGrpSpPr/>
        <p:nvPr/>
      </p:nvGrpSpPr>
      <p:grpSpPr>
        <a:xfrm>
          <a:off x="0" y="0"/>
          <a:ext cx="0" cy="0"/>
          <a:chOff x="0" y="0"/>
          <a:chExt cx="0" cy="0"/>
        </a:xfrm>
      </p:grpSpPr>
      <p:sp>
        <p:nvSpPr>
          <p:cNvPr id="84" name="Google Shape;84;p55"/>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85" name="Google Shape;85;p55"/>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5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9" name="Shape 759"/>
        <p:cNvGrpSpPr/>
        <p:nvPr/>
      </p:nvGrpSpPr>
      <p:grpSpPr>
        <a:xfrm>
          <a:off x="0" y="0"/>
          <a:ext cx="0" cy="0"/>
          <a:chOff x="0" y="0"/>
          <a:chExt cx="0" cy="0"/>
        </a:xfrm>
      </p:grpSpPr>
      <p:sp>
        <p:nvSpPr>
          <p:cNvPr id="760" name="Google Shape;760;p24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1" name="Shape 761"/>
        <p:cNvGrpSpPr/>
        <p:nvPr/>
      </p:nvGrpSpPr>
      <p:grpSpPr>
        <a:xfrm>
          <a:off x="0" y="0"/>
          <a:ext cx="0" cy="0"/>
          <a:chOff x="0" y="0"/>
          <a:chExt cx="0" cy="0"/>
        </a:xfrm>
      </p:grpSpPr>
      <p:sp>
        <p:nvSpPr>
          <p:cNvPr id="762" name="Google Shape;762;p244"/>
          <p:cNvSpPr txBox="1"/>
          <p:nvPr>
            <p:ph type="title"/>
          </p:nvPr>
        </p:nvSpPr>
        <p:spPr>
          <a:xfrm>
            <a:off x="457200" y="204470"/>
            <a:ext cx="3008630" cy="87185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63" name="Google Shape;763;p244"/>
          <p:cNvSpPr txBox="1"/>
          <p:nvPr>
            <p:ph idx="1" type="body"/>
          </p:nvPr>
        </p:nvSpPr>
        <p:spPr>
          <a:xfrm>
            <a:off x="3575050" y="204470"/>
            <a:ext cx="5111750" cy="439039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64" name="Google Shape;764;p244"/>
          <p:cNvSpPr txBox="1"/>
          <p:nvPr>
            <p:ph idx="2" type="body"/>
          </p:nvPr>
        </p:nvSpPr>
        <p:spPr>
          <a:xfrm>
            <a:off x="457200" y="1076325"/>
            <a:ext cx="3008630" cy="351853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65" name="Google Shape;765;p24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6" name="Shape 766"/>
        <p:cNvGrpSpPr/>
        <p:nvPr/>
      </p:nvGrpSpPr>
      <p:grpSpPr>
        <a:xfrm>
          <a:off x="0" y="0"/>
          <a:ext cx="0" cy="0"/>
          <a:chOff x="0" y="0"/>
          <a:chExt cx="0" cy="0"/>
        </a:xfrm>
      </p:grpSpPr>
      <p:sp>
        <p:nvSpPr>
          <p:cNvPr id="767" name="Google Shape;767;p245"/>
          <p:cNvSpPr txBox="1"/>
          <p:nvPr>
            <p:ph type="title"/>
          </p:nvPr>
        </p:nvSpPr>
        <p:spPr>
          <a:xfrm>
            <a:off x="1791970" y="3600450"/>
            <a:ext cx="5486400" cy="42481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68" name="Google Shape;768;p245"/>
          <p:cNvSpPr txBox="1"/>
          <p:nvPr>
            <p:ph idx="1" type="body"/>
          </p:nvPr>
        </p:nvSpPr>
        <p:spPr>
          <a:xfrm>
            <a:off x="1791970" y="459740"/>
            <a:ext cx="5486400" cy="30861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69" name="Google Shape;769;p245"/>
          <p:cNvSpPr txBox="1"/>
          <p:nvPr>
            <p:ph idx="2" type="body"/>
          </p:nvPr>
        </p:nvSpPr>
        <p:spPr>
          <a:xfrm>
            <a:off x="1791970" y="4025265"/>
            <a:ext cx="5486400" cy="60388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70" name="Google Shape;770;p24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1" name="Shape 771"/>
        <p:cNvGrpSpPr/>
        <p:nvPr/>
      </p:nvGrpSpPr>
      <p:grpSpPr>
        <a:xfrm>
          <a:off x="0" y="0"/>
          <a:ext cx="0" cy="0"/>
          <a:chOff x="0" y="0"/>
          <a:chExt cx="0" cy="0"/>
        </a:xfrm>
      </p:grpSpPr>
      <p:sp>
        <p:nvSpPr>
          <p:cNvPr id="772" name="Google Shape;772;p24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73" name="Google Shape;773;p24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74" name="Google Shape;774;p24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5" name="Shape 775"/>
        <p:cNvGrpSpPr/>
        <p:nvPr/>
      </p:nvGrpSpPr>
      <p:grpSpPr>
        <a:xfrm>
          <a:off x="0" y="0"/>
          <a:ext cx="0" cy="0"/>
          <a:chOff x="0" y="0"/>
          <a:chExt cx="0" cy="0"/>
        </a:xfrm>
      </p:grpSpPr>
      <p:sp>
        <p:nvSpPr>
          <p:cNvPr id="776" name="Google Shape;776;p24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77" name="Google Shape;777;p24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78" name="Google Shape;778;p24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84" name="Shape 784"/>
        <p:cNvGrpSpPr/>
        <p:nvPr/>
      </p:nvGrpSpPr>
      <p:grpSpPr>
        <a:xfrm>
          <a:off x="0" y="0"/>
          <a:ext cx="0" cy="0"/>
          <a:chOff x="0" y="0"/>
          <a:chExt cx="0" cy="0"/>
        </a:xfrm>
      </p:grpSpPr>
      <p:sp>
        <p:nvSpPr>
          <p:cNvPr id="785" name="Google Shape;785;p36"/>
          <p:cNvSpPr txBox="1"/>
          <p:nvPr>
            <p:ph type="ctrTitle"/>
          </p:nvPr>
        </p:nvSpPr>
        <p:spPr>
          <a:xfrm>
            <a:off x="311785" y="744855"/>
            <a:ext cx="8520430" cy="205232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rgbClr val="CC0000"/>
              </a:buClr>
              <a:buSzPts val="5200"/>
              <a:buFont typeface="Arial"/>
              <a:buNone/>
              <a:defRPr b="0" i="0" sz="5200" u="none" strike="noStrike">
                <a:solidFill>
                  <a:srgbClr val="CC0000"/>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6" name="Google Shape;786;p36"/>
          <p:cNvSpPr txBox="1"/>
          <p:nvPr>
            <p:ph idx="1" type="subTitle"/>
          </p:nvPr>
        </p:nvSpPr>
        <p:spPr>
          <a:xfrm>
            <a:off x="311785" y="2834005"/>
            <a:ext cx="8520430" cy="79248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F5FDFF"/>
              </a:buClr>
              <a:buSzPts val="2800"/>
              <a:buFont typeface="Arial"/>
              <a:buNone/>
              <a:defRPr b="0" i="0" sz="2800" u="none" strike="noStrike">
                <a:solidFill>
                  <a:srgbClr val="F5FDFF"/>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7" name="Google Shape;787;p3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788" name="Shape 788"/>
        <p:cNvGrpSpPr/>
        <p:nvPr/>
      </p:nvGrpSpPr>
      <p:grpSpPr>
        <a:xfrm>
          <a:off x="0" y="0"/>
          <a:ext cx="0" cy="0"/>
          <a:chOff x="0" y="0"/>
          <a:chExt cx="0" cy="0"/>
        </a:xfrm>
      </p:grpSpPr>
      <p:sp>
        <p:nvSpPr>
          <p:cNvPr id="789" name="Google Shape;789;p25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0" name="Google Shape;790;p25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91" name="Google Shape;791;p25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2" name="Shape 792"/>
        <p:cNvGrpSpPr/>
        <p:nvPr/>
      </p:nvGrpSpPr>
      <p:grpSpPr>
        <a:xfrm>
          <a:off x="0" y="0"/>
          <a:ext cx="0" cy="0"/>
          <a:chOff x="0" y="0"/>
          <a:chExt cx="0" cy="0"/>
        </a:xfrm>
      </p:grpSpPr>
      <p:sp>
        <p:nvSpPr>
          <p:cNvPr id="793" name="Google Shape;793;p25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4" name="Google Shape;794;p25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95" name="Google Shape;795;p25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s" type="twoColTx">
  <p:cSld name="TITLE_AND_TWO_COLUMNS">
    <p:spTree>
      <p:nvGrpSpPr>
        <p:cNvPr id="796" name="Shape 796"/>
        <p:cNvGrpSpPr/>
        <p:nvPr/>
      </p:nvGrpSpPr>
      <p:grpSpPr>
        <a:xfrm>
          <a:off x="0" y="0"/>
          <a:ext cx="0" cy="0"/>
          <a:chOff x="0" y="0"/>
          <a:chExt cx="0" cy="0"/>
        </a:xfrm>
      </p:grpSpPr>
      <p:sp>
        <p:nvSpPr>
          <p:cNvPr id="797" name="Google Shape;797;p26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8" name="Google Shape;798;p260"/>
          <p:cNvSpPr txBox="1"/>
          <p:nvPr>
            <p:ph idx="1" type="body"/>
          </p:nvPr>
        </p:nvSpPr>
        <p:spPr>
          <a:xfrm>
            <a:off x="457200" y="1200150"/>
            <a:ext cx="4038600" cy="339471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99" name="Google Shape;799;p260"/>
          <p:cNvSpPr txBox="1"/>
          <p:nvPr>
            <p:ph idx="2" type="body"/>
          </p:nvPr>
        </p:nvSpPr>
        <p:spPr>
          <a:xfrm>
            <a:off x="4648200" y="1200150"/>
            <a:ext cx="4038600" cy="339471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00" name="Google Shape;800;p26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1" name="Shape 801"/>
        <p:cNvGrpSpPr/>
        <p:nvPr/>
      </p:nvGrpSpPr>
      <p:grpSpPr>
        <a:xfrm>
          <a:off x="0" y="0"/>
          <a:ext cx="0" cy="0"/>
          <a:chOff x="0" y="0"/>
          <a:chExt cx="0" cy="0"/>
        </a:xfrm>
      </p:grpSpPr>
      <p:sp>
        <p:nvSpPr>
          <p:cNvPr id="802" name="Google Shape;802;p261"/>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03" name="Google Shape;803;p261"/>
          <p:cNvSpPr txBox="1"/>
          <p:nvPr>
            <p:ph idx="1" type="body"/>
          </p:nvPr>
        </p:nvSpPr>
        <p:spPr>
          <a:xfrm>
            <a:off x="457200" y="1151255"/>
            <a:ext cx="4039870" cy="48006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04" name="Google Shape;804;p261"/>
          <p:cNvSpPr txBox="1"/>
          <p:nvPr>
            <p:ph idx="2" type="body"/>
          </p:nvPr>
        </p:nvSpPr>
        <p:spPr>
          <a:xfrm>
            <a:off x="457200" y="1631315"/>
            <a:ext cx="4039870" cy="296354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05" name="Google Shape;805;p261"/>
          <p:cNvSpPr txBox="1"/>
          <p:nvPr>
            <p:ph idx="3" type="body"/>
          </p:nvPr>
        </p:nvSpPr>
        <p:spPr>
          <a:xfrm>
            <a:off x="4646930" y="1151255"/>
            <a:ext cx="4039870" cy="48006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06" name="Google Shape;806;p261"/>
          <p:cNvSpPr txBox="1"/>
          <p:nvPr>
            <p:ph idx="4" type="body"/>
          </p:nvPr>
        </p:nvSpPr>
        <p:spPr>
          <a:xfrm>
            <a:off x="4646930" y="1631315"/>
            <a:ext cx="4039870" cy="296354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07" name="Google Shape;807;p26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3">
    <p:spTree>
      <p:nvGrpSpPr>
        <p:cNvPr id="87" name="Shape 87"/>
        <p:cNvGrpSpPr/>
        <p:nvPr/>
      </p:nvGrpSpPr>
      <p:grpSpPr>
        <a:xfrm>
          <a:off x="0" y="0"/>
          <a:ext cx="0" cy="0"/>
          <a:chOff x="0" y="0"/>
          <a:chExt cx="0" cy="0"/>
        </a:xfrm>
      </p:grpSpPr>
      <p:sp>
        <p:nvSpPr>
          <p:cNvPr id="88" name="Google Shape;88;p5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89" name="Google Shape;89;p56"/>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0" name="Google Shape;90;p5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8" name="Shape 808"/>
        <p:cNvGrpSpPr/>
        <p:nvPr/>
      </p:nvGrpSpPr>
      <p:grpSpPr>
        <a:xfrm>
          <a:off x="0" y="0"/>
          <a:ext cx="0" cy="0"/>
          <a:chOff x="0" y="0"/>
          <a:chExt cx="0" cy="0"/>
        </a:xfrm>
      </p:grpSpPr>
      <p:sp>
        <p:nvSpPr>
          <p:cNvPr id="809" name="Google Shape;809;p26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10" name="Google Shape;810;p26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1" name="Shape 811"/>
        <p:cNvGrpSpPr/>
        <p:nvPr/>
      </p:nvGrpSpPr>
      <p:grpSpPr>
        <a:xfrm>
          <a:off x="0" y="0"/>
          <a:ext cx="0" cy="0"/>
          <a:chOff x="0" y="0"/>
          <a:chExt cx="0" cy="0"/>
        </a:xfrm>
      </p:grpSpPr>
      <p:sp>
        <p:nvSpPr>
          <p:cNvPr id="812" name="Google Shape;812;p26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3" name="Shape 813"/>
        <p:cNvGrpSpPr/>
        <p:nvPr/>
      </p:nvGrpSpPr>
      <p:grpSpPr>
        <a:xfrm>
          <a:off x="0" y="0"/>
          <a:ext cx="0" cy="0"/>
          <a:chOff x="0" y="0"/>
          <a:chExt cx="0" cy="0"/>
        </a:xfrm>
      </p:grpSpPr>
      <p:sp>
        <p:nvSpPr>
          <p:cNvPr id="814" name="Google Shape;814;p264"/>
          <p:cNvSpPr txBox="1"/>
          <p:nvPr>
            <p:ph type="title"/>
          </p:nvPr>
        </p:nvSpPr>
        <p:spPr>
          <a:xfrm>
            <a:off x="457200" y="204470"/>
            <a:ext cx="3008630" cy="87185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15" name="Google Shape;815;p264"/>
          <p:cNvSpPr txBox="1"/>
          <p:nvPr>
            <p:ph idx="1" type="body"/>
          </p:nvPr>
        </p:nvSpPr>
        <p:spPr>
          <a:xfrm>
            <a:off x="3575050" y="204470"/>
            <a:ext cx="5111750" cy="439039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16" name="Google Shape;816;p264"/>
          <p:cNvSpPr txBox="1"/>
          <p:nvPr>
            <p:ph idx="2" type="body"/>
          </p:nvPr>
        </p:nvSpPr>
        <p:spPr>
          <a:xfrm>
            <a:off x="457200" y="1076325"/>
            <a:ext cx="3008630" cy="351853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17" name="Google Shape;817;p26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8" name="Shape 818"/>
        <p:cNvGrpSpPr/>
        <p:nvPr/>
      </p:nvGrpSpPr>
      <p:grpSpPr>
        <a:xfrm>
          <a:off x="0" y="0"/>
          <a:ext cx="0" cy="0"/>
          <a:chOff x="0" y="0"/>
          <a:chExt cx="0" cy="0"/>
        </a:xfrm>
      </p:grpSpPr>
      <p:sp>
        <p:nvSpPr>
          <p:cNvPr id="819" name="Google Shape;819;p265"/>
          <p:cNvSpPr txBox="1"/>
          <p:nvPr>
            <p:ph type="title"/>
          </p:nvPr>
        </p:nvSpPr>
        <p:spPr>
          <a:xfrm>
            <a:off x="1791970" y="3600450"/>
            <a:ext cx="5486400" cy="42481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20" name="Google Shape;820;p265"/>
          <p:cNvSpPr txBox="1"/>
          <p:nvPr>
            <p:ph idx="1" type="body"/>
          </p:nvPr>
        </p:nvSpPr>
        <p:spPr>
          <a:xfrm>
            <a:off x="1791970" y="459740"/>
            <a:ext cx="5486400" cy="30861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21" name="Google Shape;821;p265"/>
          <p:cNvSpPr txBox="1"/>
          <p:nvPr>
            <p:ph idx="2" type="body"/>
          </p:nvPr>
        </p:nvSpPr>
        <p:spPr>
          <a:xfrm>
            <a:off x="1791970" y="4025265"/>
            <a:ext cx="5486400" cy="60388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22" name="Google Shape;822;p26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3" name="Shape 823"/>
        <p:cNvGrpSpPr/>
        <p:nvPr/>
      </p:nvGrpSpPr>
      <p:grpSpPr>
        <a:xfrm>
          <a:off x="0" y="0"/>
          <a:ext cx="0" cy="0"/>
          <a:chOff x="0" y="0"/>
          <a:chExt cx="0" cy="0"/>
        </a:xfrm>
      </p:grpSpPr>
      <p:sp>
        <p:nvSpPr>
          <p:cNvPr id="824" name="Google Shape;824;p26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25" name="Google Shape;825;p26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26" name="Google Shape;826;p26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7" name="Shape 827"/>
        <p:cNvGrpSpPr/>
        <p:nvPr/>
      </p:nvGrpSpPr>
      <p:grpSpPr>
        <a:xfrm>
          <a:off x="0" y="0"/>
          <a:ext cx="0" cy="0"/>
          <a:chOff x="0" y="0"/>
          <a:chExt cx="0" cy="0"/>
        </a:xfrm>
      </p:grpSpPr>
      <p:sp>
        <p:nvSpPr>
          <p:cNvPr id="828" name="Google Shape;828;p26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29" name="Google Shape;829;p26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30" name="Google Shape;830;p26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36" name="Shape 836"/>
        <p:cNvGrpSpPr/>
        <p:nvPr/>
      </p:nvGrpSpPr>
      <p:grpSpPr>
        <a:xfrm>
          <a:off x="0" y="0"/>
          <a:ext cx="0" cy="0"/>
          <a:chOff x="0" y="0"/>
          <a:chExt cx="0" cy="0"/>
        </a:xfrm>
      </p:grpSpPr>
      <p:sp>
        <p:nvSpPr>
          <p:cNvPr id="837" name="Google Shape;837;p38"/>
          <p:cNvSpPr txBox="1"/>
          <p:nvPr>
            <p:ph type="ctrTitle"/>
          </p:nvPr>
        </p:nvSpPr>
        <p:spPr>
          <a:xfrm>
            <a:off x="311785" y="744855"/>
            <a:ext cx="8520430" cy="205232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rgbClr val="CC0000"/>
              </a:buClr>
              <a:buSzPts val="5200"/>
              <a:buFont typeface="Arial"/>
              <a:buNone/>
              <a:defRPr b="0" i="0" sz="5200" u="none" strike="noStrike">
                <a:solidFill>
                  <a:srgbClr val="CC0000"/>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8" name="Google Shape;838;p38"/>
          <p:cNvSpPr txBox="1"/>
          <p:nvPr>
            <p:ph idx="1" type="subTitle"/>
          </p:nvPr>
        </p:nvSpPr>
        <p:spPr>
          <a:xfrm>
            <a:off x="311785" y="2834005"/>
            <a:ext cx="8520430" cy="79248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F5FDFF"/>
              </a:buClr>
              <a:buSzPts val="2800"/>
              <a:buFont typeface="Arial"/>
              <a:buNone/>
              <a:defRPr b="0" i="0" sz="2800" u="none" strike="noStrike">
                <a:solidFill>
                  <a:srgbClr val="F5FDFF"/>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9" name="Google Shape;839;p3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840" name="Shape 840"/>
        <p:cNvGrpSpPr/>
        <p:nvPr/>
      </p:nvGrpSpPr>
      <p:grpSpPr>
        <a:xfrm>
          <a:off x="0" y="0"/>
          <a:ext cx="0" cy="0"/>
          <a:chOff x="0" y="0"/>
          <a:chExt cx="0" cy="0"/>
        </a:xfrm>
      </p:grpSpPr>
      <p:sp>
        <p:nvSpPr>
          <p:cNvPr id="841" name="Google Shape;841;p24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42" name="Google Shape;842;p24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43" name="Google Shape;843;p24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4" name="Shape 844"/>
        <p:cNvGrpSpPr/>
        <p:nvPr/>
      </p:nvGrpSpPr>
      <p:grpSpPr>
        <a:xfrm>
          <a:off x="0" y="0"/>
          <a:ext cx="0" cy="0"/>
          <a:chOff x="0" y="0"/>
          <a:chExt cx="0" cy="0"/>
        </a:xfrm>
      </p:grpSpPr>
      <p:sp>
        <p:nvSpPr>
          <p:cNvPr id="845" name="Google Shape;845;p24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46" name="Google Shape;846;p24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47" name="Google Shape;847;p24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s" type="twoColTx">
  <p:cSld name="TITLE_AND_TWO_COLUMNS">
    <p:spTree>
      <p:nvGrpSpPr>
        <p:cNvPr id="848" name="Shape 848"/>
        <p:cNvGrpSpPr/>
        <p:nvPr/>
      </p:nvGrpSpPr>
      <p:grpSpPr>
        <a:xfrm>
          <a:off x="0" y="0"/>
          <a:ext cx="0" cy="0"/>
          <a:chOff x="0" y="0"/>
          <a:chExt cx="0" cy="0"/>
        </a:xfrm>
      </p:grpSpPr>
      <p:sp>
        <p:nvSpPr>
          <p:cNvPr id="849" name="Google Shape;849;p25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50" name="Google Shape;850;p250"/>
          <p:cNvSpPr txBox="1"/>
          <p:nvPr>
            <p:ph idx="1" type="body"/>
          </p:nvPr>
        </p:nvSpPr>
        <p:spPr>
          <a:xfrm>
            <a:off x="457200" y="1200150"/>
            <a:ext cx="4038600" cy="339471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51" name="Google Shape;851;p250"/>
          <p:cNvSpPr txBox="1"/>
          <p:nvPr>
            <p:ph idx="2" type="body"/>
          </p:nvPr>
        </p:nvSpPr>
        <p:spPr>
          <a:xfrm>
            <a:off x="4648200" y="1200150"/>
            <a:ext cx="4038600" cy="339471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52" name="Google Shape;852;p25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3">
    <p:spTree>
      <p:nvGrpSpPr>
        <p:cNvPr id="91" name="Shape 91"/>
        <p:cNvGrpSpPr/>
        <p:nvPr/>
      </p:nvGrpSpPr>
      <p:grpSpPr>
        <a:xfrm>
          <a:off x="0" y="0"/>
          <a:ext cx="0" cy="0"/>
          <a:chOff x="0" y="0"/>
          <a:chExt cx="0" cy="0"/>
        </a:xfrm>
      </p:grpSpPr>
      <p:sp>
        <p:nvSpPr>
          <p:cNvPr id="92" name="Google Shape;92;p57"/>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93" name="Google Shape;93;p57"/>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4" name="Google Shape;94;p5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3" name="Shape 853"/>
        <p:cNvGrpSpPr/>
        <p:nvPr/>
      </p:nvGrpSpPr>
      <p:grpSpPr>
        <a:xfrm>
          <a:off x="0" y="0"/>
          <a:ext cx="0" cy="0"/>
          <a:chOff x="0" y="0"/>
          <a:chExt cx="0" cy="0"/>
        </a:xfrm>
      </p:grpSpPr>
      <p:sp>
        <p:nvSpPr>
          <p:cNvPr id="854" name="Google Shape;854;p251"/>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55" name="Google Shape;855;p251"/>
          <p:cNvSpPr txBox="1"/>
          <p:nvPr>
            <p:ph idx="1" type="body"/>
          </p:nvPr>
        </p:nvSpPr>
        <p:spPr>
          <a:xfrm>
            <a:off x="457200" y="1151255"/>
            <a:ext cx="4039870" cy="48006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56" name="Google Shape;856;p251"/>
          <p:cNvSpPr txBox="1"/>
          <p:nvPr>
            <p:ph idx="2" type="body"/>
          </p:nvPr>
        </p:nvSpPr>
        <p:spPr>
          <a:xfrm>
            <a:off x="457200" y="1631315"/>
            <a:ext cx="4039870" cy="296354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57" name="Google Shape;857;p251"/>
          <p:cNvSpPr txBox="1"/>
          <p:nvPr>
            <p:ph idx="3" type="body"/>
          </p:nvPr>
        </p:nvSpPr>
        <p:spPr>
          <a:xfrm>
            <a:off x="4646930" y="1151255"/>
            <a:ext cx="4039870" cy="48006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58" name="Google Shape;858;p251"/>
          <p:cNvSpPr txBox="1"/>
          <p:nvPr>
            <p:ph idx="4" type="body"/>
          </p:nvPr>
        </p:nvSpPr>
        <p:spPr>
          <a:xfrm>
            <a:off x="4646930" y="1631315"/>
            <a:ext cx="4039870" cy="296354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59" name="Google Shape;859;p25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0" name="Shape 860"/>
        <p:cNvGrpSpPr/>
        <p:nvPr/>
      </p:nvGrpSpPr>
      <p:grpSpPr>
        <a:xfrm>
          <a:off x="0" y="0"/>
          <a:ext cx="0" cy="0"/>
          <a:chOff x="0" y="0"/>
          <a:chExt cx="0" cy="0"/>
        </a:xfrm>
      </p:grpSpPr>
      <p:sp>
        <p:nvSpPr>
          <p:cNvPr id="861" name="Google Shape;861;p25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62" name="Google Shape;862;p25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3" name="Shape 863"/>
        <p:cNvGrpSpPr/>
        <p:nvPr/>
      </p:nvGrpSpPr>
      <p:grpSpPr>
        <a:xfrm>
          <a:off x="0" y="0"/>
          <a:ext cx="0" cy="0"/>
          <a:chOff x="0" y="0"/>
          <a:chExt cx="0" cy="0"/>
        </a:xfrm>
      </p:grpSpPr>
      <p:sp>
        <p:nvSpPr>
          <p:cNvPr id="864" name="Google Shape;864;p25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5" name="Shape 865"/>
        <p:cNvGrpSpPr/>
        <p:nvPr/>
      </p:nvGrpSpPr>
      <p:grpSpPr>
        <a:xfrm>
          <a:off x="0" y="0"/>
          <a:ext cx="0" cy="0"/>
          <a:chOff x="0" y="0"/>
          <a:chExt cx="0" cy="0"/>
        </a:xfrm>
      </p:grpSpPr>
      <p:sp>
        <p:nvSpPr>
          <p:cNvPr id="866" name="Google Shape;866;p254"/>
          <p:cNvSpPr txBox="1"/>
          <p:nvPr>
            <p:ph type="title"/>
          </p:nvPr>
        </p:nvSpPr>
        <p:spPr>
          <a:xfrm>
            <a:off x="457200" y="204470"/>
            <a:ext cx="3008630" cy="87185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67" name="Google Shape;867;p254"/>
          <p:cNvSpPr txBox="1"/>
          <p:nvPr>
            <p:ph idx="1" type="body"/>
          </p:nvPr>
        </p:nvSpPr>
        <p:spPr>
          <a:xfrm>
            <a:off x="3575050" y="204470"/>
            <a:ext cx="5111750" cy="439039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68" name="Google Shape;868;p254"/>
          <p:cNvSpPr txBox="1"/>
          <p:nvPr>
            <p:ph idx="2" type="body"/>
          </p:nvPr>
        </p:nvSpPr>
        <p:spPr>
          <a:xfrm>
            <a:off x="457200" y="1076325"/>
            <a:ext cx="3008630" cy="351853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69" name="Google Shape;869;p25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0" name="Shape 870"/>
        <p:cNvGrpSpPr/>
        <p:nvPr/>
      </p:nvGrpSpPr>
      <p:grpSpPr>
        <a:xfrm>
          <a:off x="0" y="0"/>
          <a:ext cx="0" cy="0"/>
          <a:chOff x="0" y="0"/>
          <a:chExt cx="0" cy="0"/>
        </a:xfrm>
      </p:grpSpPr>
      <p:sp>
        <p:nvSpPr>
          <p:cNvPr id="871" name="Google Shape;871;p255"/>
          <p:cNvSpPr txBox="1"/>
          <p:nvPr>
            <p:ph type="title"/>
          </p:nvPr>
        </p:nvSpPr>
        <p:spPr>
          <a:xfrm>
            <a:off x="1791970" y="3600450"/>
            <a:ext cx="5486400" cy="42481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72" name="Google Shape;872;p255"/>
          <p:cNvSpPr txBox="1"/>
          <p:nvPr>
            <p:ph idx="1" type="body"/>
          </p:nvPr>
        </p:nvSpPr>
        <p:spPr>
          <a:xfrm>
            <a:off x="1791970" y="459740"/>
            <a:ext cx="5486400" cy="30861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73" name="Google Shape;873;p255"/>
          <p:cNvSpPr txBox="1"/>
          <p:nvPr>
            <p:ph idx="2" type="body"/>
          </p:nvPr>
        </p:nvSpPr>
        <p:spPr>
          <a:xfrm>
            <a:off x="1791970" y="4025265"/>
            <a:ext cx="5486400" cy="60388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74" name="Google Shape;874;p25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5" name="Shape 875"/>
        <p:cNvGrpSpPr/>
        <p:nvPr/>
      </p:nvGrpSpPr>
      <p:grpSpPr>
        <a:xfrm>
          <a:off x="0" y="0"/>
          <a:ext cx="0" cy="0"/>
          <a:chOff x="0" y="0"/>
          <a:chExt cx="0" cy="0"/>
        </a:xfrm>
      </p:grpSpPr>
      <p:sp>
        <p:nvSpPr>
          <p:cNvPr id="876" name="Google Shape;876;p25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77" name="Google Shape;877;p25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78" name="Google Shape;878;p25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9" name="Shape 879"/>
        <p:cNvGrpSpPr/>
        <p:nvPr/>
      </p:nvGrpSpPr>
      <p:grpSpPr>
        <a:xfrm>
          <a:off x="0" y="0"/>
          <a:ext cx="0" cy="0"/>
          <a:chOff x="0" y="0"/>
          <a:chExt cx="0" cy="0"/>
        </a:xfrm>
      </p:grpSpPr>
      <p:sp>
        <p:nvSpPr>
          <p:cNvPr id="880" name="Google Shape;880;p25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81" name="Google Shape;881;p25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82" name="Google Shape;882;p25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5" name="Shape 95"/>
        <p:cNvGrpSpPr/>
        <p:nvPr/>
      </p:nvGrpSpPr>
      <p:grpSpPr>
        <a:xfrm>
          <a:off x="0" y="0"/>
          <a:ext cx="0" cy="0"/>
          <a:chOff x="0" y="0"/>
          <a:chExt cx="0" cy="0"/>
        </a:xfrm>
      </p:grpSpPr>
      <p:sp>
        <p:nvSpPr>
          <p:cNvPr id="96" name="Google Shape;96;p5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97" name="Google Shape;97;p5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98" name="Shape 98"/>
        <p:cNvGrpSpPr/>
        <p:nvPr/>
      </p:nvGrpSpPr>
      <p:grpSpPr>
        <a:xfrm>
          <a:off x="0" y="0"/>
          <a:ext cx="0" cy="0"/>
          <a:chOff x="0" y="0"/>
          <a:chExt cx="0" cy="0"/>
        </a:xfrm>
      </p:grpSpPr>
      <p:sp>
        <p:nvSpPr>
          <p:cNvPr id="99" name="Google Shape;99;p5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
    <p:spTree>
      <p:nvGrpSpPr>
        <p:cNvPr id="100" name="Shape 100"/>
        <p:cNvGrpSpPr/>
        <p:nvPr/>
      </p:nvGrpSpPr>
      <p:grpSpPr>
        <a:xfrm>
          <a:off x="0" y="0"/>
          <a:ext cx="0" cy="0"/>
          <a:chOff x="0" y="0"/>
          <a:chExt cx="0" cy="0"/>
        </a:xfrm>
      </p:grpSpPr>
      <p:sp>
        <p:nvSpPr>
          <p:cNvPr id="101" name="Google Shape;101;p6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02" name="Google Shape;102;p60"/>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3" name="Google Shape;103;p6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
    <p:spTree>
      <p:nvGrpSpPr>
        <p:cNvPr id="104" name="Shape 104"/>
        <p:cNvGrpSpPr/>
        <p:nvPr/>
      </p:nvGrpSpPr>
      <p:grpSpPr>
        <a:xfrm>
          <a:off x="0" y="0"/>
          <a:ext cx="0" cy="0"/>
          <a:chOff x="0" y="0"/>
          <a:chExt cx="0" cy="0"/>
        </a:xfrm>
      </p:grpSpPr>
      <p:sp>
        <p:nvSpPr>
          <p:cNvPr id="105" name="Google Shape;105;p61"/>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06" name="Google Shape;106;p61"/>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7" name="Google Shape;107;p6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4">
    <p:spTree>
      <p:nvGrpSpPr>
        <p:cNvPr id="108" name="Shape 108"/>
        <p:cNvGrpSpPr/>
        <p:nvPr/>
      </p:nvGrpSpPr>
      <p:grpSpPr>
        <a:xfrm>
          <a:off x="0" y="0"/>
          <a:ext cx="0" cy="0"/>
          <a:chOff x="0" y="0"/>
          <a:chExt cx="0" cy="0"/>
        </a:xfrm>
      </p:grpSpPr>
      <p:sp>
        <p:nvSpPr>
          <p:cNvPr id="109" name="Google Shape;109;p6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10" name="Google Shape;110;p62"/>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1" name="Google Shape;111;p6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4">
    <p:spTree>
      <p:nvGrpSpPr>
        <p:cNvPr id="112" name="Shape 112"/>
        <p:cNvGrpSpPr/>
        <p:nvPr/>
      </p:nvGrpSpPr>
      <p:grpSpPr>
        <a:xfrm>
          <a:off x="0" y="0"/>
          <a:ext cx="0" cy="0"/>
          <a:chOff x="0" y="0"/>
          <a:chExt cx="0" cy="0"/>
        </a:xfrm>
      </p:grpSpPr>
      <p:sp>
        <p:nvSpPr>
          <p:cNvPr id="113" name="Google Shape;113;p63"/>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14" name="Google Shape;114;p63"/>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5" name="Google Shape;115;p6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33"/>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0" name="Google Shape;20;p3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
    <p:spTree>
      <p:nvGrpSpPr>
        <p:cNvPr id="116" name="Shape 116"/>
        <p:cNvGrpSpPr/>
        <p:nvPr/>
      </p:nvGrpSpPr>
      <p:grpSpPr>
        <a:xfrm>
          <a:off x="0" y="0"/>
          <a:ext cx="0" cy="0"/>
          <a:chOff x="0" y="0"/>
          <a:chExt cx="0" cy="0"/>
        </a:xfrm>
      </p:grpSpPr>
      <p:sp>
        <p:nvSpPr>
          <p:cNvPr id="117" name="Google Shape;117;p6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18" name="Google Shape;118;p6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3">
    <p:spTree>
      <p:nvGrpSpPr>
        <p:cNvPr id="119" name="Shape 119"/>
        <p:cNvGrpSpPr/>
        <p:nvPr/>
      </p:nvGrpSpPr>
      <p:grpSpPr>
        <a:xfrm>
          <a:off x="0" y="0"/>
          <a:ext cx="0" cy="0"/>
          <a:chOff x="0" y="0"/>
          <a:chExt cx="0" cy="0"/>
        </a:xfrm>
      </p:grpSpPr>
      <p:sp>
        <p:nvSpPr>
          <p:cNvPr id="120" name="Google Shape;120;p6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3">
    <p:spTree>
      <p:nvGrpSpPr>
        <p:cNvPr id="121" name="Shape 121"/>
        <p:cNvGrpSpPr/>
        <p:nvPr/>
      </p:nvGrpSpPr>
      <p:grpSpPr>
        <a:xfrm>
          <a:off x="0" y="0"/>
          <a:ext cx="0" cy="0"/>
          <a:chOff x="0" y="0"/>
          <a:chExt cx="0" cy="0"/>
        </a:xfrm>
      </p:grpSpPr>
      <p:sp>
        <p:nvSpPr>
          <p:cNvPr id="122" name="Google Shape;122;p6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23" name="Google Shape;123;p6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4" name="Google Shape;124;p6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3">
    <p:spTree>
      <p:nvGrpSpPr>
        <p:cNvPr id="125" name="Shape 125"/>
        <p:cNvGrpSpPr/>
        <p:nvPr/>
      </p:nvGrpSpPr>
      <p:grpSpPr>
        <a:xfrm>
          <a:off x="0" y="0"/>
          <a:ext cx="0" cy="0"/>
          <a:chOff x="0" y="0"/>
          <a:chExt cx="0" cy="0"/>
        </a:xfrm>
      </p:grpSpPr>
      <p:sp>
        <p:nvSpPr>
          <p:cNvPr id="126" name="Google Shape;126;p6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27" name="Google Shape;127;p6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8" name="Google Shape;128;p6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5">
    <p:spTree>
      <p:nvGrpSpPr>
        <p:cNvPr id="129" name="Shape 129"/>
        <p:cNvGrpSpPr/>
        <p:nvPr/>
      </p:nvGrpSpPr>
      <p:grpSpPr>
        <a:xfrm>
          <a:off x="0" y="0"/>
          <a:ext cx="0" cy="0"/>
          <a:chOff x="0" y="0"/>
          <a:chExt cx="0" cy="0"/>
        </a:xfrm>
      </p:grpSpPr>
      <p:sp>
        <p:nvSpPr>
          <p:cNvPr id="130" name="Google Shape;130;p6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31" name="Google Shape;131;p6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2" name="Google Shape;132;p6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5">
    <p:spTree>
      <p:nvGrpSpPr>
        <p:cNvPr id="133" name="Shape 133"/>
        <p:cNvGrpSpPr/>
        <p:nvPr/>
      </p:nvGrpSpPr>
      <p:grpSpPr>
        <a:xfrm>
          <a:off x="0" y="0"/>
          <a:ext cx="0" cy="0"/>
          <a:chOff x="0" y="0"/>
          <a:chExt cx="0" cy="0"/>
        </a:xfrm>
      </p:grpSpPr>
      <p:sp>
        <p:nvSpPr>
          <p:cNvPr id="134" name="Google Shape;134;p6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35" name="Google Shape;135;p6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6" name="Google Shape;136;p6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3">
    <p:spTree>
      <p:nvGrpSpPr>
        <p:cNvPr id="137" name="Shape 137"/>
        <p:cNvGrpSpPr/>
        <p:nvPr/>
      </p:nvGrpSpPr>
      <p:grpSpPr>
        <a:xfrm>
          <a:off x="0" y="0"/>
          <a:ext cx="0" cy="0"/>
          <a:chOff x="0" y="0"/>
          <a:chExt cx="0" cy="0"/>
        </a:xfrm>
      </p:grpSpPr>
      <p:sp>
        <p:nvSpPr>
          <p:cNvPr id="138" name="Google Shape;138;p7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39" name="Google Shape;139;p7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4">
    <p:spTree>
      <p:nvGrpSpPr>
        <p:cNvPr id="140" name="Shape 140"/>
        <p:cNvGrpSpPr/>
        <p:nvPr/>
      </p:nvGrpSpPr>
      <p:grpSpPr>
        <a:xfrm>
          <a:off x="0" y="0"/>
          <a:ext cx="0" cy="0"/>
          <a:chOff x="0" y="0"/>
          <a:chExt cx="0" cy="0"/>
        </a:xfrm>
      </p:grpSpPr>
      <p:sp>
        <p:nvSpPr>
          <p:cNvPr id="141" name="Google Shape;141;p7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4">
    <p:spTree>
      <p:nvGrpSpPr>
        <p:cNvPr id="142" name="Shape 142"/>
        <p:cNvGrpSpPr/>
        <p:nvPr/>
      </p:nvGrpSpPr>
      <p:grpSpPr>
        <a:xfrm>
          <a:off x="0" y="0"/>
          <a:ext cx="0" cy="0"/>
          <a:chOff x="0" y="0"/>
          <a:chExt cx="0" cy="0"/>
        </a:xfrm>
      </p:grpSpPr>
      <p:sp>
        <p:nvSpPr>
          <p:cNvPr id="143" name="Google Shape;143;p7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44" name="Google Shape;144;p72"/>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5" name="Google Shape;145;p7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4">
    <p:spTree>
      <p:nvGrpSpPr>
        <p:cNvPr id="146" name="Shape 146"/>
        <p:cNvGrpSpPr/>
        <p:nvPr/>
      </p:nvGrpSpPr>
      <p:grpSpPr>
        <a:xfrm>
          <a:off x="0" y="0"/>
          <a:ext cx="0" cy="0"/>
          <a:chOff x="0" y="0"/>
          <a:chExt cx="0" cy="0"/>
        </a:xfrm>
      </p:grpSpPr>
      <p:sp>
        <p:nvSpPr>
          <p:cNvPr id="147" name="Google Shape;147;p73"/>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48" name="Google Shape;148;p73"/>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9" name="Google Shape;149;p7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6">
    <p:spTree>
      <p:nvGrpSpPr>
        <p:cNvPr id="150" name="Shape 150"/>
        <p:cNvGrpSpPr/>
        <p:nvPr/>
      </p:nvGrpSpPr>
      <p:grpSpPr>
        <a:xfrm>
          <a:off x="0" y="0"/>
          <a:ext cx="0" cy="0"/>
          <a:chOff x="0" y="0"/>
          <a:chExt cx="0" cy="0"/>
        </a:xfrm>
      </p:grpSpPr>
      <p:sp>
        <p:nvSpPr>
          <p:cNvPr id="151" name="Google Shape;151;p7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52" name="Google Shape;152;p74"/>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3" name="Google Shape;153;p7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6">
    <p:spTree>
      <p:nvGrpSpPr>
        <p:cNvPr id="154" name="Shape 154"/>
        <p:cNvGrpSpPr/>
        <p:nvPr/>
      </p:nvGrpSpPr>
      <p:grpSpPr>
        <a:xfrm>
          <a:off x="0" y="0"/>
          <a:ext cx="0" cy="0"/>
          <a:chOff x="0" y="0"/>
          <a:chExt cx="0" cy="0"/>
        </a:xfrm>
      </p:grpSpPr>
      <p:sp>
        <p:nvSpPr>
          <p:cNvPr id="155" name="Google Shape;155;p75"/>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56" name="Google Shape;156;p75"/>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7" name="Google Shape;157;p7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4">
    <p:spTree>
      <p:nvGrpSpPr>
        <p:cNvPr id="158" name="Shape 158"/>
        <p:cNvGrpSpPr/>
        <p:nvPr/>
      </p:nvGrpSpPr>
      <p:grpSpPr>
        <a:xfrm>
          <a:off x="0" y="0"/>
          <a:ext cx="0" cy="0"/>
          <a:chOff x="0" y="0"/>
          <a:chExt cx="0" cy="0"/>
        </a:xfrm>
      </p:grpSpPr>
      <p:sp>
        <p:nvSpPr>
          <p:cNvPr id="159" name="Google Shape;159;p7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60" name="Google Shape;160;p7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5">
    <p:spTree>
      <p:nvGrpSpPr>
        <p:cNvPr id="161" name="Shape 161"/>
        <p:cNvGrpSpPr/>
        <p:nvPr/>
      </p:nvGrpSpPr>
      <p:grpSpPr>
        <a:xfrm>
          <a:off x="0" y="0"/>
          <a:ext cx="0" cy="0"/>
          <a:chOff x="0" y="0"/>
          <a:chExt cx="0" cy="0"/>
        </a:xfrm>
      </p:grpSpPr>
      <p:sp>
        <p:nvSpPr>
          <p:cNvPr id="162" name="Google Shape;162;p7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5">
    <p:spTree>
      <p:nvGrpSpPr>
        <p:cNvPr id="163" name="Shape 163"/>
        <p:cNvGrpSpPr/>
        <p:nvPr/>
      </p:nvGrpSpPr>
      <p:grpSpPr>
        <a:xfrm>
          <a:off x="0" y="0"/>
          <a:ext cx="0" cy="0"/>
          <a:chOff x="0" y="0"/>
          <a:chExt cx="0" cy="0"/>
        </a:xfrm>
      </p:grpSpPr>
      <p:sp>
        <p:nvSpPr>
          <p:cNvPr id="164" name="Google Shape;164;p7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65" name="Google Shape;165;p78"/>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6" name="Google Shape;166;p7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5">
    <p:spTree>
      <p:nvGrpSpPr>
        <p:cNvPr id="167" name="Shape 167"/>
        <p:cNvGrpSpPr/>
        <p:nvPr/>
      </p:nvGrpSpPr>
      <p:grpSpPr>
        <a:xfrm>
          <a:off x="0" y="0"/>
          <a:ext cx="0" cy="0"/>
          <a:chOff x="0" y="0"/>
          <a:chExt cx="0" cy="0"/>
        </a:xfrm>
      </p:grpSpPr>
      <p:sp>
        <p:nvSpPr>
          <p:cNvPr id="168" name="Google Shape;168;p79"/>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69" name="Google Shape;169;p79"/>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0" name="Google Shape;170;p7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7">
    <p:spTree>
      <p:nvGrpSpPr>
        <p:cNvPr id="171" name="Shape 171"/>
        <p:cNvGrpSpPr/>
        <p:nvPr/>
      </p:nvGrpSpPr>
      <p:grpSpPr>
        <a:xfrm>
          <a:off x="0" y="0"/>
          <a:ext cx="0" cy="0"/>
          <a:chOff x="0" y="0"/>
          <a:chExt cx="0" cy="0"/>
        </a:xfrm>
      </p:grpSpPr>
      <p:sp>
        <p:nvSpPr>
          <p:cNvPr id="172" name="Google Shape;172;p8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73" name="Google Shape;173;p80"/>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4" name="Google Shape;174;p8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7">
    <p:spTree>
      <p:nvGrpSpPr>
        <p:cNvPr id="175" name="Shape 175"/>
        <p:cNvGrpSpPr/>
        <p:nvPr/>
      </p:nvGrpSpPr>
      <p:grpSpPr>
        <a:xfrm>
          <a:off x="0" y="0"/>
          <a:ext cx="0" cy="0"/>
          <a:chOff x="0" y="0"/>
          <a:chExt cx="0" cy="0"/>
        </a:xfrm>
      </p:grpSpPr>
      <p:sp>
        <p:nvSpPr>
          <p:cNvPr id="176" name="Google Shape;176;p81"/>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77" name="Google Shape;177;p81"/>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8" name="Google Shape;178;p8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5">
    <p:spTree>
      <p:nvGrpSpPr>
        <p:cNvPr id="179" name="Shape 179"/>
        <p:cNvGrpSpPr/>
        <p:nvPr/>
      </p:nvGrpSpPr>
      <p:grpSpPr>
        <a:xfrm>
          <a:off x="0" y="0"/>
          <a:ext cx="0" cy="0"/>
          <a:chOff x="0" y="0"/>
          <a:chExt cx="0" cy="0"/>
        </a:xfrm>
      </p:grpSpPr>
      <p:sp>
        <p:nvSpPr>
          <p:cNvPr id="180" name="Google Shape;180;p8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81" name="Google Shape;181;p8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6">
    <p:spTree>
      <p:nvGrpSpPr>
        <p:cNvPr id="182" name="Shape 182"/>
        <p:cNvGrpSpPr/>
        <p:nvPr/>
      </p:nvGrpSpPr>
      <p:grpSpPr>
        <a:xfrm>
          <a:off x="0" y="0"/>
          <a:ext cx="0" cy="0"/>
          <a:chOff x="0" y="0"/>
          <a:chExt cx="0" cy="0"/>
        </a:xfrm>
      </p:grpSpPr>
      <p:sp>
        <p:nvSpPr>
          <p:cNvPr id="183" name="Google Shape;183;p8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3" name="Shape 23"/>
        <p:cNvGrpSpPr/>
        <p:nvPr/>
      </p:nvGrpSpPr>
      <p:grpSpPr>
        <a:xfrm>
          <a:off x="0" y="0"/>
          <a:ext cx="0" cy="0"/>
          <a:chOff x="0" y="0"/>
          <a:chExt cx="0" cy="0"/>
        </a:xfrm>
      </p:grpSpPr>
      <p:sp>
        <p:nvSpPr>
          <p:cNvPr id="24" name="Google Shape;24;p39"/>
          <p:cNvSpPr txBox="1"/>
          <p:nvPr>
            <p:ph type="title"/>
          </p:nvPr>
        </p:nvSpPr>
        <p:spPr>
          <a:xfrm>
            <a:off x="311785" y="2150745"/>
            <a:ext cx="8520430" cy="84201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CC0000"/>
              </a:buClr>
              <a:buSzPts val="3600"/>
              <a:buFont typeface="Arial"/>
              <a:buNone/>
              <a:defRPr sz="3600"/>
            </a:lvl1pPr>
            <a:lvl2pPr lvl="1" algn="ctr">
              <a:lnSpc>
                <a:spcPct val="100000"/>
              </a:lnSpc>
              <a:spcBef>
                <a:spcPts val="0"/>
              </a:spcBef>
              <a:spcAft>
                <a:spcPts val="0"/>
              </a:spcAft>
              <a:buClr>
                <a:srgbClr val="CC0000"/>
              </a:buClr>
              <a:buSzPts val="3600"/>
              <a:buFont typeface="Arial"/>
              <a:buNone/>
              <a:defRPr sz="3600"/>
            </a:lvl2pPr>
            <a:lvl3pPr lvl="2" algn="ctr">
              <a:lnSpc>
                <a:spcPct val="100000"/>
              </a:lnSpc>
              <a:spcBef>
                <a:spcPts val="0"/>
              </a:spcBef>
              <a:spcAft>
                <a:spcPts val="0"/>
              </a:spcAft>
              <a:buClr>
                <a:srgbClr val="CC0000"/>
              </a:buClr>
              <a:buSzPts val="3600"/>
              <a:buFont typeface="Arial"/>
              <a:buNone/>
              <a:defRPr sz="3600"/>
            </a:lvl3pPr>
            <a:lvl4pPr lvl="3" algn="ctr">
              <a:lnSpc>
                <a:spcPct val="100000"/>
              </a:lnSpc>
              <a:spcBef>
                <a:spcPts val="0"/>
              </a:spcBef>
              <a:spcAft>
                <a:spcPts val="0"/>
              </a:spcAft>
              <a:buClr>
                <a:srgbClr val="CC0000"/>
              </a:buClr>
              <a:buSzPts val="3600"/>
              <a:buFont typeface="Arial"/>
              <a:buNone/>
              <a:defRPr sz="3600"/>
            </a:lvl4pPr>
            <a:lvl5pPr lvl="4" algn="ctr">
              <a:lnSpc>
                <a:spcPct val="100000"/>
              </a:lnSpc>
              <a:spcBef>
                <a:spcPts val="0"/>
              </a:spcBef>
              <a:spcAft>
                <a:spcPts val="0"/>
              </a:spcAft>
              <a:buClr>
                <a:srgbClr val="CC0000"/>
              </a:buClr>
              <a:buSzPts val="3600"/>
              <a:buFont typeface="Arial"/>
              <a:buNone/>
              <a:defRPr sz="3600"/>
            </a:lvl5pPr>
            <a:lvl6pPr lvl="5" algn="ctr">
              <a:lnSpc>
                <a:spcPct val="100000"/>
              </a:lnSpc>
              <a:spcBef>
                <a:spcPts val="0"/>
              </a:spcBef>
              <a:spcAft>
                <a:spcPts val="0"/>
              </a:spcAft>
              <a:buClr>
                <a:srgbClr val="CC0000"/>
              </a:buClr>
              <a:buSzPts val="3600"/>
              <a:buFont typeface="Arial"/>
              <a:buNone/>
              <a:defRPr sz="3600"/>
            </a:lvl6pPr>
            <a:lvl7pPr lvl="6" algn="ctr">
              <a:lnSpc>
                <a:spcPct val="100000"/>
              </a:lnSpc>
              <a:spcBef>
                <a:spcPts val="0"/>
              </a:spcBef>
              <a:spcAft>
                <a:spcPts val="0"/>
              </a:spcAft>
              <a:buClr>
                <a:srgbClr val="CC0000"/>
              </a:buClr>
              <a:buSzPts val="3600"/>
              <a:buFont typeface="Arial"/>
              <a:buNone/>
              <a:defRPr sz="3600"/>
            </a:lvl7pPr>
            <a:lvl8pPr lvl="7" algn="ctr">
              <a:lnSpc>
                <a:spcPct val="100000"/>
              </a:lnSpc>
              <a:spcBef>
                <a:spcPts val="0"/>
              </a:spcBef>
              <a:spcAft>
                <a:spcPts val="0"/>
              </a:spcAft>
              <a:buClr>
                <a:srgbClr val="CC0000"/>
              </a:buClr>
              <a:buSzPts val="3600"/>
              <a:buFont typeface="Arial"/>
              <a:buNone/>
              <a:defRPr sz="3600"/>
            </a:lvl8pPr>
            <a:lvl9pPr lvl="8" algn="ctr">
              <a:lnSpc>
                <a:spcPct val="100000"/>
              </a:lnSpc>
              <a:spcBef>
                <a:spcPts val="0"/>
              </a:spcBef>
              <a:spcAft>
                <a:spcPts val="0"/>
              </a:spcAft>
              <a:buClr>
                <a:srgbClr val="CC0000"/>
              </a:buClr>
              <a:buSzPts val="3600"/>
              <a:buFont typeface="Arial"/>
              <a:buNone/>
              <a:defRPr sz="3600"/>
            </a:lvl9pPr>
          </a:lstStyle>
          <a:p/>
        </p:txBody>
      </p:sp>
      <p:sp>
        <p:nvSpPr>
          <p:cNvPr id="25" name="Google Shape;25;p3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6">
    <p:spTree>
      <p:nvGrpSpPr>
        <p:cNvPr id="184" name="Shape 184"/>
        <p:cNvGrpSpPr/>
        <p:nvPr/>
      </p:nvGrpSpPr>
      <p:grpSpPr>
        <a:xfrm>
          <a:off x="0" y="0"/>
          <a:ext cx="0" cy="0"/>
          <a:chOff x="0" y="0"/>
          <a:chExt cx="0" cy="0"/>
        </a:xfrm>
      </p:grpSpPr>
      <p:sp>
        <p:nvSpPr>
          <p:cNvPr id="185" name="Google Shape;185;p8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86" name="Google Shape;186;p84"/>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7" name="Google Shape;187;p8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6">
    <p:spTree>
      <p:nvGrpSpPr>
        <p:cNvPr id="188" name="Shape 188"/>
        <p:cNvGrpSpPr/>
        <p:nvPr/>
      </p:nvGrpSpPr>
      <p:grpSpPr>
        <a:xfrm>
          <a:off x="0" y="0"/>
          <a:ext cx="0" cy="0"/>
          <a:chOff x="0" y="0"/>
          <a:chExt cx="0" cy="0"/>
        </a:xfrm>
      </p:grpSpPr>
      <p:sp>
        <p:nvSpPr>
          <p:cNvPr id="189" name="Google Shape;189;p85"/>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90" name="Google Shape;190;p85"/>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8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8">
    <p:spTree>
      <p:nvGrpSpPr>
        <p:cNvPr id="192" name="Shape 192"/>
        <p:cNvGrpSpPr/>
        <p:nvPr/>
      </p:nvGrpSpPr>
      <p:grpSpPr>
        <a:xfrm>
          <a:off x="0" y="0"/>
          <a:ext cx="0" cy="0"/>
          <a:chOff x="0" y="0"/>
          <a:chExt cx="0" cy="0"/>
        </a:xfrm>
      </p:grpSpPr>
      <p:sp>
        <p:nvSpPr>
          <p:cNvPr id="193" name="Google Shape;193;p8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94" name="Google Shape;194;p86"/>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5" name="Google Shape;195;p8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8">
    <p:spTree>
      <p:nvGrpSpPr>
        <p:cNvPr id="196" name="Shape 196"/>
        <p:cNvGrpSpPr/>
        <p:nvPr/>
      </p:nvGrpSpPr>
      <p:grpSpPr>
        <a:xfrm>
          <a:off x="0" y="0"/>
          <a:ext cx="0" cy="0"/>
          <a:chOff x="0" y="0"/>
          <a:chExt cx="0" cy="0"/>
        </a:xfrm>
      </p:grpSpPr>
      <p:sp>
        <p:nvSpPr>
          <p:cNvPr id="197" name="Google Shape;197;p87"/>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98" name="Google Shape;198;p87"/>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9" name="Google Shape;199;p8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6">
    <p:spTree>
      <p:nvGrpSpPr>
        <p:cNvPr id="200" name="Shape 200"/>
        <p:cNvGrpSpPr/>
        <p:nvPr/>
      </p:nvGrpSpPr>
      <p:grpSpPr>
        <a:xfrm>
          <a:off x="0" y="0"/>
          <a:ext cx="0" cy="0"/>
          <a:chOff x="0" y="0"/>
          <a:chExt cx="0" cy="0"/>
        </a:xfrm>
      </p:grpSpPr>
      <p:sp>
        <p:nvSpPr>
          <p:cNvPr id="201" name="Google Shape;201;p8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02" name="Google Shape;202;p8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7">
    <p:spTree>
      <p:nvGrpSpPr>
        <p:cNvPr id="203" name="Shape 203"/>
        <p:cNvGrpSpPr/>
        <p:nvPr/>
      </p:nvGrpSpPr>
      <p:grpSpPr>
        <a:xfrm>
          <a:off x="0" y="0"/>
          <a:ext cx="0" cy="0"/>
          <a:chOff x="0" y="0"/>
          <a:chExt cx="0" cy="0"/>
        </a:xfrm>
      </p:grpSpPr>
      <p:sp>
        <p:nvSpPr>
          <p:cNvPr id="204" name="Google Shape;204;p8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7">
    <p:spTree>
      <p:nvGrpSpPr>
        <p:cNvPr id="205" name="Shape 205"/>
        <p:cNvGrpSpPr/>
        <p:nvPr/>
      </p:nvGrpSpPr>
      <p:grpSpPr>
        <a:xfrm>
          <a:off x="0" y="0"/>
          <a:ext cx="0" cy="0"/>
          <a:chOff x="0" y="0"/>
          <a:chExt cx="0" cy="0"/>
        </a:xfrm>
      </p:grpSpPr>
      <p:sp>
        <p:nvSpPr>
          <p:cNvPr id="206" name="Google Shape;206;p9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07" name="Google Shape;207;p90"/>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8" name="Google Shape;208;p9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7">
    <p:spTree>
      <p:nvGrpSpPr>
        <p:cNvPr id="209" name="Shape 209"/>
        <p:cNvGrpSpPr/>
        <p:nvPr/>
      </p:nvGrpSpPr>
      <p:grpSpPr>
        <a:xfrm>
          <a:off x="0" y="0"/>
          <a:ext cx="0" cy="0"/>
          <a:chOff x="0" y="0"/>
          <a:chExt cx="0" cy="0"/>
        </a:xfrm>
      </p:grpSpPr>
      <p:sp>
        <p:nvSpPr>
          <p:cNvPr id="210" name="Google Shape;210;p91"/>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11" name="Google Shape;211;p91"/>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2" name="Google Shape;212;p9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9">
    <p:spTree>
      <p:nvGrpSpPr>
        <p:cNvPr id="213" name="Shape 213"/>
        <p:cNvGrpSpPr/>
        <p:nvPr/>
      </p:nvGrpSpPr>
      <p:grpSpPr>
        <a:xfrm>
          <a:off x="0" y="0"/>
          <a:ext cx="0" cy="0"/>
          <a:chOff x="0" y="0"/>
          <a:chExt cx="0" cy="0"/>
        </a:xfrm>
      </p:grpSpPr>
      <p:sp>
        <p:nvSpPr>
          <p:cNvPr id="214" name="Google Shape;214;p9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15" name="Google Shape;215;p92"/>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6" name="Google Shape;216;p9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9">
    <p:spTree>
      <p:nvGrpSpPr>
        <p:cNvPr id="217" name="Shape 217"/>
        <p:cNvGrpSpPr/>
        <p:nvPr/>
      </p:nvGrpSpPr>
      <p:grpSpPr>
        <a:xfrm>
          <a:off x="0" y="0"/>
          <a:ext cx="0" cy="0"/>
          <a:chOff x="0" y="0"/>
          <a:chExt cx="0" cy="0"/>
        </a:xfrm>
      </p:grpSpPr>
      <p:sp>
        <p:nvSpPr>
          <p:cNvPr id="218" name="Google Shape;218;p93"/>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19" name="Google Shape;219;p93"/>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0" name="Google Shape;220;p9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6" name="Shape 26"/>
        <p:cNvGrpSpPr/>
        <p:nvPr/>
      </p:nvGrpSpPr>
      <p:grpSpPr>
        <a:xfrm>
          <a:off x="0" y="0"/>
          <a:ext cx="0" cy="0"/>
          <a:chOff x="0" y="0"/>
          <a:chExt cx="0" cy="0"/>
        </a:xfrm>
      </p:grpSpPr>
      <p:sp>
        <p:nvSpPr>
          <p:cNvPr id="27" name="Google Shape;27;p4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8" name="Google Shape;28;p40"/>
          <p:cNvSpPr txBox="1"/>
          <p:nvPr>
            <p:ph idx="1" type="body"/>
          </p:nvPr>
        </p:nvSpPr>
        <p:spPr>
          <a:xfrm>
            <a:off x="311785" y="1152525"/>
            <a:ext cx="3999865" cy="3416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F5FDFF"/>
              </a:buClr>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0"/>
          <p:cNvSpPr txBox="1"/>
          <p:nvPr>
            <p:ph idx="2" type="body"/>
          </p:nvPr>
        </p:nvSpPr>
        <p:spPr>
          <a:xfrm>
            <a:off x="4832350" y="1152525"/>
            <a:ext cx="3999865" cy="3416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F5FDFF"/>
              </a:buClr>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7">
    <p:spTree>
      <p:nvGrpSpPr>
        <p:cNvPr id="221" name="Shape 221"/>
        <p:cNvGrpSpPr/>
        <p:nvPr/>
      </p:nvGrpSpPr>
      <p:grpSpPr>
        <a:xfrm>
          <a:off x="0" y="0"/>
          <a:ext cx="0" cy="0"/>
          <a:chOff x="0" y="0"/>
          <a:chExt cx="0" cy="0"/>
        </a:xfrm>
      </p:grpSpPr>
      <p:sp>
        <p:nvSpPr>
          <p:cNvPr id="222" name="Google Shape;222;p9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23" name="Google Shape;223;p9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8">
    <p:spTree>
      <p:nvGrpSpPr>
        <p:cNvPr id="224" name="Shape 224"/>
        <p:cNvGrpSpPr/>
        <p:nvPr/>
      </p:nvGrpSpPr>
      <p:grpSpPr>
        <a:xfrm>
          <a:off x="0" y="0"/>
          <a:ext cx="0" cy="0"/>
          <a:chOff x="0" y="0"/>
          <a:chExt cx="0" cy="0"/>
        </a:xfrm>
      </p:grpSpPr>
      <p:sp>
        <p:nvSpPr>
          <p:cNvPr id="225" name="Google Shape;225;p9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8">
    <p:spTree>
      <p:nvGrpSpPr>
        <p:cNvPr id="226" name="Shape 226"/>
        <p:cNvGrpSpPr/>
        <p:nvPr/>
      </p:nvGrpSpPr>
      <p:grpSpPr>
        <a:xfrm>
          <a:off x="0" y="0"/>
          <a:ext cx="0" cy="0"/>
          <a:chOff x="0" y="0"/>
          <a:chExt cx="0" cy="0"/>
        </a:xfrm>
      </p:grpSpPr>
      <p:sp>
        <p:nvSpPr>
          <p:cNvPr id="227" name="Google Shape;227;p9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28" name="Google Shape;228;p9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9" name="Google Shape;229;p9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8">
    <p:spTree>
      <p:nvGrpSpPr>
        <p:cNvPr id="230" name="Shape 230"/>
        <p:cNvGrpSpPr/>
        <p:nvPr/>
      </p:nvGrpSpPr>
      <p:grpSpPr>
        <a:xfrm>
          <a:off x="0" y="0"/>
          <a:ext cx="0" cy="0"/>
          <a:chOff x="0" y="0"/>
          <a:chExt cx="0" cy="0"/>
        </a:xfrm>
      </p:grpSpPr>
      <p:sp>
        <p:nvSpPr>
          <p:cNvPr id="231" name="Google Shape;231;p9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32" name="Google Shape;232;p9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3" name="Google Shape;233;p9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0">
    <p:spTree>
      <p:nvGrpSpPr>
        <p:cNvPr id="234" name="Shape 234"/>
        <p:cNvGrpSpPr/>
        <p:nvPr/>
      </p:nvGrpSpPr>
      <p:grpSpPr>
        <a:xfrm>
          <a:off x="0" y="0"/>
          <a:ext cx="0" cy="0"/>
          <a:chOff x="0" y="0"/>
          <a:chExt cx="0" cy="0"/>
        </a:xfrm>
      </p:grpSpPr>
      <p:sp>
        <p:nvSpPr>
          <p:cNvPr id="235" name="Google Shape;235;p9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36" name="Google Shape;236;p9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7" name="Google Shape;237;p9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0">
    <p:spTree>
      <p:nvGrpSpPr>
        <p:cNvPr id="238" name="Shape 238"/>
        <p:cNvGrpSpPr/>
        <p:nvPr/>
      </p:nvGrpSpPr>
      <p:grpSpPr>
        <a:xfrm>
          <a:off x="0" y="0"/>
          <a:ext cx="0" cy="0"/>
          <a:chOff x="0" y="0"/>
          <a:chExt cx="0" cy="0"/>
        </a:xfrm>
      </p:grpSpPr>
      <p:sp>
        <p:nvSpPr>
          <p:cNvPr id="239" name="Google Shape;239;p9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40" name="Google Shape;240;p9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1" name="Google Shape;241;p9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8">
    <p:spTree>
      <p:nvGrpSpPr>
        <p:cNvPr id="242" name="Shape 242"/>
        <p:cNvGrpSpPr/>
        <p:nvPr/>
      </p:nvGrpSpPr>
      <p:grpSpPr>
        <a:xfrm>
          <a:off x="0" y="0"/>
          <a:ext cx="0" cy="0"/>
          <a:chOff x="0" y="0"/>
          <a:chExt cx="0" cy="0"/>
        </a:xfrm>
      </p:grpSpPr>
      <p:sp>
        <p:nvSpPr>
          <p:cNvPr id="243" name="Google Shape;243;p10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44" name="Google Shape;244;p10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9">
    <p:spTree>
      <p:nvGrpSpPr>
        <p:cNvPr id="245" name="Shape 245"/>
        <p:cNvGrpSpPr/>
        <p:nvPr/>
      </p:nvGrpSpPr>
      <p:grpSpPr>
        <a:xfrm>
          <a:off x="0" y="0"/>
          <a:ext cx="0" cy="0"/>
          <a:chOff x="0" y="0"/>
          <a:chExt cx="0" cy="0"/>
        </a:xfrm>
      </p:grpSpPr>
      <p:sp>
        <p:nvSpPr>
          <p:cNvPr id="246" name="Google Shape;246;p10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9">
    <p:spTree>
      <p:nvGrpSpPr>
        <p:cNvPr id="247" name="Shape 247"/>
        <p:cNvGrpSpPr/>
        <p:nvPr/>
      </p:nvGrpSpPr>
      <p:grpSpPr>
        <a:xfrm>
          <a:off x="0" y="0"/>
          <a:ext cx="0" cy="0"/>
          <a:chOff x="0" y="0"/>
          <a:chExt cx="0" cy="0"/>
        </a:xfrm>
      </p:grpSpPr>
      <p:sp>
        <p:nvSpPr>
          <p:cNvPr id="248" name="Google Shape;248;p10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49" name="Google Shape;249;p102"/>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0" name="Google Shape;250;p10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9">
    <p:spTree>
      <p:nvGrpSpPr>
        <p:cNvPr id="251" name="Shape 251"/>
        <p:cNvGrpSpPr/>
        <p:nvPr/>
      </p:nvGrpSpPr>
      <p:grpSpPr>
        <a:xfrm>
          <a:off x="0" y="0"/>
          <a:ext cx="0" cy="0"/>
          <a:chOff x="0" y="0"/>
          <a:chExt cx="0" cy="0"/>
        </a:xfrm>
      </p:grpSpPr>
      <p:sp>
        <p:nvSpPr>
          <p:cNvPr id="252" name="Google Shape;252;p103"/>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53" name="Google Shape;253;p103"/>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4" name="Google Shape;254;p10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p:cSld name="TITLE_ONLY 2">
    <p:spTree>
      <p:nvGrpSpPr>
        <p:cNvPr id="31" name="Shape 31"/>
        <p:cNvGrpSpPr/>
        <p:nvPr/>
      </p:nvGrpSpPr>
      <p:grpSpPr>
        <a:xfrm>
          <a:off x="0" y="0"/>
          <a:ext cx="0" cy="0"/>
          <a:chOff x="0" y="0"/>
          <a:chExt cx="0" cy="0"/>
        </a:xfrm>
      </p:grpSpPr>
      <p:sp>
        <p:nvSpPr>
          <p:cNvPr id="32" name="Google Shape;32;p41"/>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3" name="Google Shape;33;p4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1">
    <p:spTree>
      <p:nvGrpSpPr>
        <p:cNvPr id="255" name="Shape 255"/>
        <p:cNvGrpSpPr/>
        <p:nvPr/>
      </p:nvGrpSpPr>
      <p:grpSpPr>
        <a:xfrm>
          <a:off x="0" y="0"/>
          <a:ext cx="0" cy="0"/>
          <a:chOff x="0" y="0"/>
          <a:chExt cx="0" cy="0"/>
        </a:xfrm>
      </p:grpSpPr>
      <p:sp>
        <p:nvSpPr>
          <p:cNvPr id="256" name="Google Shape;256;p10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57" name="Google Shape;257;p104"/>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8" name="Google Shape;258;p10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1">
    <p:spTree>
      <p:nvGrpSpPr>
        <p:cNvPr id="259" name="Shape 259"/>
        <p:cNvGrpSpPr/>
        <p:nvPr/>
      </p:nvGrpSpPr>
      <p:grpSpPr>
        <a:xfrm>
          <a:off x="0" y="0"/>
          <a:ext cx="0" cy="0"/>
          <a:chOff x="0" y="0"/>
          <a:chExt cx="0" cy="0"/>
        </a:xfrm>
      </p:grpSpPr>
      <p:sp>
        <p:nvSpPr>
          <p:cNvPr id="260" name="Google Shape;260;p105"/>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61" name="Google Shape;261;p105"/>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2" name="Google Shape;262;p10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9">
    <p:spTree>
      <p:nvGrpSpPr>
        <p:cNvPr id="263" name="Shape 263"/>
        <p:cNvGrpSpPr/>
        <p:nvPr/>
      </p:nvGrpSpPr>
      <p:grpSpPr>
        <a:xfrm>
          <a:off x="0" y="0"/>
          <a:ext cx="0" cy="0"/>
          <a:chOff x="0" y="0"/>
          <a:chExt cx="0" cy="0"/>
        </a:xfrm>
      </p:grpSpPr>
      <p:sp>
        <p:nvSpPr>
          <p:cNvPr id="264" name="Google Shape;264;p10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65" name="Google Shape;265;p10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0">
    <p:spTree>
      <p:nvGrpSpPr>
        <p:cNvPr id="266" name="Shape 266"/>
        <p:cNvGrpSpPr/>
        <p:nvPr/>
      </p:nvGrpSpPr>
      <p:grpSpPr>
        <a:xfrm>
          <a:off x="0" y="0"/>
          <a:ext cx="0" cy="0"/>
          <a:chOff x="0" y="0"/>
          <a:chExt cx="0" cy="0"/>
        </a:xfrm>
      </p:grpSpPr>
      <p:sp>
        <p:nvSpPr>
          <p:cNvPr id="267" name="Google Shape;267;p10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0">
    <p:spTree>
      <p:nvGrpSpPr>
        <p:cNvPr id="268" name="Shape 268"/>
        <p:cNvGrpSpPr/>
        <p:nvPr/>
      </p:nvGrpSpPr>
      <p:grpSpPr>
        <a:xfrm>
          <a:off x="0" y="0"/>
          <a:ext cx="0" cy="0"/>
          <a:chOff x="0" y="0"/>
          <a:chExt cx="0" cy="0"/>
        </a:xfrm>
      </p:grpSpPr>
      <p:sp>
        <p:nvSpPr>
          <p:cNvPr id="269" name="Google Shape;269;p10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70" name="Google Shape;270;p108"/>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1" name="Google Shape;271;p10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0">
    <p:spTree>
      <p:nvGrpSpPr>
        <p:cNvPr id="272" name="Shape 272"/>
        <p:cNvGrpSpPr/>
        <p:nvPr/>
      </p:nvGrpSpPr>
      <p:grpSpPr>
        <a:xfrm>
          <a:off x="0" y="0"/>
          <a:ext cx="0" cy="0"/>
          <a:chOff x="0" y="0"/>
          <a:chExt cx="0" cy="0"/>
        </a:xfrm>
      </p:grpSpPr>
      <p:sp>
        <p:nvSpPr>
          <p:cNvPr id="273" name="Google Shape;273;p109"/>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74" name="Google Shape;274;p109"/>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5" name="Google Shape;275;p10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2">
    <p:spTree>
      <p:nvGrpSpPr>
        <p:cNvPr id="276" name="Shape 276"/>
        <p:cNvGrpSpPr/>
        <p:nvPr/>
      </p:nvGrpSpPr>
      <p:grpSpPr>
        <a:xfrm>
          <a:off x="0" y="0"/>
          <a:ext cx="0" cy="0"/>
          <a:chOff x="0" y="0"/>
          <a:chExt cx="0" cy="0"/>
        </a:xfrm>
      </p:grpSpPr>
      <p:sp>
        <p:nvSpPr>
          <p:cNvPr id="277" name="Google Shape;277;p11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78" name="Google Shape;278;p110"/>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9" name="Google Shape;279;p11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2">
    <p:spTree>
      <p:nvGrpSpPr>
        <p:cNvPr id="280" name="Shape 280"/>
        <p:cNvGrpSpPr/>
        <p:nvPr/>
      </p:nvGrpSpPr>
      <p:grpSpPr>
        <a:xfrm>
          <a:off x="0" y="0"/>
          <a:ext cx="0" cy="0"/>
          <a:chOff x="0" y="0"/>
          <a:chExt cx="0" cy="0"/>
        </a:xfrm>
      </p:grpSpPr>
      <p:sp>
        <p:nvSpPr>
          <p:cNvPr id="281" name="Google Shape;281;p111"/>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82" name="Google Shape;282;p111"/>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3" name="Google Shape;283;p11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0">
    <p:spTree>
      <p:nvGrpSpPr>
        <p:cNvPr id="284" name="Shape 284"/>
        <p:cNvGrpSpPr/>
        <p:nvPr/>
      </p:nvGrpSpPr>
      <p:grpSpPr>
        <a:xfrm>
          <a:off x="0" y="0"/>
          <a:ext cx="0" cy="0"/>
          <a:chOff x="0" y="0"/>
          <a:chExt cx="0" cy="0"/>
        </a:xfrm>
      </p:grpSpPr>
      <p:sp>
        <p:nvSpPr>
          <p:cNvPr id="285" name="Google Shape;285;p11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86" name="Google Shape;286;p11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1">
    <p:spTree>
      <p:nvGrpSpPr>
        <p:cNvPr id="287" name="Shape 287"/>
        <p:cNvGrpSpPr/>
        <p:nvPr/>
      </p:nvGrpSpPr>
      <p:grpSpPr>
        <a:xfrm>
          <a:off x="0" y="0"/>
          <a:ext cx="0" cy="0"/>
          <a:chOff x="0" y="0"/>
          <a:chExt cx="0" cy="0"/>
        </a:xfrm>
      </p:grpSpPr>
      <p:sp>
        <p:nvSpPr>
          <p:cNvPr id="288" name="Google Shape;288;p11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4" name="Shape 34"/>
        <p:cNvGrpSpPr/>
        <p:nvPr/>
      </p:nvGrpSpPr>
      <p:grpSpPr>
        <a:xfrm>
          <a:off x="0" y="0"/>
          <a:ext cx="0" cy="0"/>
          <a:chOff x="0" y="0"/>
          <a:chExt cx="0" cy="0"/>
        </a:xfrm>
      </p:grpSpPr>
      <p:sp>
        <p:nvSpPr>
          <p:cNvPr id="35" name="Google Shape;35;p42"/>
          <p:cNvSpPr txBox="1"/>
          <p:nvPr>
            <p:ph type="title"/>
          </p:nvPr>
        </p:nvSpPr>
        <p:spPr>
          <a:xfrm>
            <a:off x="311785" y="555625"/>
            <a:ext cx="2807970" cy="75565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2400"/>
              <a:buFont typeface="Arial"/>
              <a:buNone/>
              <a:defRPr sz="2400"/>
            </a:lvl1pPr>
            <a:lvl2pPr lvl="1" algn="l">
              <a:lnSpc>
                <a:spcPct val="100000"/>
              </a:lnSpc>
              <a:spcBef>
                <a:spcPts val="0"/>
              </a:spcBef>
              <a:spcAft>
                <a:spcPts val="0"/>
              </a:spcAft>
              <a:buClr>
                <a:srgbClr val="CC0000"/>
              </a:buClr>
              <a:buSzPts val="2400"/>
              <a:buFont typeface="Arial"/>
              <a:buNone/>
              <a:defRPr sz="2400"/>
            </a:lvl2pPr>
            <a:lvl3pPr lvl="2" algn="l">
              <a:lnSpc>
                <a:spcPct val="100000"/>
              </a:lnSpc>
              <a:spcBef>
                <a:spcPts val="0"/>
              </a:spcBef>
              <a:spcAft>
                <a:spcPts val="0"/>
              </a:spcAft>
              <a:buClr>
                <a:srgbClr val="CC0000"/>
              </a:buClr>
              <a:buSzPts val="2400"/>
              <a:buFont typeface="Arial"/>
              <a:buNone/>
              <a:defRPr sz="2400"/>
            </a:lvl3pPr>
            <a:lvl4pPr lvl="3" algn="l">
              <a:lnSpc>
                <a:spcPct val="100000"/>
              </a:lnSpc>
              <a:spcBef>
                <a:spcPts val="0"/>
              </a:spcBef>
              <a:spcAft>
                <a:spcPts val="0"/>
              </a:spcAft>
              <a:buClr>
                <a:srgbClr val="CC0000"/>
              </a:buClr>
              <a:buSzPts val="2400"/>
              <a:buFont typeface="Arial"/>
              <a:buNone/>
              <a:defRPr sz="2400"/>
            </a:lvl4pPr>
            <a:lvl5pPr lvl="4" algn="l">
              <a:lnSpc>
                <a:spcPct val="100000"/>
              </a:lnSpc>
              <a:spcBef>
                <a:spcPts val="0"/>
              </a:spcBef>
              <a:spcAft>
                <a:spcPts val="0"/>
              </a:spcAft>
              <a:buClr>
                <a:srgbClr val="CC0000"/>
              </a:buClr>
              <a:buSzPts val="2400"/>
              <a:buFont typeface="Arial"/>
              <a:buNone/>
              <a:defRPr sz="2400"/>
            </a:lvl5pPr>
            <a:lvl6pPr lvl="5" algn="l">
              <a:lnSpc>
                <a:spcPct val="100000"/>
              </a:lnSpc>
              <a:spcBef>
                <a:spcPts val="0"/>
              </a:spcBef>
              <a:spcAft>
                <a:spcPts val="0"/>
              </a:spcAft>
              <a:buClr>
                <a:srgbClr val="CC0000"/>
              </a:buClr>
              <a:buSzPts val="2400"/>
              <a:buFont typeface="Arial"/>
              <a:buNone/>
              <a:defRPr sz="2400"/>
            </a:lvl6pPr>
            <a:lvl7pPr lvl="6" algn="l">
              <a:lnSpc>
                <a:spcPct val="100000"/>
              </a:lnSpc>
              <a:spcBef>
                <a:spcPts val="0"/>
              </a:spcBef>
              <a:spcAft>
                <a:spcPts val="0"/>
              </a:spcAft>
              <a:buClr>
                <a:srgbClr val="CC0000"/>
              </a:buClr>
              <a:buSzPts val="2400"/>
              <a:buFont typeface="Arial"/>
              <a:buNone/>
              <a:defRPr sz="2400"/>
            </a:lvl7pPr>
            <a:lvl8pPr lvl="7" algn="l">
              <a:lnSpc>
                <a:spcPct val="100000"/>
              </a:lnSpc>
              <a:spcBef>
                <a:spcPts val="0"/>
              </a:spcBef>
              <a:spcAft>
                <a:spcPts val="0"/>
              </a:spcAft>
              <a:buClr>
                <a:srgbClr val="CC0000"/>
              </a:buClr>
              <a:buSzPts val="2400"/>
              <a:buFont typeface="Arial"/>
              <a:buNone/>
              <a:defRPr sz="2400"/>
            </a:lvl8pPr>
            <a:lvl9pPr lvl="8" algn="l">
              <a:lnSpc>
                <a:spcPct val="100000"/>
              </a:lnSpc>
              <a:spcBef>
                <a:spcPts val="0"/>
              </a:spcBef>
              <a:spcAft>
                <a:spcPts val="0"/>
              </a:spcAft>
              <a:buClr>
                <a:srgbClr val="CC0000"/>
              </a:buClr>
              <a:buSzPts val="2400"/>
              <a:buFont typeface="Arial"/>
              <a:buNone/>
              <a:defRPr sz="2400"/>
            </a:lvl9pPr>
          </a:lstStyle>
          <a:p/>
        </p:txBody>
      </p:sp>
      <p:sp>
        <p:nvSpPr>
          <p:cNvPr id="36" name="Google Shape;36;p42"/>
          <p:cNvSpPr txBox="1"/>
          <p:nvPr>
            <p:ph idx="1" type="body"/>
          </p:nvPr>
        </p:nvSpPr>
        <p:spPr>
          <a:xfrm>
            <a:off x="311785" y="1389380"/>
            <a:ext cx="2807970" cy="3179445"/>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5FDFF"/>
              </a:buClr>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1">
    <p:spTree>
      <p:nvGrpSpPr>
        <p:cNvPr id="289" name="Shape 289"/>
        <p:cNvGrpSpPr/>
        <p:nvPr/>
      </p:nvGrpSpPr>
      <p:grpSpPr>
        <a:xfrm>
          <a:off x="0" y="0"/>
          <a:ext cx="0" cy="0"/>
          <a:chOff x="0" y="0"/>
          <a:chExt cx="0" cy="0"/>
        </a:xfrm>
      </p:grpSpPr>
      <p:sp>
        <p:nvSpPr>
          <p:cNvPr id="290" name="Google Shape;290;p11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91" name="Google Shape;291;p114"/>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2" name="Google Shape;292;p11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1">
    <p:spTree>
      <p:nvGrpSpPr>
        <p:cNvPr id="293" name="Shape 293"/>
        <p:cNvGrpSpPr/>
        <p:nvPr/>
      </p:nvGrpSpPr>
      <p:grpSpPr>
        <a:xfrm>
          <a:off x="0" y="0"/>
          <a:ext cx="0" cy="0"/>
          <a:chOff x="0" y="0"/>
          <a:chExt cx="0" cy="0"/>
        </a:xfrm>
      </p:grpSpPr>
      <p:sp>
        <p:nvSpPr>
          <p:cNvPr id="294" name="Google Shape;294;p115"/>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95" name="Google Shape;295;p115"/>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6" name="Google Shape;296;p11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3">
    <p:spTree>
      <p:nvGrpSpPr>
        <p:cNvPr id="297" name="Shape 297"/>
        <p:cNvGrpSpPr/>
        <p:nvPr/>
      </p:nvGrpSpPr>
      <p:grpSpPr>
        <a:xfrm>
          <a:off x="0" y="0"/>
          <a:ext cx="0" cy="0"/>
          <a:chOff x="0" y="0"/>
          <a:chExt cx="0" cy="0"/>
        </a:xfrm>
      </p:grpSpPr>
      <p:sp>
        <p:nvSpPr>
          <p:cNvPr id="298" name="Google Shape;298;p11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99" name="Google Shape;299;p116"/>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0" name="Google Shape;300;p11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3">
    <p:spTree>
      <p:nvGrpSpPr>
        <p:cNvPr id="301" name="Shape 301"/>
        <p:cNvGrpSpPr/>
        <p:nvPr/>
      </p:nvGrpSpPr>
      <p:grpSpPr>
        <a:xfrm>
          <a:off x="0" y="0"/>
          <a:ext cx="0" cy="0"/>
          <a:chOff x="0" y="0"/>
          <a:chExt cx="0" cy="0"/>
        </a:xfrm>
      </p:grpSpPr>
      <p:sp>
        <p:nvSpPr>
          <p:cNvPr id="302" name="Google Shape;302;p117"/>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03" name="Google Shape;303;p117"/>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4" name="Google Shape;304;p11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1">
    <p:spTree>
      <p:nvGrpSpPr>
        <p:cNvPr id="305" name="Shape 305"/>
        <p:cNvGrpSpPr/>
        <p:nvPr/>
      </p:nvGrpSpPr>
      <p:grpSpPr>
        <a:xfrm>
          <a:off x="0" y="0"/>
          <a:ext cx="0" cy="0"/>
          <a:chOff x="0" y="0"/>
          <a:chExt cx="0" cy="0"/>
        </a:xfrm>
      </p:grpSpPr>
      <p:sp>
        <p:nvSpPr>
          <p:cNvPr id="306" name="Google Shape;306;p11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07" name="Google Shape;307;p11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2">
    <p:spTree>
      <p:nvGrpSpPr>
        <p:cNvPr id="308" name="Shape 308"/>
        <p:cNvGrpSpPr/>
        <p:nvPr/>
      </p:nvGrpSpPr>
      <p:grpSpPr>
        <a:xfrm>
          <a:off x="0" y="0"/>
          <a:ext cx="0" cy="0"/>
          <a:chOff x="0" y="0"/>
          <a:chExt cx="0" cy="0"/>
        </a:xfrm>
      </p:grpSpPr>
      <p:sp>
        <p:nvSpPr>
          <p:cNvPr id="309" name="Google Shape;309;p11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2">
    <p:spTree>
      <p:nvGrpSpPr>
        <p:cNvPr id="310" name="Shape 310"/>
        <p:cNvGrpSpPr/>
        <p:nvPr/>
      </p:nvGrpSpPr>
      <p:grpSpPr>
        <a:xfrm>
          <a:off x="0" y="0"/>
          <a:ext cx="0" cy="0"/>
          <a:chOff x="0" y="0"/>
          <a:chExt cx="0" cy="0"/>
        </a:xfrm>
      </p:grpSpPr>
      <p:sp>
        <p:nvSpPr>
          <p:cNvPr id="311" name="Google Shape;311;p12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12" name="Google Shape;312;p120"/>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3" name="Google Shape;313;p12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2">
    <p:spTree>
      <p:nvGrpSpPr>
        <p:cNvPr id="314" name="Shape 314"/>
        <p:cNvGrpSpPr/>
        <p:nvPr/>
      </p:nvGrpSpPr>
      <p:grpSpPr>
        <a:xfrm>
          <a:off x="0" y="0"/>
          <a:ext cx="0" cy="0"/>
          <a:chOff x="0" y="0"/>
          <a:chExt cx="0" cy="0"/>
        </a:xfrm>
      </p:grpSpPr>
      <p:sp>
        <p:nvSpPr>
          <p:cNvPr id="315" name="Google Shape;315;p121"/>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16" name="Google Shape;316;p121"/>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7" name="Google Shape;317;p12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4">
    <p:spTree>
      <p:nvGrpSpPr>
        <p:cNvPr id="318" name="Shape 318"/>
        <p:cNvGrpSpPr/>
        <p:nvPr/>
      </p:nvGrpSpPr>
      <p:grpSpPr>
        <a:xfrm>
          <a:off x="0" y="0"/>
          <a:ext cx="0" cy="0"/>
          <a:chOff x="0" y="0"/>
          <a:chExt cx="0" cy="0"/>
        </a:xfrm>
      </p:grpSpPr>
      <p:sp>
        <p:nvSpPr>
          <p:cNvPr id="319" name="Google Shape;319;p12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20" name="Google Shape;320;p122"/>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1" name="Google Shape;321;p12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4">
    <p:spTree>
      <p:nvGrpSpPr>
        <p:cNvPr id="322" name="Shape 322"/>
        <p:cNvGrpSpPr/>
        <p:nvPr/>
      </p:nvGrpSpPr>
      <p:grpSpPr>
        <a:xfrm>
          <a:off x="0" y="0"/>
          <a:ext cx="0" cy="0"/>
          <a:chOff x="0" y="0"/>
          <a:chExt cx="0" cy="0"/>
        </a:xfrm>
      </p:grpSpPr>
      <p:sp>
        <p:nvSpPr>
          <p:cNvPr id="323" name="Google Shape;323;p123"/>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24" name="Google Shape;324;p123"/>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5" name="Google Shape;325;p12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43"/>
          <p:cNvSpPr/>
          <p:nvPr/>
        </p:nvSpPr>
        <p:spPr>
          <a:xfrm>
            <a:off x="4572000" y="0"/>
            <a:ext cx="4572000" cy="5143500"/>
          </a:xfrm>
          <a:prstGeom prst="rect">
            <a:avLst/>
          </a:prstGeom>
          <a:solidFill>
            <a:srgbClr val="FF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3"/>
          <p:cNvSpPr txBox="1"/>
          <p:nvPr>
            <p:ph type="title"/>
          </p:nvPr>
        </p:nvSpPr>
        <p:spPr>
          <a:xfrm>
            <a:off x="265430" y="1233170"/>
            <a:ext cx="4045585" cy="148209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0000"/>
              </a:buClr>
              <a:buSzPts val="4200"/>
              <a:buFont typeface="Arial"/>
              <a:buNone/>
              <a:defRPr sz="4200"/>
            </a:lvl1pPr>
            <a:lvl2pPr lvl="1" algn="ctr">
              <a:lnSpc>
                <a:spcPct val="100000"/>
              </a:lnSpc>
              <a:spcBef>
                <a:spcPts val="0"/>
              </a:spcBef>
              <a:spcAft>
                <a:spcPts val="0"/>
              </a:spcAft>
              <a:buClr>
                <a:srgbClr val="CC0000"/>
              </a:buClr>
              <a:buSzPts val="4200"/>
              <a:buFont typeface="Arial"/>
              <a:buNone/>
              <a:defRPr sz="4200"/>
            </a:lvl2pPr>
            <a:lvl3pPr lvl="2" algn="ctr">
              <a:lnSpc>
                <a:spcPct val="100000"/>
              </a:lnSpc>
              <a:spcBef>
                <a:spcPts val="0"/>
              </a:spcBef>
              <a:spcAft>
                <a:spcPts val="0"/>
              </a:spcAft>
              <a:buClr>
                <a:srgbClr val="CC0000"/>
              </a:buClr>
              <a:buSzPts val="4200"/>
              <a:buFont typeface="Arial"/>
              <a:buNone/>
              <a:defRPr sz="4200"/>
            </a:lvl3pPr>
            <a:lvl4pPr lvl="3" algn="ctr">
              <a:lnSpc>
                <a:spcPct val="100000"/>
              </a:lnSpc>
              <a:spcBef>
                <a:spcPts val="0"/>
              </a:spcBef>
              <a:spcAft>
                <a:spcPts val="0"/>
              </a:spcAft>
              <a:buClr>
                <a:srgbClr val="CC0000"/>
              </a:buClr>
              <a:buSzPts val="4200"/>
              <a:buFont typeface="Arial"/>
              <a:buNone/>
              <a:defRPr sz="4200"/>
            </a:lvl4pPr>
            <a:lvl5pPr lvl="4" algn="ctr">
              <a:lnSpc>
                <a:spcPct val="100000"/>
              </a:lnSpc>
              <a:spcBef>
                <a:spcPts val="0"/>
              </a:spcBef>
              <a:spcAft>
                <a:spcPts val="0"/>
              </a:spcAft>
              <a:buClr>
                <a:srgbClr val="CC0000"/>
              </a:buClr>
              <a:buSzPts val="4200"/>
              <a:buFont typeface="Arial"/>
              <a:buNone/>
              <a:defRPr sz="4200"/>
            </a:lvl5pPr>
            <a:lvl6pPr lvl="5" algn="ctr">
              <a:lnSpc>
                <a:spcPct val="100000"/>
              </a:lnSpc>
              <a:spcBef>
                <a:spcPts val="0"/>
              </a:spcBef>
              <a:spcAft>
                <a:spcPts val="0"/>
              </a:spcAft>
              <a:buClr>
                <a:srgbClr val="CC0000"/>
              </a:buClr>
              <a:buSzPts val="4200"/>
              <a:buFont typeface="Arial"/>
              <a:buNone/>
              <a:defRPr sz="4200"/>
            </a:lvl6pPr>
            <a:lvl7pPr lvl="6" algn="ctr">
              <a:lnSpc>
                <a:spcPct val="100000"/>
              </a:lnSpc>
              <a:spcBef>
                <a:spcPts val="0"/>
              </a:spcBef>
              <a:spcAft>
                <a:spcPts val="0"/>
              </a:spcAft>
              <a:buClr>
                <a:srgbClr val="CC0000"/>
              </a:buClr>
              <a:buSzPts val="4200"/>
              <a:buFont typeface="Arial"/>
              <a:buNone/>
              <a:defRPr sz="4200"/>
            </a:lvl7pPr>
            <a:lvl8pPr lvl="7" algn="ctr">
              <a:lnSpc>
                <a:spcPct val="100000"/>
              </a:lnSpc>
              <a:spcBef>
                <a:spcPts val="0"/>
              </a:spcBef>
              <a:spcAft>
                <a:spcPts val="0"/>
              </a:spcAft>
              <a:buClr>
                <a:srgbClr val="CC0000"/>
              </a:buClr>
              <a:buSzPts val="4200"/>
              <a:buFont typeface="Arial"/>
              <a:buNone/>
              <a:defRPr sz="4200"/>
            </a:lvl8pPr>
            <a:lvl9pPr lvl="8" algn="ctr">
              <a:lnSpc>
                <a:spcPct val="100000"/>
              </a:lnSpc>
              <a:spcBef>
                <a:spcPts val="0"/>
              </a:spcBef>
              <a:spcAft>
                <a:spcPts val="0"/>
              </a:spcAft>
              <a:buClr>
                <a:srgbClr val="CC0000"/>
              </a:buClr>
              <a:buSzPts val="4200"/>
              <a:buFont typeface="Arial"/>
              <a:buNone/>
              <a:defRPr sz="4200"/>
            </a:lvl9pPr>
          </a:lstStyle>
          <a:p/>
        </p:txBody>
      </p:sp>
      <p:sp>
        <p:nvSpPr>
          <p:cNvPr id="41" name="Google Shape;41;p43"/>
          <p:cNvSpPr txBox="1"/>
          <p:nvPr>
            <p:ph idx="1" type="subTitle"/>
          </p:nvPr>
        </p:nvSpPr>
        <p:spPr>
          <a:xfrm>
            <a:off x="265430" y="2802890"/>
            <a:ext cx="4045585" cy="123507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5FDFF"/>
              </a:buClr>
              <a:buSzPts val="1800"/>
              <a:buNone/>
              <a:defRPr sz="2100"/>
            </a:lvl1pPr>
            <a:lvl2pPr lvl="1" algn="ctr">
              <a:lnSpc>
                <a:spcPct val="100000"/>
              </a:lnSpc>
              <a:spcBef>
                <a:spcPts val="0"/>
              </a:spcBef>
              <a:spcAft>
                <a:spcPts val="0"/>
              </a:spcAft>
              <a:buSzPts val="1400"/>
              <a:buNone/>
              <a:defRPr sz="2100"/>
            </a:lvl2pPr>
            <a:lvl3pPr lvl="2" algn="ctr">
              <a:lnSpc>
                <a:spcPct val="100000"/>
              </a:lnSpc>
              <a:spcBef>
                <a:spcPts val="0"/>
              </a:spcBef>
              <a:spcAft>
                <a:spcPts val="0"/>
              </a:spcAft>
              <a:buSzPts val="1400"/>
              <a:buNone/>
              <a:defRPr sz="2100"/>
            </a:lvl3pPr>
            <a:lvl4pPr lvl="3" algn="ctr">
              <a:lnSpc>
                <a:spcPct val="100000"/>
              </a:lnSpc>
              <a:spcBef>
                <a:spcPts val="0"/>
              </a:spcBef>
              <a:spcAft>
                <a:spcPts val="0"/>
              </a:spcAft>
              <a:buSzPts val="1400"/>
              <a:buNone/>
              <a:defRPr sz="2100"/>
            </a:lvl4pPr>
            <a:lvl5pPr lvl="4" algn="ctr">
              <a:lnSpc>
                <a:spcPct val="100000"/>
              </a:lnSpc>
              <a:spcBef>
                <a:spcPts val="0"/>
              </a:spcBef>
              <a:spcAft>
                <a:spcPts val="0"/>
              </a:spcAft>
              <a:buSzPts val="1400"/>
              <a:buNone/>
              <a:defRPr sz="2100"/>
            </a:lvl5pPr>
            <a:lvl6pPr lvl="5" algn="ctr">
              <a:lnSpc>
                <a:spcPct val="100000"/>
              </a:lnSpc>
              <a:spcBef>
                <a:spcPts val="0"/>
              </a:spcBef>
              <a:spcAft>
                <a:spcPts val="0"/>
              </a:spcAft>
              <a:buSzPts val="1400"/>
              <a:buNone/>
              <a:defRPr sz="2100"/>
            </a:lvl6pPr>
            <a:lvl7pPr lvl="6" algn="ctr">
              <a:lnSpc>
                <a:spcPct val="100000"/>
              </a:lnSpc>
              <a:spcBef>
                <a:spcPts val="0"/>
              </a:spcBef>
              <a:spcAft>
                <a:spcPts val="0"/>
              </a:spcAft>
              <a:buSzPts val="1400"/>
              <a:buNone/>
              <a:defRPr sz="2100"/>
            </a:lvl7pPr>
            <a:lvl8pPr lvl="7" algn="ctr">
              <a:lnSpc>
                <a:spcPct val="100000"/>
              </a:lnSpc>
              <a:spcBef>
                <a:spcPts val="0"/>
              </a:spcBef>
              <a:spcAft>
                <a:spcPts val="0"/>
              </a:spcAft>
              <a:buSzPts val="1400"/>
              <a:buNone/>
              <a:defRPr sz="2100"/>
            </a:lvl8pPr>
            <a:lvl9pPr lvl="8" algn="ctr">
              <a:lnSpc>
                <a:spcPct val="100000"/>
              </a:lnSpc>
              <a:spcBef>
                <a:spcPts val="0"/>
              </a:spcBef>
              <a:spcAft>
                <a:spcPts val="0"/>
              </a:spcAft>
              <a:buSzPts val="1400"/>
              <a:buNone/>
              <a:defRPr sz="2100"/>
            </a:lvl9pPr>
          </a:lstStyle>
          <a:p/>
        </p:txBody>
      </p:sp>
      <p:sp>
        <p:nvSpPr>
          <p:cNvPr id="42" name="Google Shape;42;p43"/>
          <p:cNvSpPr txBox="1"/>
          <p:nvPr>
            <p:ph idx="2" type="body"/>
          </p:nvPr>
        </p:nvSpPr>
        <p:spPr>
          <a:xfrm>
            <a:off x="4939665" y="723900"/>
            <a:ext cx="3836670" cy="3695065"/>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4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1pPr>
            <a:lvl2pPr indent="0" lvl="1"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2pPr>
            <a:lvl3pPr indent="0" lvl="2"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3pPr>
            <a:lvl4pPr indent="0" lvl="3"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4pPr>
            <a:lvl5pPr indent="0" lvl="4"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5pPr>
            <a:lvl6pPr indent="0" lvl="5"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6pPr>
            <a:lvl7pPr indent="0" lvl="6"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7pPr>
            <a:lvl8pPr indent="0" lvl="7"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8pPr>
            <a:lvl9pPr indent="0" lvl="8" marL="0" marR="0" algn="r">
              <a:lnSpc>
                <a:spcPct val="100000"/>
              </a:lnSpc>
              <a:spcBef>
                <a:spcPts val="0"/>
              </a:spcBef>
              <a:spcAft>
                <a:spcPts val="0"/>
              </a:spcAft>
              <a:buClr>
                <a:srgbClr val="F5FDFF"/>
              </a:buClr>
              <a:buSzPts val="1000"/>
              <a:buFont typeface="Arial"/>
              <a:buNone/>
              <a:defRPr b="0" i="0" sz="1000" u="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2">
    <p:spTree>
      <p:nvGrpSpPr>
        <p:cNvPr id="326" name="Shape 326"/>
        <p:cNvGrpSpPr/>
        <p:nvPr/>
      </p:nvGrpSpPr>
      <p:grpSpPr>
        <a:xfrm>
          <a:off x="0" y="0"/>
          <a:ext cx="0" cy="0"/>
          <a:chOff x="0" y="0"/>
          <a:chExt cx="0" cy="0"/>
        </a:xfrm>
      </p:grpSpPr>
      <p:sp>
        <p:nvSpPr>
          <p:cNvPr id="327" name="Google Shape;327;p124"/>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28" name="Google Shape;328;p124"/>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3">
    <p:spTree>
      <p:nvGrpSpPr>
        <p:cNvPr id="329" name="Shape 329"/>
        <p:cNvGrpSpPr/>
        <p:nvPr/>
      </p:nvGrpSpPr>
      <p:grpSpPr>
        <a:xfrm>
          <a:off x="0" y="0"/>
          <a:ext cx="0" cy="0"/>
          <a:chOff x="0" y="0"/>
          <a:chExt cx="0" cy="0"/>
        </a:xfrm>
      </p:grpSpPr>
      <p:sp>
        <p:nvSpPr>
          <p:cNvPr id="330" name="Google Shape;330;p12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3">
    <p:spTree>
      <p:nvGrpSpPr>
        <p:cNvPr id="331" name="Shape 331"/>
        <p:cNvGrpSpPr/>
        <p:nvPr/>
      </p:nvGrpSpPr>
      <p:grpSpPr>
        <a:xfrm>
          <a:off x="0" y="0"/>
          <a:ext cx="0" cy="0"/>
          <a:chOff x="0" y="0"/>
          <a:chExt cx="0" cy="0"/>
        </a:xfrm>
      </p:grpSpPr>
      <p:sp>
        <p:nvSpPr>
          <p:cNvPr id="332" name="Google Shape;332;p126"/>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33" name="Google Shape;333;p126"/>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4" name="Google Shape;334;p126"/>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3">
    <p:spTree>
      <p:nvGrpSpPr>
        <p:cNvPr id="335" name="Shape 335"/>
        <p:cNvGrpSpPr/>
        <p:nvPr/>
      </p:nvGrpSpPr>
      <p:grpSpPr>
        <a:xfrm>
          <a:off x="0" y="0"/>
          <a:ext cx="0" cy="0"/>
          <a:chOff x="0" y="0"/>
          <a:chExt cx="0" cy="0"/>
        </a:xfrm>
      </p:grpSpPr>
      <p:sp>
        <p:nvSpPr>
          <p:cNvPr id="336" name="Google Shape;336;p127"/>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37" name="Google Shape;337;p127"/>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8" name="Google Shape;338;p12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15">
    <p:spTree>
      <p:nvGrpSpPr>
        <p:cNvPr id="339" name="Shape 339"/>
        <p:cNvGrpSpPr/>
        <p:nvPr/>
      </p:nvGrpSpPr>
      <p:grpSpPr>
        <a:xfrm>
          <a:off x="0" y="0"/>
          <a:ext cx="0" cy="0"/>
          <a:chOff x="0" y="0"/>
          <a:chExt cx="0" cy="0"/>
        </a:xfrm>
      </p:grpSpPr>
      <p:sp>
        <p:nvSpPr>
          <p:cNvPr id="340" name="Google Shape;340;p12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41" name="Google Shape;341;p12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2" name="Google Shape;342;p12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15">
    <p:spTree>
      <p:nvGrpSpPr>
        <p:cNvPr id="343" name="Shape 343"/>
        <p:cNvGrpSpPr/>
        <p:nvPr/>
      </p:nvGrpSpPr>
      <p:grpSpPr>
        <a:xfrm>
          <a:off x="0" y="0"/>
          <a:ext cx="0" cy="0"/>
          <a:chOff x="0" y="0"/>
          <a:chExt cx="0" cy="0"/>
        </a:xfrm>
      </p:grpSpPr>
      <p:sp>
        <p:nvSpPr>
          <p:cNvPr id="344" name="Google Shape;344;p129"/>
          <p:cNvSpPr txBox="1"/>
          <p:nvPr>
            <p:ph type="title"/>
          </p:nvPr>
        </p:nvSpPr>
        <p:spPr>
          <a:xfrm>
            <a:off x="722630" y="3305175"/>
            <a:ext cx="7772400" cy="10217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45" name="Google Shape;345;p129"/>
          <p:cNvSpPr txBox="1"/>
          <p:nvPr>
            <p:ph idx="1" type="body"/>
          </p:nvPr>
        </p:nvSpPr>
        <p:spPr>
          <a:xfrm>
            <a:off x="722630" y="2179955"/>
            <a:ext cx="7772400" cy="1125220"/>
          </a:xfrm>
          <a:prstGeom prst="rect">
            <a:avLst/>
          </a:prstGeom>
          <a:noFill/>
          <a:ln>
            <a:noFill/>
          </a:ln>
        </p:spPr>
        <p:txBody>
          <a:bodyPr anchorCtr="0" anchor="b"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6" name="Google Shape;346;p129"/>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3">
    <p:spTree>
      <p:nvGrpSpPr>
        <p:cNvPr id="347" name="Shape 347"/>
        <p:cNvGrpSpPr/>
        <p:nvPr/>
      </p:nvGrpSpPr>
      <p:grpSpPr>
        <a:xfrm>
          <a:off x="0" y="0"/>
          <a:ext cx="0" cy="0"/>
          <a:chOff x="0" y="0"/>
          <a:chExt cx="0" cy="0"/>
        </a:xfrm>
      </p:grpSpPr>
      <p:sp>
        <p:nvSpPr>
          <p:cNvPr id="348" name="Google Shape;348;p13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49" name="Google Shape;349;p13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14">
    <p:spTree>
      <p:nvGrpSpPr>
        <p:cNvPr id="350" name="Shape 350"/>
        <p:cNvGrpSpPr/>
        <p:nvPr/>
      </p:nvGrpSpPr>
      <p:grpSpPr>
        <a:xfrm>
          <a:off x="0" y="0"/>
          <a:ext cx="0" cy="0"/>
          <a:chOff x="0" y="0"/>
          <a:chExt cx="0" cy="0"/>
        </a:xfrm>
      </p:grpSpPr>
      <p:sp>
        <p:nvSpPr>
          <p:cNvPr id="351" name="Google Shape;351;p131"/>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14">
    <p:spTree>
      <p:nvGrpSpPr>
        <p:cNvPr id="352" name="Shape 352"/>
        <p:cNvGrpSpPr/>
        <p:nvPr/>
      </p:nvGrpSpPr>
      <p:grpSpPr>
        <a:xfrm>
          <a:off x="0" y="0"/>
          <a:ext cx="0" cy="0"/>
          <a:chOff x="0" y="0"/>
          <a:chExt cx="0" cy="0"/>
        </a:xfrm>
      </p:grpSpPr>
      <p:sp>
        <p:nvSpPr>
          <p:cNvPr id="353" name="Google Shape;353;p132"/>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54" name="Google Shape;354;p132"/>
          <p:cNvSpPr txBox="1"/>
          <p:nvPr>
            <p:ph idx="1" type="body"/>
          </p:nvPr>
        </p:nvSpPr>
        <p:spPr>
          <a:xfrm rot="5400000">
            <a:off x="2863850" y="-1399540"/>
            <a:ext cx="3416300" cy="852043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5" name="Google Shape;355;p132"/>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14">
    <p:spTree>
      <p:nvGrpSpPr>
        <p:cNvPr id="356" name="Shape 356"/>
        <p:cNvGrpSpPr/>
        <p:nvPr/>
      </p:nvGrpSpPr>
      <p:grpSpPr>
        <a:xfrm>
          <a:off x="0" y="0"/>
          <a:ext cx="0" cy="0"/>
          <a:chOff x="0" y="0"/>
          <a:chExt cx="0" cy="0"/>
        </a:xfrm>
      </p:grpSpPr>
      <p:sp>
        <p:nvSpPr>
          <p:cNvPr id="357" name="Google Shape;357;p133"/>
          <p:cNvSpPr txBox="1"/>
          <p:nvPr>
            <p:ph type="title"/>
          </p:nvPr>
        </p:nvSpPr>
        <p:spPr>
          <a:xfrm rot="5400000">
            <a:off x="5463540" y="1371600"/>
            <a:ext cx="4389120" cy="20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58" name="Google Shape;358;p133"/>
          <p:cNvSpPr txBox="1"/>
          <p:nvPr>
            <p:ph idx="1" type="body"/>
          </p:nvPr>
        </p:nvSpPr>
        <p:spPr>
          <a:xfrm rot="5400000">
            <a:off x="1272540" y="-609600"/>
            <a:ext cx="4389120" cy="6019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5FDFF"/>
              </a:buClr>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9" name="Google Shape;359;p133"/>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5FDFF"/>
              </a:buClr>
              <a:buSzPts val="1000"/>
              <a:buFont typeface="Arial"/>
              <a:buNone/>
              <a:defRPr/>
            </a:lvl1pPr>
            <a:lvl2pPr indent="0" lvl="1" marL="0" marR="0" algn="r">
              <a:lnSpc>
                <a:spcPct val="100000"/>
              </a:lnSpc>
              <a:spcBef>
                <a:spcPts val="0"/>
              </a:spcBef>
              <a:spcAft>
                <a:spcPts val="0"/>
              </a:spcAft>
              <a:buClr>
                <a:srgbClr val="F5FDFF"/>
              </a:buClr>
              <a:buSzPts val="1000"/>
              <a:buFont typeface="Arial"/>
              <a:buNone/>
              <a:defRPr/>
            </a:lvl2pPr>
            <a:lvl3pPr indent="0" lvl="2" marL="0" marR="0" algn="r">
              <a:lnSpc>
                <a:spcPct val="100000"/>
              </a:lnSpc>
              <a:spcBef>
                <a:spcPts val="0"/>
              </a:spcBef>
              <a:spcAft>
                <a:spcPts val="0"/>
              </a:spcAft>
              <a:buClr>
                <a:srgbClr val="F5FDFF"/>
              </a:buClr>
              <a:buSzPts val="1000"/>
              <a:buFont typeface="Arial"/>
              <a:buNone/>
              <a:defRPr/>
            </a:lvl3pPr>
            <a:lvl4pPr indent="0" lvl="3" marL="0" marR="0" algn="r">
              <a:lnSpc>
                <a:spcPct val="100000"/>
              </a:lnSpc>
              <a:spcBef>
                <a:spcPts val="0"/>
              </a:spcBef>
              <a:spcAft>
                <a:spcPts val="0"/>
              </a:spcAft>
              <a:buClr>
                <a:srgbClr val="F5FDFF"/>
              </a:buClr>
              <a:buSzPts val="1000"/>
              <a:buFont typeface="Arial"/>
              <a:buNone/>
              <a:defRPr/>
            </a:lvl4pPr>
            <a:lvl5pPr indent="0" lvl="4" marL="0" marR="0" algn="r">
              <a:lnSpc>
                <a:spcPct val="100000"/>
              </a:lnSpc>
              <a:spcBef>
                <a:spcPts val="0"/>
              </a:spcBef>
              <a:spcAft>
                <a:spcPts val="0"/>
              </a:spcAft>
              <a:buClr>
                <a:srgbClr val="F5FDFF"/>
              </a:buClr>
              <a:buSzPts val="1000"/>
              <a:buFont typeface="Arial"/>
              <a:buNone/>
              <a:defRPr/>
            </a:lvl5pPr>
            <a:lvl6pPr indent="0" lvl="5" marL="0" marR="0" algn="r">
              <a:lnSpc>
                <a:spcPct val="100000"/>
              </a:lnSpc>
              <a:spcBef>
                <a:spcPts val="0"/>
              </a:spcBef>
              <a:spcAft>
                <a:spcPts val="0"/>
              </a:spcAft>
              <a:buClr>
                <a:srgbClr val="F5FDFF"/>
              </a:buClr>
              <a:buSzPts val="1000"/>
              <a:buFont typeface="Arial"/>
              <a:buNone/>
              <a:defRPr/>
            </a:lvl6pPr>
            <a:lvl7pPr indent="0" lvl="6" marL="0" marR="0" algn="r">
              <a:lnSpc>
                <a:spcPct val="100000"/>
              </a:lnSpc>
              <a:spcBef>
                <a:spcPts val="0"/>
              </a:spcBef>
              <a:spcAft>
                <a:spcPts val="0"/>
              </a:spcAft>
              <a:buClr>
                <a:srgbClr val="F5FDFF"/>
              </a:buClr>
              <a:buSzPts val="1000"/>
              <a:buFont typeface="Arial"/>
              <a:buNone/>
              <a:defRPr/>
            </a:lvl7pPr>
            <a:lvl8pPr indent="0" lvl="7" marL="0" marR="0" algn="r">
              <a:lnSpc>
                <a:spcPct val="100000"/>
              </a:lnSpc>
              <a:spcBef>
                <a:spcPts val="0"/>
              </a:spcBef>
              <a:spcAft>
                <a:spcPts val="0"/>
              </a:spcAft>
              <a:buClr>
                <a:srgbClr val="F5FDFF"/>
              </a:buClr>
              <a:buSzPts val="1000"/>
              <a:buFont typeface="Arial"/>
              <a:buNone/>
              <a:defRPr/>
            </a:lvl8pPr>
            <a:lvl9pPr indent="0" lvl="8" marL="0" marR="0" algn="r">
              <a:lnSpc>
                <a:spcPct val="100000"/>
              </a:lnSpc>
              <a:spcBef>
                <a:spcPts val="0"/>
              </a:spcBef>
              <a:spcAft>
                <a:spcPts val="0"/>
              </a:spcAft>
              <a:buClr>
                <a:srgbClr val="F5FDFF"/>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190" Type="http://schemas.openxmlformats.org/officeDocument/2006/relationships/slideLayout" Target="../slideLayouts/slideLayout18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194" Type="http://schemas.openxmlformats.org/officeDocument/2006/relationships/slideLayout" Target="../slideLayouts/slideLayout193.xml"/><Relationship Id="rId43" Type="http://schemas.openxmlformats.org/officeDocument/2006/relationships/slideLayout" Target="../slideLayouts/slideLayout42.xml"/><Relationship Id="rId193" Type="http://schemas.openxmlformats.org/officeDocument/2006/relationships/slideLayout" Target="../slideLayouts/slideLayout192.xml"/><Relationship Id="rId46" Type="http://schemas.openxmlformats.org/officeDocument/2006/relationships/slideLayout" Target="../slideLayouts/slideLayout45.xml"/><Relationship Id="rId192" Type="http://schemas.openxmlformats.org/officeDocument/2006/relationships/slideLayout" Target="../slideLayouts/slideLayout191.xml"/><Relationship Id="rId45" Type="http://schemas.openxmlformats.org/officeDocument/2006/relationships/slideLayout" Target="../slideLayouts/slideLayout44.xml"/><Relationship Id="rId191" Type="http://schemas.openxmlformats.org/officeDocument/2006/relationships/slideLayout" Target="../slideLayouts/slideLayout190.xml"/><Relationship Id="rId48" Type="http://schemas.openxmlformats.org/officeDocument/2006/relationships/slideLayout" Target="../slideLayouts/slideLayout47.xml"/><Relationship Id="rId187" Type="http://schemas.openxmlformats.org/officeDocument/2006/relationships/slideLayout" Target="../slideLayouts/slideLayout186.xml"/><Relationship Id="rId47" Type="http://schemas.openxmlformats.org/officeDocument/2006/relationships/slideLayout" Target="../slideLayouts/slideLayout46.xml"/><Relationship Id="rId186" Type="http://schemas.openxmlformats.org/officeDocument/2006/relationships/slideLayout" Target="../slideLayouts/slideLayout185.xml"/><Relationship Id="rId185" Type="http://schemas.openxmlformats.org/officeDocument/2006/relationships/slideLayout" Target="../slideLayouts/slideLayout184.xml"/><Relationship Id="rId49" Type="http://schemas.openxmlformats.org/officeDocument/2006/relationships/slideLayout" Target="../slideLayouts/slideLayout48.xml"/><Relationship Id="rId184" Type="http://schemas.openxmlformats.org/officeDocument/2006/relationships/slideLayout" Target="../slideLayouts/slideLayout183.xml"/><Relationship Id="rId189" Type="http://schemas.openxmlformats.org/officeDocument/2006/relationships/slideLayout" Target="../slideLayouts/slideLayout188.xml"/><Relationship Id="rId188" Type="http://schemas.openxmlformats.org/officeDocument/2006/relationships/slideLayout" Target="../slideLayouts/slideLayout18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183" Type="http://schemas.openxmlformats.org/officeDocument/2006/relationships/slideLayout" Target="../slideLayouts/slideLayout182.xml"/><Relationship Id="rId32" Type="http://schemas.openxmlformats.org/officeDocument/2006/relationships/slideLayout" Target="../slideLayouts/slideLayout31.xml"/><Relationship Id="rId182" Type="http://schemas.openxmlformats.org/officeDocument/2006/relationships/slideLayout" Target="../slideLayouts/slideLayout181.xml"/><Relationship Id="rId35" Type="http://schemas.openxmlformats.org/officeDocument/2006/relationships/slideLayout" Target="../slideLayouts/slideLayout34.xml"/><Relationship Id="rId181" Type="http://schemas.openxmlformats.org/officeDocument/2006/relationships/slideLayout" Target="../slideLayouts/slideLayout180.xml"/><Relationship Id="rId34" Type="http://schemas.openxmlformats.org/officeDocument/2006/relationships/slideLayout" Target="../slideLayouts/slideLayout33.xml"/><Relationship Id="rId180" Type="http://schemas.openxmlformats.org/officeDocument/2006/relationships/slideLayout" Target="../slideLayouts/slideLayout179.xml"/><Relationship Id="rId37" Type="http://schemas.openxmlformats.org/officeDocument/2006/relationships/slideLayout" Target="../slideLayouts/slideLayout36.xml"/><Relationship Id="rId176" Type="http://schemas.openxmlformats.org/officeDocument/2006/relationships/slideLayout" Target="../slideLayouts/slideLayout175.xml"/><Relationship Id="rId36" Type="http://schemas.openxmlformats.org/officeDocument/2006/relationships/slideLayout" Target="../slideLayouts/slideLayout35.xml"/><Relationship Id="rId175" Type="http://schemas.openxmlformats.org/officeDocument/2006/relationships/slideLayout" Target="../slideLayouts/slideLayout174.xml"/><Relationship Id="rId39" Type="http://schemas.openxmlformats.org/officeDocument/2006/relationships/slideLayout" Target="../slideLayouts/slideLayout38.xml"/><Relationship Id="rId174" Type="http://schemas.openxmlformats.org/officeDocument/2006/relationships/slideLayout" Target="../slideLayouts/slideLayout173.xml"/><Relationship Id="rId38" Type="http://schemas.openxmlformats.org/officeDocument/2006/relationships/slideLayout" Target="../slideLayouts/slideLayout37.xml"/><Relationship Id="rId173" Type="http://schemas.openxmlformats.org/officeDocument/2006/relationships/slideLayout" Target="../slideLayouts/slideLayout172.xml"/><Relationship Id="rId179" Type="http://schemas.openxmlformats.org/officeDocument/2006/relationships/slideLayout" Target="../slideLayouts/slideLayout178.xml"/><Relationship Id="rId178" Type="http://schemas.openxmlformats.org/officeDocument/2006/relationships/slideLayout" Target="../slideLayouts/slideLayout177.xml"/><Relationship Id="rId177" Type="http://schemas.openxmlformats.org/officeDocument/2006/relationships/slideLayout" Target="../slideLayouts/slideLayout176.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98" Type="http://schemas.openxmlformats.org/officeDocument/2006/relationships/slideLayout" Target="../slideLayouts/slideLayout197.xml"/><Relationship Id="rId14" Type="http://schemas.openxmlformats.org/officeDocument/2006/relationships/slideLayout" Target="../slideLayouts/slideLayout13.xml"/><Relationship Id="rId197" Type="http://schemas.openxmlformats.org/officeDocument/2006/relationships/slideLayout" Target="../slideLayouts/slideLayout196.xml"/><Relationship Id="rId17" Type="http://schemas.openxmlformats.org/officeDocument/2006/relationships/slideLayout" Target="../slideLayouts/slideLayout16.xml"/><Relationship Id="rId196" Type="http://schemas.openxmlformats.org/officeDocument/2006/relationships/slideLayout" Target="../slideLayouts/slideLayout195.xml"/><Relationship Id="rId16" Type="http://schemas.openxmlformats.org/officeDocument/2006/relationships/slideLayout" Target="../slideLayouts/slideLayout15.xml"/><Relationship Id="rId195" Type="http://schemas.openxmlformats.org/officeDocument/2006/relationships/slideLayout" Target="../slideLayouts/slideLayout194.xml"/><Relationship Id="rId19" Type="http://schemas.openxmlformats.org/officeDocument/2006/relationships/slideLayout" Target="../slideLayouts/slideLayout18.xml"/><Relationship Id="rId18" Type="http://schemas.openxmlformats.org/officeDocument/2006/relationships/slideLayout" Target="../slideLayouts/slideLayout17.xml"/><Relationship Id="rId199" Type="http://schemas.openxmlformats.org/officeDocument/2006/relationships/slideLayout" Target="../slideLayouts/slideLayout198.xml"/><Relationship Id="rId84" Type="http://schemas.openxmlformats.org/officeDocument/2006/relationships/slideLayout" Target="../slideLayouts/slideLayout83.xml"/><Relationship Id="rId83" Type="http://schemas.openxmlformats.org/officeDocument/2006/relationships/slideLayout" Target="../slideLayouts/slideLayout82.xml"/><Relationship Id="rId86" Type="http://schemas.openxmlformats.org/officeDocument/2006/relationships/slideLayout" Target="../slideLayouts/slideLayout85.xml"/><Relationship Id="rId85" Type="http://schemas.openxmlformats.org/officeDocument/2006/relationships/slideLayout" Target="../slideLayouts/slideLayout84.xml"/><Relationship Id="rId88" Type="http://schemas.openxmlformats.org/officeDocument/2006/relationships/slideLayout" Target="../slideLayouts/slideLayout87.xml"/><Relationship Id="rId150" Type="http://schemas.openxmlformats.org/officeDocument/2006/relationships/slideLayout" Target="../slideLayouts/slideLayout149.xml"/><Relationship Id="rId87" Type="http://schemas.openxmlformats.org/officeDocument/2006/relationships/slideLayout" Target="../slideLayouts/slideLayout86.xml"/><Relationship Id="rId89" Type="http://schemas.openxmlformats.org/officeDocument/2006/relationships/slideLayout" Target="../slideLayouts/slideLayout88.xml"/><Relationship Id="rId80" Type="http://schemas.openxmlformats.org/officeDocument/2006/relationships/slideLayout" Target="../slideLayouts/slideLayout79.xml"/><Relationship Id="rId82" Type="http://schemas.openxmlformats.org/officeDocument/2006/relationships/slideLayout" Target="../slideLayouts/slideLayout81.xml"/><Relationship Id="rId81" Type="http://schemas.openxmlformats.org/officeDocument/2006/relationships/slideLayout" Target="../slideLayouts/slideLayout80.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149" Type="http://schemas.openxmlformats.org/officeDocument/2006/relationships/slideLayout" Target="../slideLayouts/slideLayout148.xml"/><Relationship Id="rId4" Type="http://schemas.openxmlformats.org/officeDocument/2006/relationships/slideLayout" Target="../slideLayouts/slideLayout3.xml"/><Relationship Id="rId148" Type="http://schemas.openxmlformats.org/officeDocument/2006/relationships/slideLayout" Target="../slideLayouts/slideLayout147.xml"/><Relationship Id="rId9" Type="http://schemas.openxmlformats.org/officeDocument/2006/relationships/slideLayout" Target="../slideLayouts/slideLayout8.xml"/><Relationship Id="rId143" Type="http://schemas.openxmlformats.org/officeDocument/2006/relationships/slideLayout" Target="../slideLayouts/slideLayout142.xml"/><Relationship Id="rId142" Type="http://schemas.openxmlformats.org/officeDocument/2006/relationships/slideLayout" Target="../slideLayouts/slideLayout141.xml"/><Relationship Id="rId141" Type="http://schemas.openxmlformats.org/officeDocument/2006/relationships/slideLayout" Target="../slideLayouts/slideLayout140.xml"/><Relationship Id="rId140" Type="http://schemas.openxmlformats.org/officeDocument/2006/relationships/slideLayout" Target="../slideLayouts/slideLayout139.xml"/><Relationship Id="rId5" Type="http://schemas.openxmlformats.org/officeDocument/2006/relationships/slideLayout" Target="../slideLayouts/slideLayout4.xml"/><Relationship Id="rId147" Type="http://schemas.openxmlformats.org/officeDocument/2006/relationships/slideLayout" Target="../slideLayouts/slideLayout146.xml"/><Relationship Id="rId6" Type="http://schemas.openxmlformats.org/officeDocument/2006/relationships/slideLayout" Target="../slideLayouts/slideLayout5.xml"/><Relationship Id="rId146" Type="http://schemas.openxmlformats.org/officeDocument/2006/relationships/slideLayout" Target="../slideLayouts/slideLayout145.xml"/><Relationship Id="rId7" Type="http://schemas.openxmlformats.org/officeDocument/2006/relationships/slideLayout" Target="../slideLayouts/slideLayout6.xml"/><Relationship Id="rId145" Type="http://schemas.openxmlformats.org/officeDocument/2006/relationships/slideLayout" Target="../slideLayouts/slideLayout144.xml"/><Relationship Id="rId8" Type="http://schemas.openxmlformats.org/officeDocument/2006/relationships/slideLayout" Target="../slideLayouts/slideLayout7.xml"/><Relationship Id="rId144" Type="http://schemas.openxmlformats.org/officeDocument/2006/relationships/slideLayout" Target="../slideLayouts/slideLayout143.xml"/><Relationship Id="rId73" Type="http://schemas.openxmlformats.org/officeDocument/2006/relationships/slideLayout" Target="../slideLayouts/slideLayout72.xml"/><Relationship Id="rId72" Type="http://schemas.openxmlformats.org/officeDocument/2006/relationships/slideLayout" Target="../slideLayouts/slideLayout71.xml"/><Relationship Id="rId75" Type="http://schemas.openxmlformats.org/officeDocument/2006/relationships/slideLayout" Target="../slideLayouts/slideLayout74.xml"/><Relationship Id="rId74" Type="http://schemas.openxmlformats.org/officeDocument/2006/relationships/slideLayout" Target="../slideLayouts/slideLayout73.xml"/><Relationship Id="rId77" Type="http://schemas.openxmlformats.org/officeDocument/2006/relationships/slideLayout" Target="../slideLayouts/slideLayout76.xml"/><Relationship Id="rId76" Type="http://schemas.openxmlformats.org/officeDocument/2006/relationships/slideLayout" Target="../slideLayouts/slideLayout75.xml"/><Relationship Id="rId79" Type="http://schemas.openxmlformats.org/officeDocument/2006/relationships/slideLayout" Target="../slideLayouts/slideLayout78.xml"/><Relationship Id="rId78" Type="http://schemas.openxmlformats.org/officeDocument/2006/relationships/slideLayout" Target="../slideLayouts/slideLayout77.xml"/><Relationship Id="rId71" Type="http://schemas.openxmlformats.org/officeDocument/2006/relationships/slideLayout" Target="../slideLayouts/slideLayout70.xml"/><Relationship Id="rId70" Type="http://schemas.openxmlformats.org/officeDocument/2006/relationships/slideLayout" Target="../slideLayouts/slideLayout69.xml"/><Relationship Id="rId139" Type="http://schemas.openxmlformats.org/officeDocument/2006/relationships/slideLayout" Target="../slideLayouts/slideLayout138.xml"/><Relationship Id="rId138" Type="http://schemas.openxmlformats.org/officeDocument/2006/relationships/slideLayout" Target="../slideLayouts/slideLayout137.xml"/><Relationship Id="rId137" Type="http://schemas.openxmlformats.org/officeDocument/2006/relationships/slideLayout" Target="../slideLayouts/slideLayout136.xml"/><Relationship Id="rId132" Type="http://schemas.openxmlformats.org/officeDocument/2006/relationships/slideLayout" Target="../slideLayouts/slideLayout131.xml"/><Relationship Id="rId131" Type="http://schemas.openxmlformats.org/officeDocument/2006/relationships/slideLayout" Target="../slideLayouts/slideLayout130.xml"/><Relationship Id="rId130" Type="http://schemas.openxmlformats.org/officeDocument/2006/relationships/slideLayout" Target="../slideLayouts/slideLayout129.xml"/><Relationship Id="rId136" Type="http://schemas.openxmlformats.org/officeDocument/2006/relationships/slideLayout" Target="../slideLayouts/slideLayout135.xml"/><Relationship Id="rId135" Type="http://schemas.openxmlformats.org/officeDocument/2006/relationships/slideLayout" Target="../slideLayouts/slideLayout134.xml"/><Relationship Id="rId134" Type="http://schemas.openxmlformats.org/officeDocument/2006/relationships/slideLayout" Target="../slideLayouts/slideLayout133.xml"/><Relationship Id="rId133" Type="http://schemas.openxmlformats.org/officeDocument/2006/relationships/slideLayout" Target="../slideLayouts/slideLayout132.xml"/><Relationship Id="rId62" Type="http://schemas.openxmlformats.org/officeDocument/2006/relationships/slideLayout" Target="../slideLayouts/slideLayout61.xml"/><Relationship Id="rId61" Type="http://schemas.openxmlformats.org/officeDocument/2006/relationships/slideLayout" Target="../slideLayouts/slideLayout60.xml"/><Relationship Id="rId64" Type="http://schemas.openxmlformats.org/officeDocument/2006/relationships/slideLayout" Target="../slideLayouts/slideLayout63.xml"/><Relationship Id="rId63" Type="http://schemas.openxmlformats.org/officeDocument/2006/relationships/slideLayout" Target="../slideLayouts/slideLayout62.xml"/><Relationship Id="rId66" Type="http://schemas.openxmlformats.org/officeDocument/2006/relationships/slideLayout" Target="../slideLayouts/slideLayout65.xml"/><Relationship Id="rId172" Type="http://schemas.openxmlformats.org/officeDocument/2006/relationships/slideLayout" Target="../slideLayouts/slideLayout171.xml"/><Relationship Id="rId65" Type="http://schemas.openxmlformats.org/officeDocument/2006/relationships/slideLayout" Target="../slideLayouts/slideLayout64.xml"/><Relationship Id="rId171" Type="http://schemas.openxmlformats.org/officeDocument/2006/relationships/slideLayout" Target="../slideLayouts/slideLayout170.xml"/><Relationship Id="rId68" Type="http://schemas.openxmlformats.org/officeDocument/2006/relationships/slideLayout" Target="../slideLayouts/slideLayout67.xml"/><Relationship Id="rId170" Type="http://schemas.openxmlformats.org/officeDocument/2006/relationships/slideLayout" Target="../slideLayouts/slideLayout169.xml"/><Relationship Id="rId67" Type="http://schemas.openxmlformats.org/officeDocument/2006/relationships/slideLayout" Target="../slideLayouts/slideLayout66.xml"/><Relationship Id="rId60" Type="http://schemas.openxmlformats.org/officeDocument/2006/relationships/slideLayout" Target="../slideLayouts/slideLayout59.xml"/><Relationship Id="rId165" Type="http://schemas.openxmlformats.org/officeDocument/2006/relationships/slideLayout" Target="../slideLayouts/slideLayout164.xml"/><Relationship Id="rId69" Type="http://schemas.openxmlformats.org/officeDocument/2006/relationships/slideLayout" Target="../slideLayouts/slideLayout68.xml"/><Relationship Id="rId164" Type="http://schemas.openxmlformats.org/officeDocument/2006/relationships/slideLayout" Target="../slideLayouts/slideLayout163.xml"/><Relationship Id="rId163" Type="http://schemas.openxmlformats.org/officeDocument/2006/relationships/slideLayout" Target="../slideLayouts/slideLayout162.xml"/><Relationship Id="rId162" Type="http://schemas.openxmlformats.org/officeDocument/2006/relationships/slideLayout" Target="../slideLayouts/slideLayout161.xml"/><Relationship Id="rId169" Type="http://schemas.openxmlformats.org/officeDocument/2006/relationships/slideLayout" Target="../slideLayouts/slideLayout168.xml"/><Relationship Id="rId168" Type="http://schemas.openxmlformats.org/officeDocument/2006/relationships/slideLayout" Target="../slideLayouts/slideLayout167.xml"/><Relationship Id="rId167" Type="http://schemas.openxmlformats.org/officeDocument/2006/relationships/slideLayout" Target="../slideLayouts/slideLayout166.xml"/><Relationship Id="rId166" Type="http://schemas.openxmlformats.org/officeDocument/2006/relationships/slideLayout" Target="../slideLayouts/slideLayout165.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slideLayout" Target="../slideLayouts/slideLayout52.xml"/><Relationship Id="rId52" Type="http://schemas.openxmlformats.org/officeDocument/2006/relationships/slideLayout" Target="../slideLayouts/slideLayout51.xml"/><Relationship Id="rId55" Type="http://schemas.openxmlformats.org/officeDocument/2006/relationships/slideLayout" Target="../slideLayouts/slideLayout54.xml"/><Relationship Id="rId161" Type="http://schemas.openxmlformats.org/officeDocument/2006/relationships/slideLayout" Target="../slideLayouts/slideLayout160.xml"/><Relationship Id="rId54" Type="http://schemas.openxmlformats.org/officeDocument/2006/relationships/slideLayout" Target="../slideLayouts/slideLayout53.xml"/><Relationship Id="rId160" Type="http://schemas.openxmlformats.org/officeDocument/2006/relationships/slideLayout" Target="../slideLayouts/slideLayout159.xml"/><Relationship Id="rId57" Type="http://schemas.openxmlformats.org/officeDocument/2006/relationships/slideLayout" Target="../slideLayouts/slideLayout56.xml"/><Relationship Id="rId56" Type="http://schemas.openxmlformats.org/officeDocument/2006/relationships/slideLayout" Target="../slideLayouts/slideLayout55.xml"/><Relationship Id="rId159" Type="http://schemas.openxmlformats.org/officeDocument/2006/relationships/slideLayout" Target="../slideLayouts/slideLayout158.xml"/><Relationship Id="rId59" Type="http://schemas.openxmlformats.org/officeDocument/2006/relationships/slideLayout" Target="../slideLayouts/slideLayout58.xml"/><Relationship Id="rId154" Type="http://schemas.openxmlformats.org/officeDocument/2006/relationships/slideLayout" Target="../slideLayouts/slideLayout153.xml"/><Relationship Id="rId58" Type="http://schemas.openxmlformats.org/officeDocument/2006/relationships/slideLayout" Target="../slideLayouts/slideLayout57.xml"/><Relationship Id="rId153" Type="http://schemas.openxmlformats.org/officeDocument/2006/relationships/slideLayout" Target="../slideLayouts/slideLayout152.xml"/><Relationship Id="rId152" Type="http://schemas.openxmlformats.org/officeDocument/2006/relationships/slideLayout" Target="../slideLayouts/slideLayout151.xml"/><Relationship Id="rId151" Type="http://schemas.openxmlformats.org/officeDocument/2006/relationships/slideLayout" Target="../slideLayouts/slideLayout150.xml"/><Relationship Id="rId158" Type="http://schemas.openxmlformats.org/officeDocument/2006/relationships/slideLayout" Target="../slideLayouts/slideLayout157.xml"/><Relationship Id="rId157" Type="http://schemas.openxmlformats.org/officeDocument/2006/relationships/slideLayout" Target="../slideLayouts/slideLayout156.xml"/><Relationship Id="rId156" Type="http://schemas.openxmlformats.org/officeDocument/2006/relationships/slideLayout" Target="../slideLayouts/slideLayout155.xml"/><Relationship Id="rId155" Type="http://schemas.openxmlformats.org/officeDocument/2006/relationships/slideLayout" Target="../slideLayouts/slideLayout154.xml"/><Relationship Id="rId107" Type="http://schemas.openxmlformats.org/officeDocument/2006/relationships/slideLayout" Target="../slideLayouts/slideLayout106.xml"/><Relationship Id="rId106" Type="http://schemas.openxmlformats.org/officeDocument/2006/relationships/slideLayout" Target="../slideLayouts/slideLayout105.xml"/><Relationship Id="rId105" Type="http://schemas.openxmlformats.org/officeDocument/2006/relationships/slideLayout" Target="../slideLayouts/slideLayout104.xml"/><Relationship Id="rId104" Type="http://schemas.openxmlformats.org/officeDocument/2006/relationships/slideLayout" Target="../slideLayouts/slideLayout103.xml"/><Relationship Id="rId109" Type="http://schemas.openxmlformats.org/officeDocument/2006/relationships/slideLayout" Target="../slideLayouts/slideLayout108.xml"/><Relationship Id="rId108" Type="http://schemas.openxmlformats.org/officeDocument/2006/relationships/slideLayout" Target="../slideLayouts/slideLayout107.xml"/><Relationship Id="rId103" Type="http://schemas.openxmlformats.org/officeDocument/2006/relationships/slideLayout" Target="../slideLayouts/slideLayout102.xml"/><Relationship Id="rId102" Type="http://schemas.openxmlformats.org/officeDocument/2006/relationships/slideLayout" Target="../slideLayouts/slideLayout101.xml"/><Relationship Id="rId101" Type="http://schemas.openxmlformats.org/officeDocument/2006/relationships/slideLayout" Target="../slideLayouts/slideLayout100.xml"/><Relationship Id="rId100" Type="http://schemas.openxmlformats.org/officeDocument/2006/relationships/slideLayout" Target="../slideLayouts/slideLayout99.xml"/><Relationship Id="rId129" Type="http://schemas.openxmlformats.org/officeDocument/2006/relationships/slideLayout" Target="../slideLayouts/slideLayout128.xml"/><Relationship Id="rId128" Type="http://schemas.openxmlformats.org/officeDocument/2006/relationships/slideLayout" Target="../slideLayouts/slideLayout127.xml"/><Relationship Id="rId127" Type="http://schemas.openxmlformats.org/officeDocument/2006/relationships/slideLayout" Target="../slideLayouts/slideLayout126.xml"/><Relationship Id="rId126" Type="http://schemas.openxmlformats.org/officeDocument/2006/relationships/slideLayout" Target="../slideLayouts/slideLayout125.xml"/><Relationship Id="rId121" Type="http://schemas.openxmlformats.org/officeDocument/2006/relationships/slideLayout" Target="../slideLayouts/slideLayout120.xml"/><Relationship Id="rId120" Type="http://schemas.openxmlformats.org/officeDocument/2006/relationships/slideLayout" Target="../slideLayouts/slideLayout119.xml"/><Relationship Id="rId125" Type="http://schemas.openxmlformats.org/officeDocument/2006/relationships/slideLayout" Target="../slideLayouts/slideLayout124.xml"/><Relationship Id="rId124" Type="http://schemas.openxmlformats.org/officeDocument/2006/relationships/slideLayout" Target="../slideLayouts/slideLayout123.xml"/><Relationship Id="rId123" Type="http://schemas.openxmlformats.org/officeDocument/2006/relationships/slideLayout" Target="../slideLayouts/slideLayout122.xml"/><Relationship Id="rId122" Type="http://schemas.openxmlformats.org/officeDocument/2006/relationships/slideLayout" Target="../slideLayouts/slideLayout121.xml"/><Relationship Id="rId95" Type="http://schemas.openxmlformats.org/officeDocument/2006/relationships/slideLayout" Target="../slideLayouts/slideLayout94.xml"/><Relationship Id="rId94" Type="http://schemas.openxmlformats.org/officeDocument/2006/relationships/slideLayout" Target="../slideLayouts/slideLayout93.xml"/><Relationship Id="rId97" Type="http://schemas.openxmlformats.org/officeDocument/2006/relationships/slideLayout" Target="../slideLayouts/slideLayout96.xml"/><Relationship Id="rId96" Type="http://schemas.openxmlformats.org/officeDocument/2006/relationships/slideLayout" Target="../slideLayouts/slideLayout95.xml"/><Relationship Id="rId99" Type="http://schemas.openxmlformats.org/officeDocument/2006/relationships/slideLayout" Target="../slideLayouts/slideLayout98.xml"/><Relationship Id="rId98" Type="http://schemas.openxmlformats.org/officeDocument/2006/relationships/slideLayout" Target="../slideLayouts/slideLayout97.xml"/><Relationship Id="rId91" Type="http://schemas.openxmlformats.org/officeDocument/2006/relationships/slideLayout" Target="../slideLayouts/slideLayout90.xml"/><Relationship Id="rId90" Type="http://schemas.openxmlformats.org/officeDocument/2006/relationships/slideLayout" Target="../slideLayouts/slideLayout89.xml"/><Relationship Id="rId93" Type="http://schemas.openxmlformats.org/officeDocument/2006/relationships/slideLayout" Target="../slideLayouts/slideLayout92.xml"/><Relationship Id="rId92" Type="http://schemas.openxmlformats.org/officeDocument/2006/relationships/slideLayout" Target="../slideLayouts/slideLayout91.xml"/><Relationship Id="rId118" Type="http://schemas.openxmlformats.org/officeDocument/2006/relationships/slideLayout" Target="../slideLayouts/slideLayout117.xml"/><Relationship Id="rId117" Type="http://schemas.openxmlformats.org/officeDocument/2006/relationships/slideLayout" Target="../slideLayouts/slideLayout116.xml"/><Relationship Id="rId116" Type="http://schemas.openxmlformats.org/officeDocument/2006/relationships/slideLayout" Target="../slideLayouts/slideLayout115.xml"/><Relationship Id="rId115" Type="http://schemas.openxmlformats.org/officeDocument/2006/relationships/slideLayout" Target="../slideLayouts/slideLayout114.xml"/><Relationship Id="rId119" Type="http://schemas.openxmlformats.org/officeDocument/2006/relationships/slideLayout" Target="../slideLayouts/slideLayout118.xml"/><Relationship Id="rId110" Type="http://schemas.openxmlformats.org/officeDocument/2006/relationships/slideLayout" Target="../slideLayouts/slideLayout109.xml"/><Relationship Id="rId114" Type="http://schemas.openxmlformats.org/officeDocument/2006/relationships/slideLayout" Target="../slideLayouts/slideLayout113.xml"/><Relationship Id="rId113" Type="http://schemas.openxmlformats.org/officeDocument/2006/relationships/slideLayout" Target="../slideLayouts/slideLayout112.xml"/><Relationship Id="rId112" Type="http://schemas.openxmlformats.org/officeDocument/2006/relationships/slideLayout" Target="../slideLayouts/slideLayout111.xml"/><Relationship Id="rId111" Type="http://schemas.openxmlformats.org/officeDocument/2006/relationships/slideLayout" Target="../slideLayouts/slideLayout110.xml"/><Relationship Id="rId205" Type="http://schemas.openxmlformats.org/officeDocument/2006/relationships/theme" Target="../theme/theme4.xml"/><Relationship Id="rId204" Type="http://schemas.openxmlformats.org/officeDocument/2006/relationships/slideLayout" Target="../slideLayouts/slideLayout203.xml"/><Relationship Id="rId203" Type="http://schemas.openxmlformats.org/officeDocument/2006/relationships/slideLayout" Target="../slideLayouts/slideLayout202.xml"/><Relationship Id="rId202" Type="http://schemas.openxmlformats.org/officeDocument/2006/relationships/slideLayout" Target="../slideLayouts/slideLayout201.xml"/><Relationship Id="rId201" Type="http://schemas.openxmlformats.org/officeDocument/2006/relationships/slideLayout" Target="../slideLayouts/slideLayout200.xml"/><Relationship Id="rId200"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3.xml"/><Relationship Id="rId10" Type="http://schemas.openxmlformats.org/officeDocument/2006/relationships/slideLayout" Target="../slideLayouts/slideLayout212.xml"/><Relationship Id="rId13" Type="http://schemas.openxmlformats.org/officeDocument/2006/relationships/theme" Target="../theme/theme1.xml"/><Relationship Id="rId12" Type="http://schemas.openxmlformats.org/officeDocument/2006/relationships/slideLayout" Target="../slideLayouts/slideLayout214.xml"/><Relationship Id="rId1" Type="http://schemas.openxmlformats.org/officeDocument/2006/relationships/image" Target="../media/image2.png"/><Relationship Id="rId2" Type="http://schemas.openxmlformats.org/officeDocument/2006/relationships/slideLayout" Target="../slideLayouts/slideLayout204.xml"/><Relationship Id="rId3" Type="http://schemas.openxmlformats.org/officeDocument/2006/relationships/slideLayout" Target="../slideLayouts/slideLayout205.xml"/><Relationship Id="rId4" Type="http://schemas.openxmlformats.org/officeDocument/2006/relationships/slideLayout" Target="../slideLayouts/slideLayout206.xml"/><Relationship Id="rId9" Type="http://schemas.openxmlformats.org/officeDocument/2006/relationships/slideLayout" Target="../slideLayouts/slideLayout211.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24.xml"/><Relationship Id="rId10" Type="http://schemas.openxmlformats.org/officeDocument/2006/relationships/slideLayout" Target="../slideLayouts/slideLayout223.xml"/><Relationship Id="rId13" Type="http://schemas.openxmlformats.org/officeDocument/2006/relationships/theme" Target="../theme/theme2.xml"/><Relationship Id="rId12" Type="http://schemas.openxmlformats.org/officeDocument/2006/relationships/slideLayout" Target="../slideLayouts/slideLayout225.xml"/><Relationship Id="rId1" Type="http://schemas.openxmlformats.org/officeDocument/2006/relationships/image" Target="../media/image2.png"/><Relationship Id="rId2" Type="http://schemas.openxmlformats.org/officeDocument/2006/relationships/slideLayout" Target="../slideLayouts/slideLayout215.xml"/><Relationship Id="rId3" Type="http://schemas.openxmlformats.org/officeDocument/2006/relationships/slideLayout" Target="../slideLayouts/slideLayout216.xml"/><Relationship Id="rId4" Type="http://schemas.openxmlformats.org/officeDocument/2006/relationships/slideLayout" Target="../slideLayouts/slideLayout217.xml"/><Relationship Id="rId9" Type="http://schemas.openxmlformats.org/officeDocument/2006/relationships/slideLayout" Target="../slideLayouts/slideLayout222.xml"/><Relationship Id="rId5" Type="http://schemas.openxmlformats.org/officeDocument/2006/relationships/slideLayout" Target="../slideLayouts/slideLayout218.xml"/><Relationship Id="rId6" Type="http://schemas.openxmlformats.org/officeDocument/2006/relationships/slideLayout" Target="../slideLayouts/slideLayout219.xml"/><Relationship Id="rId7" Type="http://schemas.openxmlformats.org/officeDocument/2006/relationships/slideLayout" Target="../slideLayouts/slideLayout220.xml"/><Relationship Id="rId8" Type="http://schemas.openxmlformats.org/officeDocument/2006/relationships/slideLayout" Target="../slideLayouts/slideLayout22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35.xml"/><Relationship Id="rId10" Type="http://schemas.openxmlformats.org/officeDocument/2006/relationships/slideLayout" Target="../slideLayouts/slideLayout234.xml"/><Relationship Id="rId13" Type="http://schemas.openxmlformats.org/officeDocument/2006/relationships/theme" Target="../theme/theme5.xml"/><Relationship Id="rId12" Type="http://schemas.openxmlformats.org/officeDocument/2006/relationships/slideLayout" Target="../slideLayouts/slideLayout236.xml"/><Relationship Id="rId1" Type="http://schemas.openxmlformats.org/officeDocument/2006/relationships/image" Target="../media/image2.png"/><Relationship Id="rId2" Type="http://schemas.openxmlformats.org/officeDocument/2006/relationships/slideLayout" Target="../slideLayouts/slideLayout226.xml"/><Relationship Id="rId3" Type="http://schemas.openxmlformats.org/officeDocument/2006/relationships/slideLayout" Target="../slideLayouts/slideLayout227.xml"/><Relationship Id="rId4" Type="http://schemas.openxmlformats.org/officeDocument/2006/relationships/slideLayout" Target="../slideLayouts/slideLayout228.xml"/><Relationship Id="rId9" Type="http://schemas.openxmlformats.org/officeDocument/2006/relationships/slideLayout" Target="../slideLayouts/slideLayout233.xml"/><Relationship Id="rId5" Type="http://schemas.openxmlformats.org/officeDocument/2006/relationships/slideLayout" Target="../slideLayouts/slideLayout229.xml"/><Relationship Id="rId6" Type="http://schemas.openxmlformats.org/officeDocument/2006/relationships/slideLayout" Target="../slideLayouts/slideLayout230.xml"/><Relationship Id="rId7" Type="http://schemas.openxmlformats.org/officeDocument/2006/relationships/slideLayout" Target="../slideLayouts/slideLayout231.xml"/><Relationship Id="rId8" Type="http://schemas.openxmlformats.org/officeDocument/2006/relationships/slideLayout" Target="../slideLayouts/slideLayout2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1pPr>
            <a:lvl2pPr lvl="1"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2pPr>
            <a:lvl3pPr lvl="2"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3pPr>
            <a:lvl4pPr lvl="3"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4pPr>
            <a:lvl5pPr lvl="4"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5pPr>
            <a:lvl6pPr lvl="5"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6pPr>
            <a:lvl7pPr lvl="6"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7pPr>
            <a:lvl8pPr lvl="7"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8pPr>
            <a:lvl9pPr lvl="8"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9pPr>
          </a:lstStyle>
          <a:p/>
        </p:txBody>
      </p:sp>
      <p:sp>
        <p:nvSpPr>
          <p:cNvPr id="7" name="Google Shape;7;p28"/>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5FDFF"/>
              </a:buClr>
              <a:buSzPts val="1800"/>
              <a:buFont typeface="Arial"/>
              <a:buChar char="●"/>
              <a:defRPr b="0" i="0" sz="1800" u="none" cap="none" strike="noStrike">
                <a:solidFill>
                  <a:srgbClr val="F5FDFF"/>
                </a:solidFill>
                <a:latin typeface="Arial"/>
                <a:ea typeface="Arial"/>
                <a:cs typeface="Arial"/>
                <a:sym typeface="Arial"/>
              </a:defRPr>
            </a:lvl1pPr>
            <a:lvl2pPr indent="-317500" lvl="1" marL="914400" marR="0" rtl="0" algn="l">
              <a:lnSpc>
                <a:spcPct val="115000"/>
              </a:lnSpc>
              <a:spcBef>
                <a:spcPts val="1600"/>
              </a:spcBef>
              <a:spcAft>
                <a:spcPts val="0"/>
              </a:spcAft>
              <a:buClr>
                <a:srgbClr val="F5FDFF"/>
              </a:buClr>
              <a:buSzPts val="1400"/>
              <a:buFont typeface="Arial"/>
              <a:buChar char="○"/>
              <a:defRPr b="0" i="0" sz="1400" u="none" cap="none" strike="noStrike">
                <a:solidFill>
                  <a:srgbClr val="F5FDFF"/>
                </a:solidFill>
                <a:latin typeface="Arial"/>
                <a:ea typeface="Arial"/>
                <a:cs typeface="Arial"/>
                <a:sym typeface="Arial"/>
              </a:defRPr>
            </a:lvl2pPr>
            <a:lvl3pPr indent="-317500" lvl="2" marL="1371600" marR="0" rtl="0" algn="l">
              <a:lnSpc>
                <a:spcPct val="115000"/>
              </a:lnSpc>
              <a:spcBef>
                <a:spcPts val="1600"/>
              </a:spcBef>
              <a:spcAft>
                <a:spcPts val="0"/>
              </a:spcAft>
              <a:buClr>
                <a:srgbClr val="F5FDFF"/>
              </a:buClr>
              <a:buSzPts val="1400"/>
              <a:buFont typeface="Arial"/>
              <a:buChar char="■"/>
              <a:defRPr b="0" i="0" sz="1400" u="none" cap="none" strike="noStrike">
                <a:solidFill>
                  <a:srgbClr val="F5FDFF"/>
                </a:solidFill>
                <a:latin typeface="Arial"/>
                <a:ea typeface="Arial"/>
                <a:cs typeface="Arial"/>
                <a:sym typeface="Arial"/>
              </a:defRPr>
            </a:lvl3pPr>
            <a:lvl4pPr indent="-317500" lvl="3" marL="1828800" marR="0" rtl="0" algn="l">
              <a:lnSpc>
                <a:spcPct val="115000"/>
              </a:lnSpc>
              <a:spcBef>
                <a:spcPts val="1600"/>
              </a:spcBef>
              <a:spcAft>
                <a:spcPts val="0"/>
              </a:spcAft>
              <a:buClr>
                <a:srgbClr val="F5FDFF"/>
              </a:buClr>
              <a:buSzPts val="1400"/>
              <a:buFont typeface="Arial"/>
              <a:buChar char="●"/>
              <a:defRPr b="0" i="0" sz="1400" u="none" cap="none" strike="noStrike">
                <a:solidFill>
                  <a:srgbClr val="F5FDFF"/>
                </a:solidFill>
                <a:latin typeface="Arial"/>
                <a:ea typeface="Arial"/>
                <a:cs typeface="Arial"/>
                <a:sym typeface="Arial"/>
              </a:defRPr>
            </a:lvl4pPr>
            <a:lvl5pPr indent="-317500" lvl="4" marL="2286000" marR="0" rtl="0" algn="l">
              <a:lnSpc>
                <a:spcPct val="115000"/>
              </a:lnSpc>
              <a:spcBef>
                <a:spcPts val="1600"/>
              </a:spcBef>
              <a:spcAft>
                <a:spcPts val="0"/>
              </a:spcAft>
              <a:buClr>
                <a:srgbClr val="F5FDFF"/>
              </a:buClr>
              <a:buSzPts val="1400"/>
              <a:buFont typeface="Arial"/>
              <a:buChar char="○"/>
              <a:defRPr b="0" i="0" sz="1400" u="none" cap="none" strike="noStrike">
                <a:solidFill>
                  <a:srgbClr val="F5FDFF"/>
                </a:solidFill>
                <a:latin typeface="Arial"/>
                <a:ea typeface="Arial"/>
                <a:cs typeface="Arial"/>
                <a:sym typeface="Arial"/>
              </a:defRPr>
            </a:lvl5pPr>
            <a:lvl6pPr indent="-317500" lvl="5" marL="2743200" marR="0" rtl="0" algn="l">
              <a:lnSpc>
                <a:spcPct val="115000"/>
              </a:lnSpc>
              <a:spcBef>
                <a:spcPts val="1600"/>
              </a:spcBef>
              <a:spcAft>
                <a:spcPts val="0"/>
              </a:spcAft>
              <a:buClr>
                <a:srgbClr val="F5FDFF"/>
              </a:buClr>
              <a:buSzPts val="1400"/>
              <a:buFont typeface="Arial"/>
              <a:buChar char="■"/>
              <a:defRPr b="0" i="0" sz="1400" u="none" cap="none" strike="noStrike">
                <a:solidFill>
                  <a:srgbClr val="F5FDFF"/>
                </a:solidFill>
                <a:latin typeface="Arial"/>
                <a:ea typeface="Arial"/>
                <a:cs typeface="Arial"/>
                <a:sym typeface="Arial"/>
              </a:defRPr>
            </a:lvl6pPr>
            <a:lvl7pPr indent="-317500" lvl="6" marL="3200400" marR="0" rtl="0" algn="l">
              <a:lnSpc>
                <a:spcPct val="115000"/>
              </a:lnSpc>
              <a:spcBef>
                <a:spcPts val="1600"/>
              </a:spcBef>
              <a:spcAft>
                <a:spcPts val="0"/>
              </a:spcAft>
              <a:buClr>
                <a:srgbClr val="F5FDFF"/>
              </a:buClr>
              <a:buSzPts val="1400"/>
              <a:buFont typeface="Arial"/>
              <a:buChar char="●"/>
              <a:defRPr b="0" i="0" sz="1400" u="none" cap="none" strike="noStrike">
                <a:solidFill>
                  <a:srgbClr val="F5FDFF"/>
                </a:solidFill>
                <a:latin typeface="Arial"/>
                <a:ea typeface="Arial"/>
                <a:cs typeface="Arial"/>
                <a:sym typeface="Arial"/>
              </a:defRPr>
            </a:lvl7pPr>
            <a:lvl8pPr indent="-317500" lvl="7" marL="3657600" marR="0" rtl="0" algn="l">
              <a:lnSpc>
                <a:spcPct val="115000"/>
              </a:lnSpc>
              <a:spcBef>
                <a:spcPts val="1600"/>
              </a:spcBef>
              <a:spcAft>
                <a:spcPts val="0"/>
              </a:spcAft>
              <a:buClr>
                <a:srgbClr val="F5FDFF"/>
              </a:buClr>
              <a:buSzPts val="1400"/>
              <a:buFont typeface="Arial"/>
              <a:buChar char="○"/>
              <a:defRPr b="0" i="0" sz="1400" u="none" cap="none" strike="noStrike">
                <a:solidFill>
                  <a:srgbClr val="F5FDFF"/>
                </a:solidFill>
                <a:latin typeface="Arial"/>
                <a:ea typeface="Arial"/>
                <a:cs typeface="Arial"/>
                <a:sym typeface="Arial"/>
              </a:defRPr>
            </a:lvl8pPr>
            <a:lvl9pPr indent="-317500" lvl="8" marL="4114800" marR="0" rtl="0" algn="l">
              <a:lnSpc>
                <a:spcPct val="115000"/>
              </a:lnSpc>
              <a:spcBef>
                <a:spcPts val="1600"/>
              </a:spcBef>
              <a:spcAft>
                <a:spcPts val="1600"/>
              </a:spcAft>
              <a:buClr>
                <a:srgbClr val="F5FDFF"/>
              </a:buClr>
              <a:buSzPts val="1400"/>
              <a:buFont typeface="Arial"/>
              <a:buChar char="■"/>
              <a:defRPr b="0" i="0" sz="1400" u="none" cap="none" strike="noStrike">
                <a:solidFill>
                  <a:srgbClr val="F5FDFF"/>
                </a:solidFill>
                <a:latin typeface="Arial"/>
                <a:ea typeface="Arial"/>
                <a:cs typeface="Arial"/>
                <a:sym typeface="Arial"/>
              </a:defRPr>
            </a:lvl9pPr>
          </a:lstStyle>
          <a:p/>
        </p:txBody>
      </p:sp>
      <p:sp>
        <p:nvSpPr>
          <p:cNvPr id="8" name="Google Shape;8;p28"/>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pic>
        <p:nvPicPr>
          <p:cNvPr id="9" name="Google Shape;9;p28"/>
          <p:cNvPicPr preferRelativeResize="0"/>
          <p:nvPr/>
        </p:nvPicPr>
        <p:blipFill rotWithShape="1">
          <a:blip r:embed="rId1">
            <a:alphaModFix/>
          </a:blip>
          <a:srcRect b="0" l="0" r="0" t="0"/>
          <a:stretch/>
        </p:blipFill>
        <p:spPr>
          <a:xfrm>
            <a:off x="8602980" y="66675"/>
            <a:ext cx="348615" cy="35750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 id="2147483730" r:id="rId83"/>
    <p:sldLayoutId id="2147483731" r:id="rId84"/>
    <p:sldLayoutId id="2147483732" r:id="rId85"/>
    <p:sldLayoutId id="2147483733" r:id="rId86"/>
    <p:sldLayoutId id="2147483734" r:id="rId87"/>
    <p:sldLayoutId id="2147483735" r:id="rId88"/>
    <p:sldLayoutId id="2147483736" r:id="rId89"/>
    <p:sldLayoutId id="2147483737" r:id="rId90"/>
    <p:sldLayoutId id="2147483738" r:id="rId91"/>
    <p:sldLayoutId id="2147483739" r:id="rId92"/>
    <p:sldLayoutId id="2147483740" r:id="rId93"/>
    <p:sldLayoutId id="2147483741" r:id="rId94"/>
    <p:sldLayoutId id="2147483742" r:id="rId95"/>
    <p:sldLayoutId id="2147483743" r:id="rId96"/>
    <p:sldLayoutId id="2147483744" r:id="rId97"/>
    <p:sldLayoutId id="2147483745" r:id="rId98"/>
    <p:sldLayoutId id="2147483746" r:id="rId99"/>
    <p:sldLayoutId id="2147483747" r:id="rId100"/>
    <p:sldLayoutId id="2147483748" r:id="rId101"/>
    <p:sldLayoutId id="2147483749" r:id="rId102"/>
    <p:sldLayoutId id="2147483750" r:id="rId103"/>
    <p:sldLayoutId id="2147483751" r:id="rId104"/>
    <p:sldLayoutId id="2147483752" r:id="rId105"/>
    <p:sldLayoutId id="2147483753" r:id="rId106"/>
    <p:sldLayoutId id="2147483754" r:id="rId107"/>
    <p:sldLayoutId id="2147483755" r:id="rId108"/>
    <p:sldLayoutId id="2147483756" r:id="rId109"/>
    <p:sldLayoutId id="2147483757" r:id="rId110"/>
    <p:sldLayoutId id="2147483758" r:id="rId111"/>
    <p:sldLayoutId id="2147483759" r:id="rId112"/>
    <p:sldLayoutId id="2147483760" r:id="rId113"/>
    <p:sldLayoutId id="2147483761" r:id="rId114"/>
    <p:sldLayoutId id="2147483762" r:id="rId115"/>
    <p:sldLayoutId id="2147483763" r:id="rId116"/>
    <p:sldLayoutId id="2147483764" r:id="rId117"/>
    <p:sldLayoutId id="2147483765" r:id="rId118"/>
    <p:sldLayoutId id="2147483766" r:id="rId119"/>
    <p:sldLayoutId id="2147483767" r:id="rId120"/>
    <p:sldLayoutId id="2147483768" r:id="rId121"/>
    <p:sldLayoutId id="2147483769" r:id="rId122"/>
    <p:sldLayoutId id="2147483770" r:id="rId123"/>
    <p:sldLayoutId id="2147483771" r:id="rId124"/>
    <p:sldLayoutId id="2147483772" r:id="rId125"/>
    <p:sldLayoutId id="2147483773" r:id="rId126"/>
    <p:sldLayoutId id="2147483774" r:id="rId127"/>
    <p:sldLayoutId id="2147483775" r:id="rId128"/>
    <p:sldLayoutId id="2147483776" r:id="rId129"/>
    <p:sldLayoutId id="2147483777" r:id="rId130"/>
    <p:sldLayoutId id="2147483778" r:id="rId131"/>
    <p:sldLayoutId id="2147483779" r:id="rId132"/>
    <p:sldLayoutId id="2147483780" r:id="rId133"/>
    <p:sldLayoutId id="2147483781" r:id="rId134"/>
    <p:sldLayoutId id="2147483782" r:id="rId135"/>
    <p:sldLayoutId id="2147483783" r:id="rId136"/>
    <p:sldLayoutId id="2147483784" r:id="rId137"/>
    <p:sldLayoutId id="2147483785" r:id="rId138"/>
    <p:sldLayoutId id="2147483786" r:id="rId139"/>
    <p:sldLayoutId id="2147483787" r:id="rId140"/>
    <p:sldLayoutId id="2147483788" r:id="rId141"/>
    <p:sldLayoutId id="2147483789" r:id="rId142"/>
    <p:sldLayoutId id="2147483790" r:id="rId143"/>
    <p:sldLayoutId id="2147483791" r:id="rId144"/>
    <p:sldLayoutId id="2147483792" r:id="rId145"/>
    <p:sldLayoutId id="2147483793" r:id="rId146"/>
    <p:sldLayoutId id="2147483794" r:id="rId147"/>
    <p:sldLayoutId id="2147483795" r:id="rId148"/>
    <p:sldLayoutId id="2147483796" r:id="rId149"/>
    <p:sldLayoutId id="2147483797" r:id="rId150"/>
    <p:sldLayoutId id="2147483798" r:id="rId151"/>
    <p:sldLayoutId id="2147483799" r:id="rId152"/>
    <p:sldLayoutId id="2147483800" r:id="rId153"/>
    <p:sldLayoutId id="2147483801" r:id="rId154"/>
    <p:sldLayoutId id="2147483802" r:id="rId155"/>
    <p:sldLayoutId id="2147483803" r:id="rId156"/>
    <p:sldLayoutId id="2147483804" r:id="rId157"/>
    <p:sldLayoutId id="2147483805" r:id="rId158"/>
    <p:sldLayoutId id="2147483806" r:id="rId159"/>
    <p:sldLayoutId id="2147483807" r:id="rId160"/>
    <p:sldLayoutId id="2147483808" r:id="rId161"/>
    <p:sldLayoutId id="2147483809" r:id="rId162"/>
    <p:sldLayoutId id="2147483810" r:id="rId163"/>
    <p:sldLayoutId id="2147483811" r:id="rId164"/>
    <p:sldLayoutId id="2147483812" r:id="rId165"/>
    <p:sldLayoutId id="2147483813" r:id="rId166"/>
    <p:sldLayoutId id="2147483814" r:id="rId167"/>
    <p:sldLayoutId id="2147483815" r:id="rId168"/>
    <p:sldLayoutId id="2147483816" r:id="rId169"/>
    <p:sldLayoutId id="2147483817" r:id="rId170"/>
    <p:sldLayoutId id="2147483818" r:id="rId171"/>
    <p:sldLayoutId id="2147483819" r:id="rId172"/>
    <p:sldLayoutId id="2147483820" r:id="rId173"/>
    <p:sldLayoutId id="2147483821" r:id="rId174"/>
    <p:sldLayoutId id="2147483822" r:id="rId175"/>
    <p:sldLayoutId id="2147483823" r:id="rId176"/>
    <p:sldLayoutId id="2147483824" r:id="rId177"/>
    <p:sldLayoutId id="2147483825" r:id="rId178"/>
    <p:sldLayoutId id="2147483826" r:id="rId179"/>
    <p:sldLayoutId id="2147483827" r:id="rId180"/>
    <p:sldLayoutId id="2147483828" r:id="rId181"/>
    <p:sldLayoutId id="2147483829" r:id="rId182"/>
    <p:sldLayoutId id="2147483830" r:id="rId183"/>
    <p:sldLayoutId id="2147483831" r:id="rId184"/>
    <p:sldLayoutId id="2147483832" r:id="rId185"/>
    <p:sldLayoutId id="2147483833" r:id="rId186"/>
    <p:sldLayoutId id="2147483834" r:id="rId187"/>
    <p:sldLayoutId id="2147483835" r:id="rId188"/>
    <p:sldLayoutId id="2147483836" r:id="rId189"/>
    <p:sldLayoutId id="2147483837" r:id="rId190"/>
    <p:sldLayoutId id="2147483838" r:id="rId191"/>
    <p:sldLayoutId id="2147483839" r:id="rId192"/>
    <p:sldLayoutId id="2147483840" r:id="rId193"/>
    <p:sldLayoutId id="2147483841" r:id="rId194"/>
    <p:sldLayoutId id="2147483842" r:id="rId195"/>
    <p:sldLayoutId id="2147483843" r:id="rId196"/>
    <p:sldLayoutId id="2147483844" r:id="rId197"/>
    <p:sldLayoutId id="2147483845" r:id="rId198"/>
    <p:sldLayoutId id="2147483846" r:id="rId199"/>
    <p:sldLayoutId id="2147483847" r:id="rId200"/>
    <p:sldLayoutId id="2147483848" r:id="rId201"/>
    <p:sldLayoutId id="2147483849" r:id="rId202"/>
    <p:sldLayoutId id="2147483850" r:id="rId203"/>
    <p:sldLayoutId id="2147483851" r:id="rId20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27" name="Shape 727"/>
        <p:cNvGrpSpPr/>
        <p:nvPr/>
      </p:nvGrpSpPr>
      <p:grpSpPr>
        <a:xfrm>
          <a:off x="0" y="0"/>
          <a:ext cx="0" cy="0"/>
          <a:chOff x="0" y="0"/>
          <a:chExt cx="0" cy="0"/>
        </a:xfrm>
      </p:grpSpPr>
      <p:sp>
        <p:nvSpPr>
          <p:cNvPr id="728" name="Google Shape;728;p30"/>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9" name="Google Shape;729;p30"/>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0" name="Google Shape;730;p30"/>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pic>
        <p:nvPicPr>
          <p:cNvPr id="731" name="Google Shape;731;p30"/>
          <p:cNvPicPr preferRelativeResize="0"/>
          <p:nvPr/>
        </p:nvPicPr>
        <p:blipFill rotWithShape="1">
          <a:blip r:embed="rId1">
            <a:alphaModFix/>
          </a:blip>
          <a:srcRect b="0" l="0" r="0" t="0"/>
          <a:stretch/>
        </p:blipFill>
        <p:spPr>
          <a:xfrm>
            <a:off x="8602980" y="66675"/>
            <a:ext cx="348615" cy="35750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79" name="Shape 779"/>
        <p:cNvGrpSpPr/>
        <p:nvPr/>
      </p:nvGrpSpPr>
      <p:grpSpPr>
        <a:xfrm>
          <a:off x="0" y="0"/>
          <a:ext cx="0" cy="0"/>
          <a:chOff x="0" y="0"/>
          <a:chExt cx="0" cy="0"/>
        </a:xfrm>
      </p:grpSpPr>
      <p:sp>
        <p:nvSpPr>
          <p:cNvPr id="780" name="Google Shape;780;p35"/>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1" name="Google Shape;781;p35"/>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2" name="Google Shape;782;p35"/>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pic>
        <p:nvPicPr>
          <p:cNvPr id="783" name="Google Shape;783;p35"/>
          <p:cNvPicPr preferRelativeResize="0"/>
          <p:nvPr/>
        </p:nvPicPr>
        <p:blipFill rotWithShape="1">
          <a:blip r:embed="rId1">
            <a:alphaModFix/>
          </a:blip>
          <a:srcRect b="0" l="0" r="0" t="0"/>
          <a:stretch/>
        </p:blipFill>
        <p:spPr>
          <a:xfrm>
            <a:off x="8602980" y="66675"/>
            <a:ext cx="348615" cy="35750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831" name="Shape 831"/>
        <p:cNvGrpSpPr/>
        <p:nvPr/>
      </p:nvGrpSpPr>
      <p:grpSpPr>
        <a:xfrm>
          <a:off x="0" y="0"/>
          <a:ext cx="0" cy="0"/>
          <a:chOff x="0" y="0"/>
          <a:chExt cx="0" cy="0"/>
        </a:xfrm>
      </p:grpSpPr>
      <p:sp>
        <p:nvSpPr>
          <p:cNvPr id="832" name="Google Shape;832;p37"/>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3" name="Google Shape;833;p37"/>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4" name="Google Shape;834;p37"/>
          <p:cNvSpPr txBox="1"/>
          <p:nvPr>
            <p:ph idx="12" type="sldNum"/>
          </p:nvPr>
        </p:nvSpPr>
        <p:spPr>
          <a:xfrm>
            <a:off x="8472170" y="4663440"/>
            <a:ext cx="549275" cy="39306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pic>
        <p:nvPicPr>
          <p:cNvPr id="835" name="Google Shape;835;p37"/>
          <p:cNvPicPr preferRelativeResize="0"/>
          <p:nvPr/>
        </p:nvPicPr>
        <p:blipFill rotWithShape="1">
          <a:blip r:embed="rId1">
            <a:alphaModFix/>
          </a:blip>
          <a:srcRect b="0" l="0" r="0" t="0"/>
          <a:stretch/>
        </p:blipFill>
        <p:spPr>
          <a:xfrm>
            <a:off x="8602980" y="66675"/>
            <a:ext cx="348615" cy="35750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
          <p:cNvSpPr txBox="1"/>
          <p:nvPr>
            <p:ph type="ctrTitle"/>
          </p:nvPr>
        </p:nvSpPr>
        <p:spPr>
          <a:xfrm>
            <a:off x="315595" y="509270"/>
            <a:ext cx="8512810" cy="378523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CC0000"/>
              </a:buClr>
              <a:buSzPts val="4200"/>
              <a:buFont typeface="Montserrat"/>
              <a:buNone/>
            </a:pPr>
            <a:r>
              <a:rPr b="1" lang="en-US" sz="4200">
                <a:latin typeface="Montserrat"/>
                <a:ea typeface="Montserrat"/>
                <a:cs typeface="Montserrat"/>
                <a:sym typeface="Montserrat"/>
              </a:rPr>
              <a:t>           Capstone Project</a:t>
            </a:r>
            <a:endParaRPr b="1" sz="4200">
              <a:latin typeface="Montserrat"/>
              <a:ea typeface="Montserrat"/>
              <a:cs typeface="Montserrat"/>
              <a:sym typeface="Montserrat"/>
            </a:endParaRPr>
          </a:p>
          <a:p>
            <a:pPr indent="0" lvl="0" marL="0" rtl="0" algn="ctr">
              <a:lnSpc>
                <a:spcPct val="100000"/>
              </a:lnSpc>
              <a:spcBef>
                <a:spcPts val="0"/>
              </a:spcBef>
              <a:spcAft>
                <a:spcPts val="0"/>
              </a:spcAft>
              <a:buClr>
                <a:srgbClr val="134F5C"/>
              </a:buClr>
              <a:buSzPts val="3600"/>
              <a:buFont typeface="Montserrat"/>
              <a:buNone/>
            </a:pPr>
            <a:r>
              <a:rPr b="1" lang="en-US" sz="3600">
                <a:solidFill>
                  <a:srgbClr val="134F5C"/>
                </a:solidFill>
                <a:latin typeface="Montserrat"/>
                <a:ea typeface="Montserrat"/>
                <a:cs typeface="Montserrat"/>
                <a:sym typeface="Montserrat"/>
              </a:rPr>
              <a:t>Play Store</a:t>
            </a:r>
            <a:r>
              <a:rPr b="1" lang="en-US" sz="3600">
                <a:solidFill>
                  <a:srgbClr val="134F5C"/>
                </a:solidFill>
                <a:latin typeface="Montserrat"/>
                <a:ea typeface="Montserrat"/>
                <a:cs typeface="Montserrat"/>
                <a:sym typeface="Montserrat"/>
              </a:rPr>
              <a:t> App Analysis- EDA</a:t>
            </a:r>
            <a:endParaRPr b="1" sz="36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134F5C"/>
              </a:buClr>
              <a:buSzPts val="1400"/>
              <a:buFont typeface="Montserrat"/>
              <a:buNone/>
            </a:pPr>
            <a:r>
              <a:rPr b="1" lang="en-US" sz="1400">
                <a:solidFill>
                  <a:srgbClr val="134F5C"/>
                </a:solidFill>
                <a:latin typeface="Montserrat"/>
                <a:ea typeface="Montserrat"/>
                <a:cs typeface="Montserrat"/>
                <a:sym typeface="Montserrat"/>
              </a:rPr>
              <a:t>by</a:t>
            </a:r>
            <a:endParaRPr/>
          </a:p>
          <a:p>
            <a:pPr indent="0" lvl="0" marL="0" rtl="0" algn="ctr">
              <a:lnSpc>
                <a:spcPct val="100000"/>
              </a:lnSpc>
              <a:spcBef>
                <a:spcPts val="0"/>
              </a:spcBef>
              <a:spcAft>
                <a:spcPts val="0"/>
              </a:spcAft>
              <a:buClr>
                <a:srgbClr val="134F5C"/>
              </a:buClr>
              <a:buSzPts val="1400"/>
              <a:buFont typeface="Montserrat"/>
              <a:buNone/>
            </a:pPr>
            <a:r>
              <a:t/>
            </a:r>
            <a:endParaRPr b="1" sz="14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134F5C"/>
              </a:buClr>
              <a:buSzPts val="1400"/>
              <a:buFont typeface="Montserrat"/>
              <a:buNone/>
            </a:pPr>
            <a:r>
              <a:t/>
            </a:r>
            <a:endParaRPr b="1" sz="14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134F5C"/>
              </a:buClr>
              <a:buSzPts val="2000"/>
              <a:buFont typeface="Montserrat"/>
              <a:buNone/>
            </a:pPr>
            <a:r>
              <a:rPr b="1" lang="en-US" sz="2000">
                <a:solidFill>
                  <a:srgbClr val="134F5C"/>
                </a:solidFill>
                <a:latin typeface="Montserrat"/>
                <a:ea typeface="Montserrat"/>
                <a:cs typeface="Montserrat"/>
                <a:sym typeface="Montserrat"/>
              </a:rPr>
              <a:t>Kundan Lal</a:t>
            </a:r>
            <a:endParaRPr b="1" sz="20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134F5C"/>
              </a:buClr>
              <a:buSzPts val="2000"/>
              <a:buFont typeface="Montserrat"/>
              <a:buNone/>
            </a:pPr>
            <a:r>
              <a:rPr b="1" lang="en-US" sz="2000">
                <a:solidFill>
                  <a:srgbClr val="134F5C"/>
                </a:solidFill>
                <a:latin typeface="Montserrat"/>
                <a:ea typeface="Montserrat"/>
                <a:cs typeface="Montserrat"/>
                <a:sym typeface="Montserrat"/>
              </a:rPr>
              <a:t>Abhijeet Kulkarni</a:t>
            </a:r>
            <a:endParaRPr b="1" sz="20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134F5C"/>
              </a:buClr>
              <a:buSzPts val="2000"/>
              <a:buFont typeface="Montserrat"/>
              <a:buNone/>
            </a:pPr>
            <a:r>
              <a:rPr b="1" lang="en-US" sz="2000">
                <a:solidFill>
                  <a:srgbClr val="134F5C"/>
                </a:solidFill>
                <a:latin typeface="Montserrat"/>
                <a:ea typeface="Montserrat"/>
                <a:cs typeface="Montserrat"/>
                <a:sym typeface="Montserrat"/>
              </a:rPr>
              <a:t>Pankaj Ganjare</a:t>
            </a:r>
            <a:endParaRPr b="1" sz="20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134F5C"/>
              </a:buClr>
              <a:buSzPts val="2000"/>
              <a:buFont typeface="Montserrat"/>
              <a:buNone/>
            </a:pPr>
            <a:r>
              <a:rPr b="1" lang="en-US" sz="2000">
                <a:solidFill>
                  <a:srgbClr val="134F5C"/>
                </a:solidFill>
                <a:latin typeface="Montserrat"/>
                <a:ea typeface="Montserrat"/>
                <a:cs typeface="Montserrat"/>
                <a:sym typeface="Montserrat"/>
              </a:rPr>
              <a:t>Palagiri Sushma</a:t>
            </a:r>
            <a:endParaRPr b="1" sz="20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134F5C"/>
              </a:buClr>
              <a:buSzPts val="2000"/>
              <a:buFont typeface="Montserrat"/>
              <a:buNone/>
            </a:pPr>
            <a:r>
              <a:rPr b="1" lang="en-US" sz="2000">
                <a:solidFill>
                  <a:srgbClr val="134F5C"/>
                </a:solidFill>
                <a:latin typeface="Montserrat"/>
                <a:ea typeface="Montserrat"/>
                <a:cs typeface="Montserrat"/>
                <a:sym typeface="Montserrat"/>
              </a:rPr>
              <a:t>Prudhvi Gowroju</a:t>
            </a:r>
            <a:endParaRPr b="1" sz="20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CC0000"/>
              </a:buClr>
              <a:buSzPts val="1600"/>
              <a:buFont typeface="Arial"/>
              <a:buNone/>
            </a:pPr>
            <a:r>
              <a:t/>
            </a:r>
            <a:endParaRPr b="1" sz="16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Clr>
                <a:srgbClr val="CC0000"/>
              </a:buClr>
              <a:buSzPts val="1600"/>
              <a:buFont typeface="Arial"/>
              <a:buNone/>
            </a:pPr>
            <a:r>
              <a:t/>
            </a:r>
            <a:endParaRPr b="1" sz="160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1"/>
          <p:cNvSpPr/>
          <p:nvPr/>
        </p:nvSpPr>
        <p:spPr>
          <a:xfrm>
            <a:off x="548005" y="357505"/>
            <a:ext cx="5751195" cy="365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Most installed apps in Communication Category</a:t>
            </a:r>
            <a:endParaRPr/>
          </a:p>
        </p:txBody>
      </p:sp>
      <p:sp>
        <p:nvSpPr>
          <p:cNvPr id="942" name="Google Shape;942;p11"/>
          <p:cNvSpPr/>
          <p:nvPr/>
        </p:nvSpPr>
        <p:spPr>
          <a:xfrm>
            <a:off x="441325" y="1381760"/>
            <a:ext cx="2976245" cy="2651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Findings &amp; Recommendations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recommend to build app related to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Better free video calls experience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Apps which can make browsing experience better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Improved Mail experience</a:t>
            </a:r>
            <a:endParaRPr/>
          </a:p>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000000"/>
              </a:solidFill>
              <a:latin typeface="Arial"/>
              <a:ea typeface="Arial"/>
              <a:cs typeface="Arial"/>
              <a:sym typeface="Arial"/>
            </a:endParaRPr>
          </a:p>
        </p:txBody>
      </p:sp>
      <p:pic>
        <p:nvPicPr>
          <p:cNvPr id="943" name="Google Shape;943;p11"/>
          <p:cNvPicPr preferRelativeResize="0"/>
          <p:nvPr/>
        </p:nvPicPr>
        <p:blipFill rotWithShape="1">
          <a:blip r:embed="rId3">
            <a:alphaModFix/>
          </a:blip>
          <a:srcRect b="30050" l="0" r="0" t="30050"/>
          <a:stretch/>
        </p:blipFill>
        <p:spPr>
          <a:xfrm>
            <a:off x="3703320" y="793115"/>
            <a:ext cx="5057775" cy="399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2"/>
          <p:cNvSpPr/>
          <p:nvPr/>
        </p:nvSpPr>
        <p:spPr>
          <a:xfrm>
            <a:off x="548005" y="357505"/>
            <a:ext cx="5751195" cy="3962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Showing Average sizes of apps in each category</a:t>
            </a:r>
            <a:endParaRPr/>
          </a:p>
        </p:txBody>
      </p:sp>
      <p:pic>
        <p:nvPicPr>
          <p:cNvPr id="949" name="Google Shape;949;p12"/>
          <p:cNvPicPr preferRelativeResize="0"/>
          <p:nvPr/>
        </p:nvPicPr>
        <p:blipFill rotWithShape="1">
          <a:blip r:embed="rId3">
            <a:alphaModFix/>
          </a:blip>
          <a:srcRect b="0" l="0" r="0" t="0"/>
          <a:stretch/>
        </p:blipFill>
        <p:spPr>
          <a:xfrm>
            <a:off x="417195" y="1348740"/>
            <a:ext cx="8552180" cy="31705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3"/>
          <p:cNvSpPr/>
          <p:nvPr/>
        </p:nvSpPr>
        <p:spPr>
          <a:xfrm>
            <a:off x="548005" y="357505"/>
            <a:ext cx="5751195" cy="3962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Showing Average sizes of apps in each category</a:t>
            </a:r>
            <a:endParaRPr/>
          </a:p>
        </p:txBody>
      </p:sp>
      <p:pic>
        <p:nvPicPr>
          <p:cNvPr id="955" name="Google Shape;955;p13"/>
          <p:cNvPicPr preferRelativeResize="0"/>
          <p:nvPr/>
        </p:nvPicPr>
        <p:blipFill rotWithShape="1">
          <a:blip r:embed="rId3">
            <a:alphaModFix/>
          </a:blip>
          <a:srcRect b="0" l="0" r="0" t="0"/>
          <a:stretch/>
        </p:blipFill>
        <p:spPr>
          <a:xfrm>
            <a:off x="1186815" y="1298575"/>
            <a:ext cx="6356350" cy="2357120"/>
          </a:xfrm>
          <a:prstGeom prst="rect">
            <a:avLst/>
          </a:prstGeom>
          <a:noFill/>
          <a:ln>
            <a:noFill/>
          </a:ln>
        </p:spPr>
      </p:pic>
      <p:sp>
        <p:nvSpPr>
          <p:cNvPr id="956" name="Google Shape;956;p13"/>
          <p:cNvSpPr/>
          <p:nvPr/>
        </p:nvSpPr>
        <p:spPr>
          <a:xfrm>
            <a:off x="1250950" y="3691255"/>
            <a:ext cx="6310630" cy="1218565"/>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Noto Sans Symbols"/>
              <a:buChar char="•"/>
            </a:pPr>
            <a:r>
              <a:rPr b="0" i="0" lang="en-US" sz="1400" u="sng" cap="none" strike="noStrike">
                <a:solidFill>
                  <a:srgbClr val="000000"/>
                </a:solidFill>
                <a:latin typeface="Arial"/>
                <a:ea typeface="Arial"/>
                <a:cs typeface="Arial"/>
                <a:sym typeface="Arial"/>
              </a:rPr>
              <a:t>Findings &amp; Recommendations</a:t>
            </a:r>
            <a:endParaRPr b="0" i="0" sz="1400" u="sng"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Our Study shows av</a:t>
            </a:r>
            <a:r>
              <a:rPr lang="en-US"/>
              <a:t>erage</a:t>
            </a:r>
            <a:r>
              <a:rPr b="0" i="0" lang="en-US" sz="1400" u="none" cap="none" strike="noStrike">
                <a:solidFill>
                  <a:srgbClr val="000000"/>
                </a:solidFill>
                <a:latin typeface="Arial"/>
                <a:ea typeface="Arial"/>
                <a:cs typeface="Arial"/>
                <a:sym typeface="Arial"/>
              </a:rPr>
              <a:t> sizes of all Highly installed categories of apps are below or around 12 MB, not very big in size .</a:t>
            </a:r>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We recommend to target your apps max size within 14 MB.</a:t>
            </a:r>
            <a:endParaRPr/>
          </a:p>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4"/>
          <p:cNvSpPr txBox="1"/>
          <p:nvPr>
            <p:ph type="ctrTitle"/>
          </p:nvPr>
        </p:nvSpPr>
        <p:spPr>
          <a:xfrm>
            <a:off x="375285" y="795020"/>
            <a:ext cx="8512810" cy="378523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CC0000"/>
              </a:buClr>
              <a:buSzPts val="600"/>
              <a:buFont typeface="Arial"/>
              <a:buNone/>
            </a:pPr>
            <a:r>
              <a:rPr lang="en-US" sz="600"/>
              <a:t>dh</a:t>
            </a:r>
            <a:endParaRPr/>
          </a:p>
          <a:p>
            <a:pPr indent="0" lvl="0" marL="0" marR="0" rtl="0" algn="ctr">
              <a:lnSpc>
                <a:spcPct val="100000"/>
              </a:lnSpc>
              <a:spcBef>
                <a:spcPts val="0"/>
              </a:spcBef>
              <a:spcAft>
                <a:spcPts val="0"/>
              </a:spcAft>
              <a:buClr>
                <a:srgbClr val="CC0000"/>
              </a:buClr>
              <a:buSzPts val="3600"/>
              <a:buFont typeface="Arial"/>
              <a:buNone/>
            </a:pPr>
            <a:r>
              <a:t/>
            </a:r>
            <a:endParaRPr b="1" sz="3600">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134F5C"/>
              </a:buClr>
              <a:buSzPts val="3600"/>
              <a:buFont typeface="Montserrat"/>
              <a:buNone/>
            </a:pPr>
            <a:r>
              <a:t/>
            </a:r>
            <a:endParaRPr sz="3600"/>
          </a:p>
        </p:txBody>
      </p:sp>
      <p:sp>
        <p:nvSpPr>
          <p:cNvPr id="962" name="Google Shape;962;p14"/>
          <p:cNvSpPr/>
          <p:nvPr/>
        </p:nvSpPr>
        <p:spPr>
          <a:xfrm>
            <a:off x="559435" y="1143635"/>
            <a:ext cx="3834765" cy="335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Category wise percentage of paid apps</a:t>
            </a:r>
            <a:r>
              <a:rPr b="0" i="0" lang="en-US" sz="1600" u="none" cap="none" strike="noStrike">
                <a:solidFill>
                  <a:srgbClr val="000000"/>
                </a:solidFill>
                <a:latin typeface="Arial"/>
                <a:ea typeface="Arial"/>
                <a:cs typeface="Arial"/>
                <a:sym typeface="Arial"/>
              </a:rPr>
              <a:t> </a:t>
            </a:r>
            <a:endParaRPr/>
          </a:p>
        </p:txBody>
      </p:sp>
      <p:pic>
        <p:nvPicPr>
          <p:cNvPr id="963" name="Google Shape;963;p14"/>
          <p:cNvPicPr preferRelativeResize="0"/>
          <p:nvPr/>
        </p:nvPicPr>
        <p:blipFill rotWithShape="1">
          <a:blip r:embed="rId3">
            <a:alphaModFix/>
          </a:blip>
          <a:srcRect b="0" l="0" r="0" t="0"/>
          <a:stretch/>
        </p:blipFill>
        <p:spPr>
          <a:xfrm>
            <a:off x="4517390" y="869950"/>
            <a:ext cx="4103370" cy="3619500"/>
          </a:xfrm>
          <a:prstGeom prst="rect">
            <a:avLst/>
          </a:prstGeom>
          <a:noFill/>
          <a:ln>
            <a:noFill/>
          </a:ln>
        </p:spPr>
      </p:pic>
      <p:sp>
        <p:nvSpPr>
          <p:cNvPr id="964" name="Google Shape;964;p14"/>
          <p:cNvSpPr/>
          <p:nvPr/>
        </p:nvSpPr>
        <p:spPr>
          <a:xfrm>
            <a:off x="584200" y="1762760"/>
            <a:ext cx="3202305" cy="11582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After filtering only paid apps from the data set, we can observe that more than 50% of the  apps that are not free were concentrated in the Family,Medical and Game Category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5"/>
          <p:cNvSpPr/>
          <p:nvPr/>
        </p:nvSpPr>
        <p:spPr>
          <a:xfrm>
            <a:off x="524510" y="780415"/>
            <a:ext cx="6453505" cy="10344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this graph we can observe that,most of the  users had installed  apps in the the Game and Tools category even though they were paid.So, app development business holders have scope to develop apps in these categories with the paid criteria. </a:t>
            </a:r>
            <a:endParaRPr/>
          </a:p>
        </p:txBody>
      </p:sp>
      <p:pic>
        <p:nvPicPr>
          <p:cNvPr id="970" name="Google Shape;970;p15"/>
          <p:cNvPicPr preferRelativeResize="0"/>
          <p:nvPr/>
        </p:nvPicPr>
        <p:blipFill rotWithShape="1">
          <a:blip r:embed="rId3">
            <a:alphaModFix/>
          </a:blip>
          <a:srcRect b="0" l="0" r="0" t="0"/>
          <a:stretch/>
        </p:blipFill>
        <p:spPr>
          <a:xfrm>
            <a:off x="957580" y="1734820"/>
            <a:ext cx="5876925" cy="3646805"/>
          </a:xfrm>
          <a:prstGeom prst="rect">
            <a:avLst/>
          </a:prstGeom>
          <a:noFill/>
          <a:ln>
            <a:noFill/>
          </a:ln>
        </p:spPr>
      </p:pic>
      <p:sp>
        <p:nvSpPr>
          <p:cNvPr id="971" name="Google Shape;971;p15"/>
          <p:cNvSpPr/>
          <p:nvPr/>
        </p:nvSpPr>
        <p:spPr>
          <a:xfrm>
            <a:off x="548005" y="357505"/>
            <a:ext cx="4262755" cy="335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Category wise top installed Paid apps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6"/>
          <p:cNvSpPr txBox="1"/>
          <p:nvPr>
            <p:ph type="ctrTitle"/>
          </p:nvPr>
        </p:nvSpPr>
        <p:spPr>
          <a:xfrm>
            <a:off x="375285" y="795020"/>
            <a:ext cx="8512810" cy="378523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CC0000"/>
              </a:buClr>
              <a:buSzPts val="600"/>
              <a:buFont typeface="Arial"/>
              <a:buNone/>
            </a:pPr>
            <a:r>
              <a:rPr lang="en-US" sz="600"/>
              <a:t>dh</a:t>
            </a:r>
            <a:endParaRPr/>
          </a:p>
          <a:p>
            <a:pPr indent="0" lvl="0" marL="0" marR="0" rtl="0" algn="ctr">
              <a:lnSpc>
                <a:spcPct val="100000"/>
              </a:lnSpc>
              <a:spcBef>
                <a:spcPts val="0"/>
              </a:spcBef>
              <a:spcAft>
                <a:spcPts val="0"/>
              </a:spcAft>
              <a:buClr>
                <a:srgbClr val="CC0000"/>
              </a:buClr>
              <a:buSzPts val="3600"/>
              <a:buFont typeface="Arial"/>
              <a:buNone/>
            </a:pPr>
            <a:r>
              <a:t/>
            </a:r>
            <a:endParaRPr b="1" sz="3600">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134F5C"/>
              </a:buClr>
              <a:buSzPts val="3600"/>
              <a:buFont typeface="Montserrat"/>
              <a:buNone/>
            </a:pPr>
            <a:r>
              <a:t/>
            </a:r>
            <a:endParaRPr sz="3600"/>
          </a:p>
        </p:txBody>
      </p:sp>
      <p:sp>
        <p:nvSpPr>
          <p:cNvPr id="977" name="Google Shape;977;p16"/>
          <p:cNvSpPr/>
          <p:nvPr/>
        </p:nvSpPr>
        <p:spPr>
          <a:xfrm>
            <a:off x="548005" y="393700"/>
            <a:ext cx="2929255" cy="335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Average Rating of Paid Apps</a:t>
            </a:r>
            <a:endParaRPr/>
          </a:p>
        </p:txBody>
      </p:sp>
      <p:sp>
        <p:nvSpPr>
          <p:cNvPr id="978" name="Google Shape;978;p16"/>
          <p:cNvSpPr/>
          <p:nvPr/>
        </p:nvSpPr>
        <p:spPr>
          <a:xfrm>
            <a:off x="715010" y="798195"/>
            <a:ext cx="6143625" cy="731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Again in the paid type, on an average News &amp; Magazines,Education have high ratings. More concent</a:t>
            </a:r>
            <a:r>
              <a:rPr lang="en-US"/>
              <a:t>ra</a:t>
            </a:r>
            <a:r>
              <a:rPr b="0" i="0" lang="en-US" sz="1400" u="none" cap="none" strike="noStrike">
                <a:solidFill>
                  <a:srgbClr val="000000"/>
                </a:solidFill>
                <a:latin typeface="Arial"/>
                <a:ea typeface="Arial"/>
                <a:cs typeface="Arial"/>
                <a:sym typeface="Arial"/>
              </a:rPr>
              <a:t>tion can be given to the lowest rating apps for further modifications and updations to get inserted into the market</a:t>
            </a:r>
            <a:endParaRPr/>
          </a:p>
        </p:txBody>
      </p:sp>
      <p:pic>
        <p:nvPicPr>
          <p:cNvPr id="979" name="Google Shape;979;p16"/>
          <p:cNvPicPr preferRelativeResize="0"/>
          <p:nvPr/>
        </p:nvPicPr>
        <p:blipFill rotWithShape="1">
          <a:blip r:embed="rId3">
            <a:alphaModFix/>
          </a:blip>
          <a:srcRect b="0" l="0" r="0" t="0"/>
          <a:stretch/>
        </p:blipFill>
        <p:spPr>
          <a:xfrm>
            <a:off x="916940" y="1715770"/>
            <a:ext cx="6679565" cy="34277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7"/>
          <p:cNvSpPr/>
          <p:nvPr/>
        </p:nvSpPr>
        <p:spPr>
          <a:xfrm>
            <a:off x="523875" y="464820"/>
            <a:ext cx="4536440" cy="335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Correlation between Ratings,installs and Price</a:t>
            </a:r>
            <a:endParaRPr/>
          </a:p>
        </p:txBody>
      </p:sp>
      <p:pic>
        <p:nvPicPr>
          <p:cNvPr id="985" name="Google Shape;985;p17"/>
          <p:cNvPicPr preferRelativeResize="0"/>
          <p:nvPr/>
        </p:nvPicPr>
        <p:blipFill rotWithShape="1">
          <a:blip r:embed="rId3">
            <a:alphaModFix/>
          </a:blip>
          <a:srcRect b="0" l="0" r="0" t="0"/>
          <a:stretch/>
        </p:blipFill>
        <p:spPr>
          <a:xfrm>
            <a:off x="3941445" y="1002665"/>
            <a:ext cx="5071745" cy="2877820"/>
          </a:xfrm>
          <a:prstGeom prst="rect">
            <a:avLst/>
          </a:prstGeom>
          <a:noFill/>
          <a:ln>
            <a:noFill/>
          </a:ln>
        </p:spPr>
      </p:pic>
      <p:sp>
        <p:nvSpPr>
          <p:cNvPr id="986" name="Google Shape;986;p17"/>
          <p:cNvSpPr/>
          <p:nvPr/>
        </p:nvSpPr>
        <p:spPr>
          <a:xfrm>
            <a:off x="500380" y="1357630"/>
            <a:ext cx="3381375" cy="957580"/>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Here we can interpret that price and installation of apps are negatively correlated to each other which means for incre</a:t>
            </a:r>
            <a:r>
              <a:rPr lang="en-US"/>
              <a:t>ase</a:t>
            </a:r>
            <a:r>
              <a:rPr b="0" i="0" lang="en-US" sz="1400" u="none" cap="none" strike="noStrike">
                <a:solidFill>
                  <a:srgbClr val="000000"/>
                </a:solidFill>
                <a:latin typeface="Arial"/>
                <a:ea typeface="Arial"/>
                <a:cs typeface="Arial"/>
                <a:sym typeface="Arial"/>
              </a:rPr>
              <a:t> in the prices there are slight decrease of installations</a:t>
            </a:r>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And there is a slight positive correlation between Ratings and Installations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8"/>
          <p:cNvSpPr/>
          <p:nvPr/>
        </p:nvSpPr>
        <p:spPr>
          <a:xfrm>
            <a:off x="548640" y="357505"/>
            <a:ext cx="6727190" cy="335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Category wise Installed Apps with Content Rating Everyone and Teens</a:t>
            </a:r>
            <a:endParaRPr/>
          </a:p>
        </p:txBody>
      </p:sp>
      <p:pic>
        <p:nvPicPr>
          <p:cNvPr id="992" name="Google Shape;992;p18"/>
          <p:cNvPicPr preferRelativeResize="0"/>
          <p:nvPr/>
        </p:nvPicPr>
        <p:blipFill rotWithShape="1">
          <a:blip r:embed="rId3">
            <a:alphaModFix/>
          </a:blip>
          <a:srcRect b="0" l="0" r="0" t="0"/>
          <a:stretch/>
        </p:blipFill>
        <p:spPr>
          <a:xfrm>
            <a:off x="1499235" y="1567815"/>
            <a:ext cx="5738495" cy="3575685"/>
          </a:xfrm>
          <a:prstGeom prst="rect">
            <a:avLst/>
          </a:prstGeom>
          <a:noFill/>
          <a:ln>
            <a:noFill/>
          </a:ln>
        </p:spPr>
      </p:pic>
      <p:sp>
        <p:nvSpPr>
          <p:cNvPr id="993" name="Google Shape;993;p18"/>
          <p:cNvSpPr/>
          <p:nvPr/>
        </p:nvSpPr>
        <p:spPr>
          <a:xfrm>
            <a:off x="572135" y="810895"/>
            <a:ext cx="5953125" cy="518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Here we can observe that installed apps in the Social,Games category are high with the content rating Teens.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9"/>
          <p:cNvSpPr/>
          <p:nvPr/>
        </p:nvSpPr>
        <p:spPr>
          <a:xfrm>
            <a:off x="810260" y="1083945"/>
            <a:ext cx="6512560" cy="2797810"/>
          </a:xfrm>
          <a:prstGeom prst="rect">
            <a:avLst/>
          </a:prstGeom>
          <a:noFill/>
          <a:ln>
            <a:noFill/>
          </a:ln>
        </p:spPr>
        <p:txBody>
          <a:bodyPr anchorCtr="0" anchor="t" bIns="45700" lIns="91425" spcFirstLastPara="1" rIns="91425" wrap="square" tIns="45700">
            <a:noAutofit/>
          </a:bodyPr>
          <a:lstStyle/>
          <a:p>
            <a:pPr indent="-101600" lvl="0" marL="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Content rating provides based on age variation.</a:t>
            </a:r>
            <a:endParaRPr/>
          </a:p>
          <a:p>
            <a:pPr indent="-101600" lvl="0" marL="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Any developer put their applications on play store content  which varies with users.</a:t>
            </a:r>
            <a:endParaRPr/>
          </a:p>
          <a:p>
            <a:pPr indent="-101600" lvl="0" marL="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They put on basis of age categories system to show that what type of users are able to see this and avoid unappropriated harmness.</a:t>
            </a:r>
            <a:endParaRPr/>
          </a:p>
          <a:p>
            <a:pPr indent="-101600" lvl="0" marL="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For eg. W</a:t>
            </a:r>
            <a:r>
              <a:rPr lang="en-US" sz="1600"/>
              <a:t>hat</a:t>
            </a:r>
            <a:r>
              <a:rPr b="0" i="0" lang="en-US" sz="1600" u="none" cap="none" strike="noStrike">
                <a:solidFill>
                  <a:srgbClr val="000000"/>
                </a:solidFill>
                <a:latin typeface="Arial"/>
                <a:ea typeface="Arial"/>
                <a:cs typeface="Arial"/>
                <a:sym typeface="Arial"/>
              </a:rPr>
              <a:t>sapp is simple message based service which not deliver any content so its suited for all categories while facebook has such news feed which not related 12-, children so it noted with 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20"/>
          <p:cNvSpPr/>
          <p:nvPr/>
        </p:nvSpPr>
        <p:spPr>
          <a:xfrm>
            <a:off x="548005" y="357505"/>
            <a:ext cx="5751195" cy="6400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From here we can seen that maximum no of apps are targeted for everyone</a:t>
            </a:r>
            <a:endParaRPr/>
          </a:p>
        </p:txBody>
      </p:sp>
      <p:pic>
        <p:nvPicPr>
          <p:cNvPr id="1004" name="Google Shape;1004;p20"/>
          <p:cNvPicPr preferRelativeResize="0"/>
          <p:nvPr/>
        </p:nvPicPr>
        <p:blipFill rotWithShape="1">
          <a:blip r:embed="rId3">
            <a:alphaModFix/>
          </a:blip>
          <a:srcRect b="0" l="0" r="0" t="0"/>
          <a:stretch/>
        </p:blipFill>
        <p:spPr>
          <a:xfrm>
            <a:off x="452755" y="1210310"/>
            <a:ext cx="6882130" cy="33712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2"/>
          <p:cNvSpPr txBox="1"/>
          <p:nvPr/>
        </p:nvSpPr>
        <p:spPr>
          <a:xfrm>
            <a:off x="548005" y="357505"/>
            <a:ext cx="5751195" cy="365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Points for discussion:</a:t>
            </a:r>
            <a:endParaRPr/>
          </a:p>
        </p:txBody>
      </p:sp>
      <p:sp>
        <p:nvSpPr>
          <p:cNvPr id="893" name="Google Shape;893;p2"/>
          <p:cNvSpPr txBox="1"/>
          <p:nvPr/>
        </p:nvSpPr>
        <p:spPr>
          <a:xfrm>
            <a:off x="457200" y="723273"/>
            <a:ext cx="7737900" cy="4013400"/>
          </a:xfrm>
          <a:prstGeom prst="rect">
            <a:avLst/>
          </a:prstGeom>
          <a:noFill/>
          <a:ln>
            <a:noFill/>
          </a:ln>
        </p:spPr>
        <p:txBody>
          <a:bodyPr anchorCtr="0" anchor="t" bIns="45700" lIns="91425" spcFirstLastPara="1" rIns="91425" wrap="square" tIns="45700">
            <a:noAutofit/>
          </a:bodyPr>
          <a:lstStyle/>
          <a:p>
            <a:pPr indent="-88900" lvl="0" marL="0" marR="0" rtl="0" algn="l">
              <a:lnSpc>
                <a:spcPct val="8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 </a:t>
            </a:r>
            <a:r>
              <a:rPr b="0" i="0" lang="en-US" sz="1200" u="none" cap="none" strike="noStrike">
                <a:solidFill>
                  <a:srgbClr val="000000"/>
                </a:solidFill>
                <a:latin typeface="Arial"/>
                <a:ea typeface="Arial"/>
                <a:cs typeface="Arial"/>
                <a:sym typeface="Arial"/>
              </a:rPr>
              <a:t>Introduction</a:t>
            </a:r>
            <a:endParaRPr b="0" i="0" sz="12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Category wise play store apps installs</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Category wise most popular apps</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Top 10 apps in play store considering all the parameters</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Average installs, category wise</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Most installed apps in communication category</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Average sizes of apps in each category</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Category wise percentage of paid apps</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Category wise top installed paid apps</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Average rating rating of paid apps</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Correlation between Rating ,Installs and Price </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8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 Category wise installed apps with content rating</a:t>
            </a:r>
            <a:endParaRPr/>
          </a:p>
          <a:p>
            <a:pPr indent="0" lvl="0" marL="0" marR="0" rtl="0" algn="l">
              <a:lnSpc>
                <a:spcPct val="8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115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Top 30 Genres</a:t>
            </a:r>
            <a:endParaRPr b="0" i="0" sz="1200" u="none" cap="none" strike="noStrike">
              <a:solidFill>
                <a:srgbClr val="000000"/>
              </a:solidFill>
              <a:latin typeface="Arial"/>
              <a:ea typeface="Arial"/>
              <a:cs typeface="Arial"/>
              <a:sym typeface="Arial"/>
            </a:endParaRPr>
          </a:p>
          <a:p>
            <a:pPr indent="-76200" lvl="0" marL="0" marR="0" rtl="0" algn="l">
              <a:lnSpc>
                <a:spcPct val="115000"/>
              </a:lnSpc>
              <a:spcBef>
                <a:spcPts val="0"/>
              </a:spcBef>
              <a:spcAft>
                <a:spcPts val="0"/>
              </a:spcAft>
              <a:buClr>
                <a:srgbClr val="000000"/>
              </a:buClr>
              <a:buSzPts val="1200"/>
              <a:buFont typeface="Noto Sans Symbols"/>
              <a:buChar char="⬥"/>
            </a:pPr>
            <a:r>
              <a:rPr lang="en-US" sz="1200"/>
              <a:t>Percentage reviews sentiment distribution</a:t>
            </a:r>
            <a:br>
              <a:rPr b="0" i="0" lang="en-US" sz="1200" u="none" cap="none" strike="noStrike">
                <a:solidFill>
                  <a:srgbClr val="000000"/>
                </a:solidFill>
                <a:latin typeface="Arial"/>
                <a:ea typeface="Arial"/>
                <a:cs typeface="Arial"/>
                <a:sym typeface="Arial"/>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21"/>
          <p:cNvSpPr/>
          <p:nvPr/>
        </p:nvSpPr>
        <p:spPr>
          <a:xfrm>
            <a:off x="548005" y="357505"/>
            <a:ext cx="6965315"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Top 30 Genres</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Here we can conclude from graph that tools genres have more number of downloads followed by entertainment</a:t>
            </a:r>
            <a:endParaRPr/>
          </a:p>
        </p:txBody>
      </p:sp>
      <p:pic>
        <p:nvPicPr>
          <p:cNvPr id="1010" name="Google Shape;1010;p21"/>
          <p:cNvPicPr preferRelativeResize="0"/>
          <p:nvPr/>
        </p:nvPicPr>
        <p:blipFill rotWithShape="1">
          <a:blip r:embed="rId3">
            <a:alphaModFix/>
          </a:blip>
          <a:srcRect b="0" l="0" r="0" t="0"/>
          <a:stretch/>
        </p:blipFill>
        <p:spPr>
          <a:xfrm>
            <a:off x="619125" y="1598930"/>
            <a:ext cx="8406130" cy="257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22"/>
          <p:cNvSpPr/>
          <p:nvPr/>
        </p:nvSpPr>
        <p:spPr>
          <a:xfrm>
            <a:off x="1357630" y="1096010"/>
            <a:ext cx="5750560" cy="2293620"/>
          </a:xfrm>
          <a:prstGeom prst="rect">
            <a:avLst/>
          </a:prstGeom>
          <a:noFill/>
          <a:ln>
            <a:noFill/>
          </a:ln>
        </p:spPr>
        <p:txBody>
          <a:bodyPr anchorCtr="0" anchor="t" bIns="45700" lIns="91425" spcFirstLastPara="1" rIns="91425" wrap="square" tIns="45700">
            <a:noAutofit/>
          </a:bodyPr>
          <a:lstStyle/>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Users can choose categories which helps to search and discover most relevant apps in play store and tag to respected apps.</a:t>
            </a:r>
            <a:endParaRPr/>
          </a:p>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From Genres we know that trend of users for search and discover.</a:t>
            </a:r>
            <a:endParaRPr/>
          </a:p>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You should choose tags that are most obviously relevant to your app.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23"/>
          <p:cNvSpPr txBox="1"/>
          <p:nvPr/>
        </p:nvSpPr>
        <p:spPr>
          <a:xfrm>
            <a:off x="965200" y="3536950"/>
            <a:ext cx="7036435" cy="13214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From the below pie chart, it can easily be understood that there is around 65% of user reviews sentiment is positive, around 22% of reviews sentiment is negative and the remaining around 14% of reviews sentiment is neutral. </a:t>
            </a:r>
            <a:endParaRPr/>
          </a:p>
        </p:txBody>
      </p:sp>
      <p:sp>
        <p:nvSpPr>
          <p:cNvPr id="1021" name="Google Shape;1021;p23"/>
          <p:cNvSpPr txBox="1"/>
          <p:nvPr/>
        </p:nvSpPr>
        <p:spPr>
          <a:xfrm>
            <a:off x="1131570" y="405130"/>
            <a:ext cx="6786880" cy="518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alibri"/>
              <a:buNone/>
            </a:pPr>
            <a:r>
              <a:rPr b="1" i="0" lang="en-US" sz="2800" u="none" cap="none" strike="noStrike">
                <a:solidFill>
                  <a:schemeClr val="dk1"/>
                </a:solidFill>
                <a:latin typeface="Calibri"/>
                <a:ea typeface="Calibri"/>
                <a:cs typeface="Calibri"/>
                <a:sym typeface="Calibri"/>
              </a:rPr>
              <a:t>Percentage reviews sentiment distribution </a:t>
            </a:r>
            <a:endParaRPr b="1" i="0" sz="1400" u="none" cap="none" strike="noStrike">
              <a:solidFill>
                <a:schemeClr val="dk1"/>
              </a:solidFill>
              <a:latin typeface="Calibri"/>
              <a:ea typeface="Calibri"/>
              <a:cs typeface="Calibri"/>
              <a:sym typeface="Calibri"/>
            </a:endParaRPr>
          </a:p>
        </p:txBody>
      </p:sp>
      <p:pic>
        <p:nvPicPr>
          <p:cNvPr id="1022" name="Google Shape;1022;p23"/>
          <p:cNvPicPr preferRelativeResize="0"/>
          <p:nvPr/>
        </p:nvPicPr>
        <p:blipFill rotWithShape="1">
          <a:blip r:embed="rId3">
            <a:alphaModFix/>
          </a:blip>
          <a:srcRect b="0" l="0" r="0" t="0"/>
          <a:stretch/>
        </p:blipFill>
        <p:spPr>
          <a:xfrm>
            <a:off x="2817495" y="955040"/>
            <a:ext cx="3919220" cy="243903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24"/>
          <p:cNvSpPr txBox="1"/>
          <p:nvPr/>
        </p:nvSpPr>
        <p:spPr>
          <a:xfrm>
            <a:off x="739140" y="1429385"/>
            <a:ext cx="8143875" cy="2293620"/>
          </a:xfrm>
          <a:prstGeom prst="rect">
            <a:avLst/>
          </a:prstGeom>
          <a:noFill/>
          <a:ln>
            <a:noFill/>
          </a:ln>
        </p:spPr>
        <p:txBody>
          <a:bodyPr anchorCtr="0" anchor="t" bIns="45700" lIns="91425" spcFirstLastPara="1" rIns="91425" wrap="square" tIns="45700">
            <a:noAutofit/>
          </a:bodyPr>
          <a:lstStyle/>
          <a:p>
            <a:pPr indent="-101600" lvl="0" marL="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So, need to keep an eye-tracking on the review sentiment it is what decides whether the app is going to feature on google play store. By featuring I mean visibility of apps when someone searches for a category. If the app is not visible in the top 10 or 12 apps range then there are fewer chances of the app being installed.</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If some apps have a higher percentage of positive reviews sentiments, then it is sure that the app is performing its intended work, and people are enjoying it, they may share the app with somebody thus increases the number of installations.</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pic>
        <p:nvPicPr>
          <p:cNvPr id="1032" name="Google Shape;1032;p8"/>
          <p:cNvPicPr preferRelativeResize="0"/>
          <p:nvPr/>
        </p:nvPicPr>
        <p:blipFill rotWithShape="1">
          <a:blip r:embed="rId3">
            <a:alphaModFix/>
          </a:blip>
          <a:srcRect b="0" l="0" r="0" t="0"/>
          <a:stretch/>
        </p:blipFill>
        <p:spPr>
          <a:xfrm>
            <a:off x="1403350" y="694690"/>
            <a:ext cx="6337300" cy="3754120"/>
          </a:xfrm>
          <a:prstGeom prst="rect">
            <a:avLst/>
          </a:prstGeom>
          <a:noFill/>
          <a:ln>
            <a:noFill/>
          </a:ln>
        </p:spPr>
      </p:pic>
      <p:sp>
        <p:nvSpPr>
          <p:cNvPr id="1033" name="Google Shape;1033;p8"/>
          <p:cNvSpPr/>
          <p:nvPr/>
        </p:nvSpPr>
        <p:spPr>
          <a:xfrm>
            <a:off x="661670" y="74295"/>
            <a:ext cx="756793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Top 10 best Apps in the Play Store considering all the parameters</a:t>
            </a:r>
            <a:endParaRPr b="0" i="0" sz="2000" u="none" cap="none" strike="noStrike">
              <a:solidFill>
                <a:srgbClr val="CC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25"/>
          <p:cNvSpPr txBox="1"/>
          <p:nvPr/>
        </p:nvSpPr>
        <p:spPr>
          <a:xfrm>
            <a:off x="191135" y="0"/>
            <a:ext cx="8345805" cy="48939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Conclusions:</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Based on the above EDA research, we can conclude that ,</a:t>
            </a:r>
            <a:br>
              <a:rPr b="0" i="0" lang="en-US" sz="2400" u="none" cap="none" strike="noStrike">
                <a:solidFill>
                  <a:schemeClr val="dk1"/>
                </a:solidFill>
                <a:latin typeface="Arial"/>
                <a:ea typeface="Arial"/>
                <a:cs typeface="Arial"/>
                <a:sym typeface="Arial"/>
              </a:rPr>
            </a:br>
            <a:endParaRPr b="0" i="0" sz="1200" u="none" cap="none" strike="noStrike">
              <a:solidFill>
                <a:srgbClr val="000000"/>
              </a:solidFill>
              <a:latin typeface="Arial"/>
              <a:ea typeface="Arial"/>
              <a:cs typeface="Arial"/>
              <a:sym typeface="Arial"/>
            </a:endParaRPr>
          </a:p>
          <a:p>
            <a:pPr indent="-76200" lvl="0" marL="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App development business companies can be suggested to develop the applications with </a:t>
            </a:r>
            <a:r>
              <a:rPr b="1" i="0" lang="en-US" sz="1200" u="none" cap="none" strike="noStrike">
                <a:solidFill>
                  <a:srgbClr val="000000"/>
                </a:solidFill>
                <a:latin typeface="Arial"/>
                <a:ea typeface="Arial"/>
                <a:cs typeface="Arial"/>
                <a:sym typeface="Arial"/>
              </a:rPr>
              <a:t>paid criteria</a:t>
            </a:r>
            <a:r>
              <a:rPr b="0" i="0" lang="en-US" sz="1200" u="none" cap="none" strike="noStrike">
                <a:solidFill>
                  <a:srgbClr val="000000"/>
                </a:solidFill>
                <a:latin typeface="Arial"/>
                <a:ea typeface="Arial"/>
                <a:cs typeface="Arial"/>
                <a:sym typeface="Arial"/>
              </a:rPr>
              <a:t> in the categories like </a:t>
            </a:r>
            <a:r>
              <a:rPr b="1" i="0" lang="en-US" sz="1200" u="none" cap="none" strike="noStrike">
                <a:solidFill>
                  <a:srgbClr val="000000"/>
                </a:solidFill>
                <a:latin typeface="Arial"/>
                <a:ea typeface="Arial"/>
                <a:cs typeface="Arial"/>
                <a:sym typeface="Arial"/>
              </a:rPr>
              <a:t>game, tools, communication</a:t>
            </a:r>
            <a:r>
              <a:rPr b="0" i="0" lang="en-US" sz="1200" u="none" cap="none" strike="noStrike">
                <a:solidFill>
                  <a:srgbClr val="000000"/>
                </a:solidFill>
                <a:latin typeface="Arial"/>
                <a:ea typeface="Arial"/>
                <a:cs typeface="Arial"/>
                <a:sym typeface="Arial"/>
              </a:rPr>
              <a:t>. Developing in these can give them a better place in the market.</a:t>
            </a:r>
            <a:endParaRPr/>
          </a:p>
          <a:p>
            <a:pPr indent="0" lvl="0" marL="0" marR="0" rtl="0" algn="l">
              <a:lnSpc>
                <a:spcPct val="10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a:p>
            <a:pPr indent="-76200" lvl="0" marL="0" marR="0" rtl="0" algn="l">
              <a:lnSpc>
                <a:spcPct val="115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Average sizes of all 3 most installed categories of apps are well below 12 Mb size only .So,the app development company to target and limit the size of their app well below max 14 Mb .</a:t>
            </a:r>
            <a:endParaRPr/>
          </a:p>
          <a:p>
            <a:pPr indent="-76200" lvl="0" marL="0" marR="0" rtl="0" algn="l">
              <a:lnSpc>
                <a:spcPct val="115000"/>
              </a:lnSpc>
              <a:spcBef>
                <a:spcPts val="100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Customers' essential needs, such as a few categories of apps, drive a large number of installations. These Apps stand in top 10 of the Google Play store </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1) Facebook </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2) Gmail </a:t>
            </a:r>
            <a:br>
              <a:rPr b="0" i="0" lang="en-US" sz="12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3) Whatsapp Messenger</a:t>
            </a:r>
            <a:endParaRPr/>
          </a:p>
          <a:p>
            <a:pPr indent="-76200" lvl="0" marL="0" marR="0" rtl="0" algn="l">
              <a:lnSpc>
                <a:spcPct val="115000"/>
              </a:lnSpc>
              <a:spcBef>
                <a:spcPts val="100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Negative Correlation between Price and Installations &amp; slightly positive correlation between Ratings and Installations</a:t>
            </a:r>
            <a:endParaRPr/>
          </a:p>
          <a:p>
            <a:pPr indent="-76200" lvl="0" marL="0" marR="0" rtl="0" algn="l">
              <a:lnSpc>
                <a:spcPct val="115000"/>
              </a:lnSpc>
              <a:spcBef>
                <a:spcPts val="100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Number of installation according to content rating Everyone are in communica</a:t>
            </a:r>
            <a:r>
              <a:rPr lang="en-US" sz="1200"/>
              <a:t>t</a:t>
            </a:r>
            <a:r>
              <a:rPr b="0" i="0" lang="en-US" sz="1200" u="none" cap="none" strike="noStrike">
                <a:solidFill>
                  <a:srgbClr val="000000"/>
                </a:solidFill>
                <a:latin typeface="Arial"/>
                <a:ea typeface="Arial"/>
                <a:cs typeface="Arial"/>
                <a:sym typeface="Arial"/>
              </a:rPr>
              <a:t>ion and gaming categories. Whereas Social category apps like Facebook, linkedin, instagram are more confined to teen category.</a:t>
            </a:r>
            <a:endParaRPr/>
          </a:p>
          <a:p>
            <a:pPr indent="-76200" lvl="0" marL="0" marR="0" rtl="0" algn="l">
              <a:lnSpc>
                <a:spcPct val="115000"/>
              </a:lnSpc>
              <a:spcBef>
                <a:spcPts val="100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Regarding sentiment reviews,65% of them are positive, around 22% of user reviews are  and the remaining  14% of the reviews are neutral. </a:t>
            </a:r>
            <a:endParaRPr/>
          </a:p>
          <a:p>
            <a:pPr indent="-76200" lvl="0" marL="0" marR="0" rtl="0" algn="l">
              <a:lnSpc>
                <a:spcPct val="115000"/>
              </a:lnSpc>
              <a:spcBef>
                <a:spcPts val="1000"/>
              </a:spcBef>
              <a:spcAft>
                <a:spcPts val="0"/>
              </a:spcAft>
              <a:buClr>
                <a:srgbClr val="000000"/>
              </a:buClr>
              <a:buSzPts val="1200"/>
              <a:buFont typeface="Noto Sans Symbols"/>
              <a:buChar char="•"/>
            </a:pPr>
            <a:r>
              <a:rPr b="0" i="0" lang="en-US" sz="1200" u="none" cap="none" strike="noStrike">
                <a:solidFill>
                  <a:srgbClr val="000000"/>
                </a:solidFill>
                <a:latin typeface="Arial"/>
                <a:ea typeface="Arial"/>
                <a:cs typeface="Arial"/>
                <a:sym typeface="Arial"/>
              </a:rPr>
              <a:t>App seems to be which is updating more versions have more number of users.</a:t>
            </a:r>
            <a:br>
              <a:rPr b="0" i="0" lang="en-US" sz="1200" u="none" cap="none" strike="noStrike">
                <a:solidFill>
                  <a:srgbClr val="000000"/>
                </a:solidFill>
                <a:latin typeface="Arial"/>
                <a:ea typeface="Arial"/>
                <a:cs typeface="Arial"/>
                <a:sym typeface="Arial"/>
              </a:rPr>
            </a:br>
            <a:endParaRPr/>
          </a:p>
          <a:p>
            <a:pPr indent="0" lvl="0" marL="0" marR="0" rtl="0" algn="l">
              <a:lnSpc>
                <a:spcPct val="115000"/>
              </a:lnSpc>
              <a:spcBef>
                <a:spcPts val="1000"/>
              </a:spcBef>
              <a:spcAft>
                <a:spcPts val="0"/>
              </a:spcAft>
              <a:buClr>
                <a:srgbClr val="000000"/>
              </a:buClr>
              <a:buSzPts val="1200"/>
              <a:buFont typeface="Noto Sans Symbols"/>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26"/>
          <p:cNvSpPr txBox="1"/>
          <p:nvPr/>
        </p:nvSpPr>
        <p:spPr>
          <a:xfrm>
            <a:off x="738505" y="1238885"/>
            <a:ext cx="7953375" cy="1663065"/>
          </a:xfrm>
          <a:prstGeom prst="rect">
            <a:avLst/>
          </a:prstGeom>
          <a:noFill/>
          <a:ln>
            <a:noFill/>
          </a:ln>
        </p:spPr>
        <p:txBody>
          <a:bodyPr anchorCtr="0" anchor="t" bIns="45700" lIns="91425" spcFirstLastPara="1" rIns="91425" wrap="square" tIns="45700">
            <a:noAutofit/>
          </a:bodyPr>
          <a:lstStyle/>
          <a:p>
            <a:pPr indent="-88900" lvl="0" marL="0" marR="0" rtl="0" algn="l">
              <a:lnSpc>
                <a:spcPct val="115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Since most of the apps are in communication category,it is recommended to build apps related to Better free video calls experience,Apps which can make browsing experience better ,Improved Mail experience</a:t>
            </a:r>
            <a:endParaRPr/>
          </a:p>
          <a:p>
            <a:pPr indent="-88900" lvl="0" marL="0" marR="0" rtl="0" algn="l">
              <a:lnSpc>
                <a:spcPct val="115000"/>
              </a:lnSpc>
              <a:spcBef>
                <a:spcPts val="100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Customers' essential needs, such as a few categories of apps, drive a large number of installations. These Apps stand in top 10 of the Google Play store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1) Facebook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2) Gmail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3) Whatsapp Messenger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27"/>
          <p:cNvSpPr txBox="1"/>
          <p:nvPr/>
        </p:nvSpPr>
        <p:spPr>
          <a:xfrm>
            <a:off x="739140" y="1429385"/>
            <a:ext cx="8143875" cy="22936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                 </a:t>
            </a:r>
            <a:r>
              <a:rPr b="0" i="0" lang="en-US" sz="6400" u="none" cap="none" strike="noStrike">
                <a:solidFill>
                  <a:srgbClr val="CC0000"/>
                </a:solidFill>
                <a:latin typeface="Arial"/>
                <a:ea typeface="Arial"/>
                <a:cs typeface="Arial"/>
                <a:sym typeface="Arial"/>
              </a:rPr>
              <a:t>Q&amp;A</a:t>
            </a:r>
            <a:endParaRPr b="0" i="0" sz="6400" u="none" cap="none" strike="noStrike">
              <a:solidFill>
                <a:srgbClr val="CC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3"/>
          <p:cNvSpPr txBox="1"/>
          <p:nvPr/>
        </p:nvSpPr>
        <p:spPr>
          <a:xfrm>
            <a:off x="548005" y="357505"/>
            <a:ext cx="5751195" cy="365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Introduction:</a:t>
            </a:r>
            <a:endParaRPr/>
          </a:p>
        </p:txBody>
      </p:sp>
      <p:sp>
        <p:nvSpPr>
          <p:cNvPr id="899" name="Google Shape;899;p3"/>
          <p:cNvSpPr txBox="1"/>
          <p:nvPr/>
        </p:nvSpPr>
        <p:spPr>
          <a:xfrm>
            <a:off x="690880" y="1274445"/>
            <a:ext cx="7596505" cy="2259330"/>
          </a:xfrm>
          <a:prstGeom prst="rect">
            <a:avLst/>
          </a:prstGeom>
          <a:noFill/>
          <a:ln>
            <a:noFill/>
          </a:ln>
        </p:spPr>
        <p:txBody>
          <a:bodyPr anchorCtr="0" anchor="t" bIns="45700" lIns="91425" spcFirstLastPara="1" rIns="91425" wrap="square" tIns="45700">
            <a:noAutofit/>
          </a:bodyPr>
          <a:lstStyle/>
          <a:p>
            <a:pPr indent="-101600" lvl="0" marL="0" marR="0" rtl="0" algn="l">
              <a:lnSpc>
                <a:spcPct val="115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 Play store and user reviews dataset contains details of different applications and reviews from different users.</a:t>
            </a:r>
            <a:endParaRPr/>
          </a:p>
          <a:p>
            <a:pPr indent="-101600" lvl="0" marL="0" marR="0" rtl="0" algn="l">
              <a:lnSpc>
                <a:spcPct val="115000"/>
              </a:lnSpc>
              <a:spcBef>
                <a:spcPts val="80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Our </a:t>
            </a:r>
            <a:r>
              <a:rPr lang="en-US" sz="1600"/>
              <a:t>intention</a:t>
            </a:r>
            <a:r>
              <a:rPr lang="en-US" sz="1600"/>
              <a:t> </a:t>
            </a:r>
            <a:r>
              <a:rPr b="0" i="0" lang="en-US" sz="1600" u="none" cap="none" strike="noStrike">
                <a:solidFill>
                  <a:srgbClr val="000000"/>
                </a:solidFill>
                <a:latin typeface="Arial"/>
                <a:ea typeface="Arial"/>
                <a:cs typeface="Arial"/>
                <a:sym typeface="Arial"/>
              </a:rPr>
              <a:t>is to analyse the data and draw some insights through Python (Pandas) chart analysis , which can prove very beneficial to any Android app development company ,to understand what market demands and what kind or category/genre of apps they can go for as there product  .</a:t>
            </a:r>
            <a:br>
              <a:rPr b="0" i="0" lang="en-US" sz="1600" u="none" cap="none" strike="noStrike">
                <a:solidFill>
                  <a:srgbClr val="000000"/>
                </a:solidFill>
                <a:latin typeface="Arial"/>
                <a:ea typeface="Arial"/>
                <a:cs typeface="Arial"/>
                <a:sym typeface="Aria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4"/>
          <p:cNvSpPr txBox="1"/>
          <p:nvPr>
            <p:ph type="title"/>
          </p:nvPr>
        </p:nvSpPr>
        <p:spPr>
          <a:xfrm>
            <a:off x="621030" y="66040"/>
            <a:ext cx="7541895" cy="3873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C0000"/>
              </a:buClr>
              <a:buSzPts val="2000"/>
              <a:buFont typeface="Arial"/>
              <a:buNone/>
            </a:pPr>
            <a:r>
              <a:rPr lang="en-US" sz="2000"/>
              <a:t>Category Wise Play Store Apps Installs</a:t>
            </a:r>
            <a:endParaRPr sz="2000"/>
          </a:p>
        </p:txBody>
      </p:sp>
      <p:pic>
        <p:nvPicPr>
          <p:cNvPr id="905" name="Google Shape;905;p4"/>
          <p:cNvPicPr preferRelativeResize="0"/>
          <p:nvPr/>
        </p:nvPicPr>
        <p:blipFill rotWithShape="1">
          <a:blip r:embed="rId3">
            <a:alphaModFix/>
          </a:blip>
          <a:srcRect b="0" l="0" r="0" t="0"/>
          <a:stretch/>
        </p:blipFill>
        <p:spPr>
          <a:xfrm>
            <a:off x="825500" y="669290"/>
            <a:ext cx="7077075" cy="407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5"/>
          <p:cNvSpPr txBox="1"/>
          <p:nvPr>
            <p:ph type="title"/>
          </p:nvPr>
        </p:nvSpPr>
        <p:spPr>
          <a:xfrm>
            <a:off x="311785" y="110490"/>
            <a:ext cx="8118475" cy="46418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C0000"/>
              </a:buClr>
              <a:buSzPts val="2000"/>
              <a:buFont typeface="Arial"/>
              <a:buNone/>
            </a:pPr>
            <a:r>
              <a:rPr lang="en-US" sz="2000"/>
              <a:t>Category Wise Play Store Apps Installs</a:t>
            </a:r>
            <a:endParaRPr sz="2000"/>
          </a:p>
        </p:txBody>
      </p:sp>
      <p:sp>
        <p:nvSpPr>
          <p:cNvPr id="911" name="Google Shape;911;p5"/>
          <p:cNvSpPr txBox="1"/>
          <p:nvPr>
            <p:ph idx="1" type="body"/>
          </p:nvPr>
        </p:nvSpPr>
        <p:spPr>
          <a:xfrm>
            <a:off x="311785" y="1152525"/>
            <a:ext cx="8520430" cy="3416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A272E"/>
              </a:buClr>
              <a:buSzPts val="1800"/>
              <a:buChar char="●"/>
            </a:pPr>
            <a:r>
              <a:rPr lang="en-US">
                <a:solidFill>
                  <a:srgbClr val="0A272E"/>
                </a:solidFill>
              </a:rPr>
              <a:t>Findings : </a:t>
            </a:r>
            <a:r>
              <a:rPr lang="en-US" sz="1400">
                <a:solidFill>
                  <a:srgbClr val="0A272E"/>
                </a:solidFill>
              </a:rPr>
              <a:t>There are more reviews and ratings for a growing number of apps in the Play Store.</a:t>
            </a:r>
            <a:endParaRPr>
              <a:solidFill>
                <a:srgbClr val="0A272E"/>
              </a:solidFill>
            </a:endParaRPr>
          </a:p>
          <a:p>
            <a:pPr indent="0" lvl="0" marL="114300" rtl="0" algn="ctr">
              <a:lnSpc>
                <a:spcPct val="115000"/>
              </a:lnSpc>
              <a:spcBef>
                <a:spcPts val="0"/>
              </a:spcBef>
              <a:spcAft>
                <a:spcPts val="0"/>
              </a:spcAft>
              <a:buClr>
                <a:srgbClr val="0A272E"/>
              </a:buClr>
              <a:buSzPts val="1800"/>
              <a:buNone/>
            </a:pPr>
            <a:r>
              <a:rPr lang="en-US" sz="1400">
                <a:solidFill>
                  <a:srgbClr val="0A272E"/>
                </a:solidFill>
              </a:rPr>
              <a:t>1)Communications, 2) Gaming, 3)Family, 4) Tools</a:t>
            </a:r>
            <a:endParaRPr sz="1400">
              <a:solidFill>
                <a:srgbClr val="0A272E"/>
              </a:solidFill>
            </a:endParaRPr>
          </a:p>
          <a:p>
            <a:pPr indent="0" lvl="0" marL="114300" rtl="0" algn="l">
              <a:lnSpc>
                <a:spcPct val="115000"/>
              </a:lnSpc>
              <a:spcBef>
                <a:spcPts val="0"/>
              </a:spcBef>
              <a:spcAft>
                <a:spcPts val="0"/>
              </a:spcAft>
              <a:buClr>
                <a:srgbClr val="F5FDFF"/>
              </a:buClr>
              <a:buSzPts val="1800"/>
              <a:buNone/>
            </a:pPr>
            <a:r>
              <a:t/>
            </a:r>
            <a:endParaRPr>
              <a:solidFill>
                <a:srgbClr val="0A272E"/>
              </a:solidFill>
            </a:endParaRPr>
          </a:p>
          <a:p>
            <a:pPr indent="-342900" lvl="0" marL="457200" rtl="0" algn="l">
              <a:lnSpc>
                <a:spcPct val="115000"/>
              </a:lnSpc>
              <a:spcBef>
                <a:spcPts val="0"/>
              </a:spcBef>
              <a:spcAft>
                <a:spcPts val="0"/>
              </a:spcAft>
              <a:buClr>
                <a:srgbClr val="0A272E"/>
              </a:buClr>
              <a:buSzPts val="1800"/>
              <a:buChar char="●"/>
            </a:pPr>
            <a:r>
              <a:rPr lang="en-US">
                <a:solidFill>
                  <a:srgbClr val="0A272E"/>
                </a:solidFill>
              </a:rPr>
              <a:t>Recommendations: </a:t>
            </a:r>
            <a:endParaRPr>
              <a:solidFill>
                <a:srgbClr val="0A272E"/>
              </a:solidFill>
            </a:endParaRPr>
          </a:p>
          <a:p>
            <a:pPr indent="-317500" lvl="1" marL="914400" rtl="0" algn="l">
              <a:lnSpc>
                <a:spcPct val="115000"/>
              </a:lnSpc>
              <a:spcBef>
                <a:spcPts val="1600"/>
              </a:spcBef>
              <a:spcAft>
                <a:spcPts val="0"/>
              </a:spcAft>
              <a:buSzPts val="1400"/>
              <a:buChar char="○"/>
            </a:pPr>
            <a:r>
              <a:rPr lang="en-US">
                <a:solidFill>
                  <a:srgbClr val="0A272E"/>
                </a:solidFill>
              </a:rPr>
              <a:t>i) Investors in app development might choose from the aforementioned categories for high marketing returns.</a:t>
            </a:r>
            <a:endParaRPr>
              <a:solidFill>
                <a:srgbClr val="0A272E"/>
              </a:solidFill>
            </a:endParaRPr>
          </a:p>
          <a:p>
            <a:pPr indent="-317500" lvl="1" marL="914400" rtl="0" algn="l">
              <a:lnSpc>
                <a:spcPct val="115000"/>
              </a:lnSpc>
              <a:spcBef>
                <a:spcPts val="1600"/>
              </a:spcBef>
              <a:spcAft>
                <a:spcPts val="0"/>
              </a:spcAft>
              <a:buSzPts val="1400"/>
              <a:buChar char="○"/>
            </a:pPr>
            <a:r>
              <a:rPr lang="en-US">
                <a:solidFill>
                  <a:srgbClr val="0A272E"/>
                </a:solidFill>
              </a:rPr>
              <a:t>ii) Since they have become a need for every Android smartphone user, entrepreneurs and software solution providers may target these APP categories for marketing and contracting.</a:t>
            </a:r>
            <a:endParaRPr>
              <a:solidFill>
                <a:srgbClr val="0A272E"/>
              </a:solidFill>
            </a:endParaRPr>
          </a:p>
          <a:p>
            <a:pPr indent="0" lvl="0" marL="114300" rtl="0" algn="ctr">
              <a:lnSpc>
                <a:spcPct val="115000"/>
              </a:lnSpc>
              <a:spcBef>
                <a:spcPts val="0"/>
              </a:spcBef>
              <a:spcAft>
                <a:spcPts val="0"/>
              </a:spcAft>
              <a:buClr>
                <a:srgbClr val="F5FDFF"/>
              </a:buClr>
              <a:buSzPts val="1800"/>
              <a:buNone/>
            </a:pPr>
            <a:r>
              <a:t/>
            </a:r>
            <a:endParaRPr>
              <a:solidFill>
                <a:srgbClr val="0A272E"/>
              </a:solidFill>
            </a:endParaRPr>
          </a:p>
          <a:p>
            <a:pPr indent="0" lvl="0" marL="114300" rtl="0" algn="ctr">
              <a:lnSpc>
                <a:spcPct val="115000"/>
              </a:lnSpc>
              <a:spcBef>
                <a:spcPts val="0"/>
              </a:spcBef>
              <a:spcAft>
                <a:spcPts val="0"/>
              </a:spcAft>
              <a:buClr>
                <a:srgbClr val="F5FDFF"/>
              </a:buClr>
              <a:buSzPts val="1800"/>
              <a:buNone/>
            </a:pPr>
            <a:r>
              <a:t/>
            </a:r>
            <a:endParaRPr>
              <a:solidFill>
                <a:srgbClr val="0A272E"/>
              </a:solidFill>
            </a:endParaRPr>
          </a:p>
          <a:p>
            <a:pPr indent="0" lvl="0" marL="114300" rtl="0" algn="ctr">
              <a:lnSpc>
                <a:spcPct val="115000"/>
              </a:lnSpc>
              <a:spcBef>
                <a:spcPts val="0"/>
              </a:spcBef>
              <a:spcAft>
                <a:spcPts val="0"/>
              </a:spcAft>
              <a:buClr>
                <a:srgbClr val="F5FDFF"/>
              </a:buClr>
              <a:buSzPts val="1800"/>
              <a:buNone/>
            </a:pPr>
            <a:r>
              <a:t/>
            </a:r>
            <a:endParaRPr>
              <a:solidFill>
                <a:srgbClr val="0A272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
          <p:cNvSpPr txBox="1"/>
          <p:nvPr>
            <p:ph type="title"/>
          </p:nvPr>
        </p:nvSpPr>
        <p:spPr>
          <a:xfrm>
            <a:off x="59055" y="91440"/>
            <a:ext cx="8520430" cy="35179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C0000"/>
              </a:buClr>
              <a:buSzPts val="2000"/>
              <a:buFont typeface="Arial"/>
              <a:buNone/>
            </a:pPr>
            <a:r>
              <a:rPr lang="en-US" sz="2000"/>
              <a:t>Category Wise Most Popular Apps </a:t>
            </a:r>
            <a:endParaRPr sz="2000"/>
          </a:p>
        </p:txBody>
      </p:sp>
      <p:pic>
        <p:nvPicPr>
          <p:cNvPr id="917" name="Google Shape;917;p6"/>
          <p:cNvPicPr preferRelativeResize="0"/>
          <p:nvPr/>
        </p:nvPicPr>
        <p:blipFill rotWithShape="1">
          <a:blip r:embed="rId3">
            <a:alphaModFix/>
          </a:blip>
          <a:srcRect b="0" l="0" r="0" t="0"/>
          <a:stretch/>
        </p:blipFill>
        <p:spPr>
          <a:xfrm>
            <a:off x="814070" y="502285"/>
            <a:ext cx="7352665" cy="454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
          <p:cNvSpPr txBox="1"/>
          <p:nvPr>
            <p:ph type="title"/>
          </p:nvPr>
        </p:nvSpPr>
        <p:spPr>
          <a:xfrm>
            <a:off x="311785" y="445135"/>
            <a:ext cx="8520430" cy="57277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C0000"/>
              </a:buClr>
              <a:buSzPts val="2800"/>
              <a:buFont typeface="Arial"/>
              <a:buNone/>
            </a:pPr>
            <a:r>
              <a:rPr lang="en-US"/>
              <a:t>Category Wise Most Popular Apps </a:t>
            </a:r>
            <a:endParaRPr/>
          </a:p>
        </p:txBody>
      </p:sp>
      <p:sp>
        <p:nvSpPr>
          <p:cNvPr id="923" name="Google Shape;923;p7"/>
          <p:cNvSpPr/>
          <p:nvPr/>
        </p:nvSpPr>
        <p:spPr>
          <a:xfrm>
            <a:off x="556260" y="1211580"/>
            <a:ext cx="7420610" cy="3108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A272E"/>
              </a:buClr>
              <a:buSzPts val="1400"/>
              <a:buFont typeface="Arial"/>
              <a:buNone/>
            </a:pPr>
            <a:r>
              <a:rPr b="0" i="0" lang="en-US" sz="1400" u="none" cap="none" strike="noStrike">
                <a:solidFill>
                  <a:srgbClr val="0A272E"/>
                </a:solidFill>
                <a:latin typeface="Arial"/>
                <a:ea typeface="Arial"/>
                <a:cs typeface="Arial"/>
                <a:sym typeface="Arial"/>
              </a:rPr>
              <a:t>Findings : From the above bar Chart we filtered negligible count of Reviews (considered only which having more than 1000 reviews) and Ratings (Which rated more than 4). So that we can infer the most popular App Category. </a:t>
            </a:r>
            <a:endParaRPr b="0" i="0" sz="1400" u="none" cap="none" strike="noStrike">
              <a:solidFill>
                <a:srgbClr val="0A272E"/>
              </a:solidFill>
              <a:latin typeface="Arial"/>
              <a:ea typeface="Arial"/>
              <a:cs typeface="Arial"/>
              <a:sym typeface="Arial"/>
            </a:endParaRPr>
          </a:p>
          <a:p>
            <a:pPr indent="0" lvl="0" marL="0" marR="0" rtl="0" algn="l">
              <a:lnSpc>
                <a:spcPct val="100000"/>
              </a:lnSpc>
              <a:spcBef>
                <a:spcPts val="0"/>
              </a:spcBef>
              <a:spcAft>
                <a:spcPts val="0"/>
              </a:spcAft>
              <a:buClr>
                <a:srgbClr val="0A272E"/>
              </a:buClr>
              <a:buSzPts val="1400"/>
              <a:buFont typeface="Arial"/>
              <a:buNone/>
            </a:pPr>
            <a:r>
              <a:rPr b="0" i="0" lang="en-US" sz="1400" u="none" cap="none" strike="noStrike">
                <a:solidFill>
                  <a:srgbClr val="0A272E"/>
                </a:solidFill>
                <a:latin typeface="Arial"/>
                <a:ea typeface="Arial"/>
                <a:cs typeface="Arial"/>
                <a:sym typeface="Arial"/>
              </a:rPr>
              <a:t> 		</a:t>
            </a:r>
            <a:endParaRPr b="0" i="0" sz="1400" u="none" cap="none" strike="noStrike">
              <a:solidFill>
                <a:srgbClr val="0A272E"/>
              </a:solidFill>
              <a:latin typeface="Arial"/>
              <a:ea typeface="Arial"/>
              <a:cs typeface="Arial"/>
              <a:sym typeface="Arial"/>
            </a:endParaRPr>
          </a:p>
          <a:p>
            <a:pPr indent="0" lvl="0" marL="0" marR="0" rtl="0" algn="l">
              <a:lnSpc>
                <a:spcPct val="100000"/>
              </a:lnSpc>
              <a:spcBef>
                <a:spcPts val="0"/>
              </a:spcBef>
              <a:spcAft>
                <a:spcPts val="0"/>
              </a:spcAft>
              <a:buClr>
                <a:srgbClr val="0A272E"/>
              </a:buClr>
              <a:buSzPts val="1400"/>
              <a:buFont typeface="Arial"/>
              <a:buNone/>
            </a:pPr>
            <a:r>
              <a:rPr b="0" i="0" lang="en-US" sz="1400" u="none" cap="none" strike="noStrike">
                <a:solidFill>
                  <a:srgbClr val="0A272E"/>
                </a:solidFill>
                <a:latin typeface="Arial"/>
                <a:ea typeface="Arial"/>
                <a:cs typeface="Arial"/>
                <a:sym typeface="Arial"/>
              </a:rPr>
              <a:t>			1) Family, 2) Gaming</a:t>
            </a:r>
            <a:endParaRPr b="0" i="0" sz="1400" u="none" cap="none" strike="noStrike">
              <a:solidFill>
                <a:srgbClr val="0A272E"/>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A272E"/>
              </a:solidFill>
              <a:latin typeface="Arial"/>
              <a:ea typeface="Arial"/>
              <a:cs typeface="Arial"/>
              <a:sym typeface="Arial"/>
            </a:endParaRPr>
          </a:p>
          <a:p>
            <a:pPr indent="0" lvl="0" marL="0" marR="0" rtl="0" algn="l">
              <a:lnSpc>
                <a:spcPct val="100000"/>
              </a:lnSpc>
              <a:spcBef>
                <a:spcPts val="0"/>
              </a:spcBef>
              <a:spcAft>
                <a:spcPts val="0"/>
              </a:spcAft>
              <a:buClr>
                <a:srgbClr val="0A272E"/>
              </a:buClr>
              <a:buSzPts val="1400"/>
              <a:buFont typeface="Arial"/>
              <a:buNone/>
            </a:pPr>
            <a:r>
              <a:rPr b="0" i="0" lang="en-US" sz="1400" u="none" cap="none" strike="noStrike">
                <a:solidFill>
                  <a:srgbClr val="0A272E"/>
                </a:solidFill>
                <a:latin typeface="Arial"/>
                <a:ea typeface="Arial"/>
                <a:cs typeface="Arial"/>
                <a:sym typeface="Arial"/>
              </a:rPr>
              <a:t>Recommendations: </a:t>
            </a:r>
            <a:endParaRPr b="0" i="0" sz="1400" u="none" cap="none" strike="noStrike">
              <a:solidFill>
                <a:srgbClr val="0A272E"/>
              </a:solidFill>
              <a:latin typeface="Arial"/>
              <a:ea typeface="Arial"/>
              <a:cs typeface="Arial"/>
              <a:sym typeface="Arial"/>
            </a:endParaRPr>
          </a:p>
          <a:p>
            <a:pPr indent="0" lvl="1" marL="0" marR="0" rtl="0" algn="l">
              <a:lnSpc>
                <a:spcPct val="100000"/>
              </a:lnSpc>
              <a:spcBef>
                <a:spcPts val="0"/>
              </a:spcBef>
              <a:spcAft>
                <a:spcPts val="0"/>
              </a:spcAft>
              <a:buClr>
                <a:srgbClr val="0A272E"/>
              </a:buClr>
              <a:buSzPts val="1400"/>
              <a:buFont typeface="Arial"/>
              <a:buNone/>
            </a:pPr>
            <a:r>
              <a:rPr b="0" i="0" lang="en-US" sz="1400" u="none" cap="none" strike="noStrike">
                <a:solidFill>
                  <a:srgbClr val="0A272E"/>
                </a:solidFill>
                <a:latin typeface="Arial"/>
                <a:ea typeface="Arial"/>
                <a:cs typeface="Arial"/>
                <a:sym typeface="Arial"/>
              </a:rPr>
              <a:t>	i) Investors in app development might choose from the aforementioned 	categories for high marketing returns.</a:t>
            </a:r>
            <a:endParaRPr b="0" i="0" sz="1400" u="none" cap="none" strike="noStrike">
              <a:solidFill>
                <a:srgbClr val="0A272E"/>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A272E"/>
              </a:solidFill>
              <a:latin typeface="Arial"/>
              <a:ea typeface="Arial"/>
              <a:cs typeface="Arial"/>
              <a:sym typeface="Arial"/>
            </a:endParaRPr>
          </a:p>
          <a:p>
            <a:pPr indent="0" lvl="1" marL="0" marR="0" rtl="0" algn="l">
              <a:lnSpc>
                <a:spcPct val="100000"/>
              </a:lnSpc>
              <a:spcBef>
                <a:spcPts val="0"/>
              </a:spcBef>
              <a:spcAft>
                <a:spcPts val="0"/>
              </a:spcAft>
              <a:buClr>
                <a:srgbClr val="0A272E"/>
              </a:buClr>
              <a:buSzPts val="1400"/>
              <a:buFont typeface="Arial"/>
              <a:buNone/>
            </a:pPr>
            <a:r>
              <a:rPr b="0" i="0" lang="en-US" sz="1400" u="none" cap="none" strike="noStrike">
                <a:solidFill>
                  <a:srgbClr val="0A272E"/>
                </a:solidFill>
                <a:latin typeface="Arial"/>
                <a:ea typeface="Arial"/>
                <a:cs typeface="Arial"/>
                <a:sym typeface="Arial"/>
              </a:rPr>
              <a:t>	ii) Since they have become a need for every Android smartphone user, 	entrepreneurs and software solution providers may target these APP categories 	for marketing and contracting.</a:t>
            </a:r>
            <a:endParaRPr b="0" i="0" sz="1400" u="none" cap="none" strike="noStrike">
              <a:solidFill>
                <a:srgbClr val="0A272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9"/>
          <p:cNvSpPr/>
          <p:nvPr/>
        </p:nvSpPr>
        <p:spPr>
          <a:xfrm>
            <a:off x="548005" y="357505"/>
            <a:ext cx="5751195" cy="365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Barh Graph showing average installs ,Category Wise</a:t>
            </a:r>
            <a:endParaRPr/>
          </a:p>
        </p:txBody>
      </p:sp>
      <p:pic>
        <p:nvPicPr>
          <p:cNvPr id="929" name="Google Shape;929;p9"/>
          <p:cNvPicPr preferRelativeResize="0"/>
          <p:nvPr/>
        </p:nvPicPr>
        <p:blipFill rotWithShape="1">
          <a:blip r:embed="rId3">
            <a:alphaModFix/>
          </a:blip>
          <a:srcRect b="0" l="0" r="0" t="0"/>
          <a:stretch/>
        </p:blipFill>
        <p:spPr>
          <a:xfrm>
            <a:off x="497840" y="995680"/>
            <a:ext cx="8247380" cy="393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0"/>
          <p:cNvSpPr/>
          <p:nvPr/>
        </p:nvSpPr>
        <p:spPr>
          <a:xfrm>
            <a:off x="548005" y="357505"/>
            <a:ext cx="5751195" cy="335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Barh Graph showing average installs ,Category Wise </a:t>
            </a:r>
            <a:endParaRPr/>
          </a:p>
        </p:txBody>
      </p:sp>
      <p:pic>
        <p:nvPicPr>
          <p:cNvPr id="935" name="Google Shape;935;p10"/>
          <p:cNvPicPr preferRelativeResize="0"/>
          <p:nvPr/>
        </p:nvPicPr>
        <p:blipFill rotWithShape="1">
          <a:blip r:embed="rId3">
            <a:alphaModFix/>
          </a:blip>
          <a:srcRect b="0" l="0" r="0" t="0"/>
          <a:stretch/>
        </p:blipFill>
        <p:spPr>
          <a:xfrm>
            <a:off x="782320" y="988695"/>
            <a:ext cx="4436110" cy="3905250"/>
          </a:xfrm>
          <a:prstGeom prst="rect">
            <a:avLst/>
          </a:prstGeom>
          <a:noFill/>
          <a:ln>
            <a:noFill/>
          </a:ln>
        </p:spPr>
      </p:pic>
      <p:sp>
        <p:nvSpPr>
          <p:cNvPr id="936" name="Google Shape;936;p10"/>
          <p:cNvSpPr/>
          <p:nvPr/>
        </p:nvSpPr>
        <p:spPr>
          <a:xfrm>
            <a:off x="5393690" y="1012825"/>
            <a:ext cx="3065780" cy="3261995"/>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Noto Sans Symbols"/>
              <a:buChar char="•"/>
            </a:pPr>
            <a:r>
              <a:rPr b="0" i="0" lang="en-US" sz="1400" u="sng" cap="none" strike="noStrike">
                <a:solidFill>
                  <a:srgbClr val="000000"/>
                </a:solidFill>
                <a:latin typeface="Arial"/>
                <a:ea typeface="Arial"/>
                <a:cs typeface="Arial"/>
                <a:sym typeface="Arial"/>
              </a:rPr>
              <a:t>Findings &amp; Recommendations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recommend to develop an app in top 3 max installed categories of apps.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1) Communication or</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 Social  or</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3)Online Video Players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We find Parenting , Medicals ,Events, Auto &amp; Vehicles category are least installed so we don’t recommend to develop such apps </a:t>
            </a:r>
            <a:r>
              <a:rPr b="0" i="0" lang="en-US" sz="1400" u="sng" cap="none" strike="noStrike">
                <a:solidFill>
                  <a:srgbClr val="000000"/>
                </a:solidFill>
                <a:latin typeface="Arial"/>
                <a:ea typeface="Arial"/>
                <a:cs typeface="Arial"/>
                <a:sym typeface="Arial"/>
              </a:rPr>
              <a:t>.</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resentation">
  <a:themeElements>
    <a:clrScheme name="Presentation 1">
      <a:dk1>
        <a:srgbClr val="CC0000"/>
      </a:dk1>
      <a:lt1>
        <a:srgbClr val="134F5C"/>
      </a:lt1>
      <a:dk2>
        <a:srgbClr val="FFF1F1"/>
      </a:dk2>
      <a:lt2>
        <a:srgbClr val="F5FDFF"/>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
  <a:themeElements>
    <a:clrScheme name="Presentation 1">
      <a:dk1>
        <a:srgbClr val="CC0000"/>
      </a:dk1>
      <a:lt1>
        <a:srgbClr val="134F5C"/>
      </a:lt1>
      <a:dk2>
        <a:srgbClr val="FFF1F1"/>
      </a:dk2>
      <a:lt2>
        <a:srgbClr val="F5FDFF"/>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resentation">
  <a:themeElements>
    <a:clrScheme name="Presentation 1">
      <a:dk1>
        <a:srgbClr val="CC0000"/>
      </a:dk1>
      <a:lt1>
        <a:srgbClr val="134F5C"/>
      </a:lt1>
      <a:dk2>
        <a:srgbClr val="FFF1F1"/>
      </a:dk2>
      <a:lt2>
        <a:srgbClr val="F5FDFF"/>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resentation">
  <a:themeElements>
    <a:clrScheme name="Presentation 1">
      <a:dk1>
        <a:srgbClr val="CC0000"/>
      </a:dk1>
      <a:lt1>
        <a:srgbClr val="134F5C"/>
      </a:lt1>
      <a:dk2>
        <a:srgbClr val="FFF1F1"/>
      </a:dk2>
      <a:lt2>
        <a:srgbClr val="F5FDFF"/>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2022-03-16T09:49:32Z</dcterms:created>
</cp:coreProperties>
</file>