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95" r:id="rId7"/>
    <p:sldId id="259" r:id="rId8"/>
    <p:sldId id="296" r:id="rId9"/>
    <p:sldId id="261" r:id="rId10"/>
    <p:sldId id="262" r:id="rId11"/>
    <p:sldId id="263" r:id="rId12"/>
    <p:sldId id="264" r:id="rId13"/>
    <p:sldId id="265" r:id="rId14"/>
    <p:sldId id="266" r:id="rId15"/>
    <p:sldId id="267" r:id="rId16"/>
    <p:sldId id="268" r:id="rId17"/>
    <p:sldId id="269" r:id="rId18"/>
    <p:sldId id="270" r:id="rId19"/>
    <p:sldId id="271" r:id="rId20"/>
    <p:sldId id="338" r:id="rId21"/>
    <p:sldId id="272" r:id="rId22"/>
    <p:sldId id="294" r:id="rId23"/>
    <p:sldId id="332" r:id="rId24"/>
    <p:sldId id="333" r:id="rId25"/>
    <p:sldId id="334" r:id="rId26"/>
    <p:sldId id="335" r:id="rId27"/>
    <p:sldId id="278" r:id="rId28"/>
    <p:sldId id="288" r:id="rId29"/>
  </p:sldIdLst>
  <p:sldSz cx="9144000" cy="5143500"/>
  <p:notesSz cx="6858000" cy="9144000"/>
  <p:embeddedFontLst>
    <p:embeddedFont>
      <p:font typeface="Bebas Neue" panose="020B0606020202050201"/>
      <p:regular r:id="rId33"/>
    </p:embeddedFont>
    <p:embeddedFont>
      <p:font typeface="Barlow Light" panose="00000500000000000000"/>
      <p:regular r:id="rId34"/>
    </p:embeddedFont>
    <p:embeddedFont>
      <p:font typeface="Barlow Medium" panose="00000500000000000000"/>
      <p:regular r:id="rId35"/>
    </p:embeddedFont>
    <p:embeddedFont>
      <p:font typeface="Calibri" panose="020F0502020204030204"/>
      <p:regular r:id="rId36"/>
    </p:embeddedFont>
    <p:embeddedFont>
      <p:font typeface="Montserrat" panose="00000500000000000000"/>
      <p:regular r:id="rId37"/>
      <p:bold r:id="rId38"/>
      <p:italic r:id="rId39"/>
    </p:embeddedFont>
    <p:embeddedFont>
      <p:font typeface="Barlow" panose="0000050000000000000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ED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11.fntdata"/><Relationship Id="rId42" Type="http://schemas.openxmlformats.org/officeDocument/2006/relationships/font" Target="fonts/font10.fntdata"/><Relationship Id="rId41" Type="http://schemas.openxmlformats.org/officeDocument/2006/relationships/font" Target="fonts/font9.fntdata"/><Relationship Id="rId40" Type="http://schemas.openxmlformats.org/officeDocument/2006/relationships/font" Target="fonts/font8.fntdata"/><Relationship Id="rId4" Type="http://schemas.openxmlformats.org/officeDocument/2006/relationships/notesMaster" Target="notesMasters/notesMaster1.xml"/><Relationship Id="rId39" Type="http://schemas.openxmlformats.org/officeDocument/2006/relationships/font" Target="fonts/font7.fntdata"/><Relationship Id="rId38" Type="http://schemas.openxmlformats.org/officeDocument/2006/relationships/font" Target="fonts/font6.fntdata"/><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g35f391192_06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5f391192_0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g35f391192_07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5f391192_0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g35f391192_08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5f391192_0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0" name="Shape 240"/>
        <p:cNvGrpSpPr/>
        <p:nvPr/>
      </p:nvGrpSpPr>
      <p:grpSpPr>
        <a:xfrm>
          <a:off x="0" y="0"/>
          <a:ext cx="0" cy="0"/>
          <a:chOff x="0" y="0"/>
          <a:chExt cx="0" cy="0"/>
        </a:xfrm>
      </p:grpSpPr>
      <p:sp>
        <p:nvSpPr>
          <p:cNvPr id="241" name="Google Shape;241;g35ed75ccf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5ed75ccf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260"/>
        <p:cNvGrpSpPr/>
        <p:nvPr/>
      </p:nvGrpSpPr>
      <p:grpSpPr>
        <a:xfrm>
          <a:off x="0" y="0"/>
          <a:ext cx="0" cy="0"/>
          <a:chOff x="0" y="0"/>
          <a:chExt cx="0" cy="0"/>
        </a:xfrm>
      </p:grpSpPr>
      <p:sp>
        <p:nvSpPr>
          <p:cNvPr id="261" name="Google Shape;261;g35ed75ccf_02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ed75ccf_0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7" name="Shape 267"/>
        <p:cNvGrpSpPr/>
        <p:nvPr/>
      </p:nvGrpSpPr>
      <p:grpSpPr>
        <a:xfrm>
          <a:off x="0" y="0"/>
          <a:ext cx="0" cy="0"/>
          <a:chOff x="0" y="0"/>
          <a:chExt cx="0" cy="0"/>
        </a:xfrm>
      </p:grpSpPr>
      <p:sp>
        <p:nvSpPr>
          <p:cNvPr id="268" name="Google Shape;268;g35ed75ccf_03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ed75ccf_0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g35ed75ccf_04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ed75ccf_0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6" name="Shape 1466"/>
        <p:cNvGrpSpPr/>
        <p:nvPr/>
      </p:nvGrpSpPr>
      <p:grpSpPr>
        <a:xfrm>
          <a:off x="0" y="0"/>
          <a:ext cx="0" cy="0"/>
          <a:chOff x="0" y="0"/>
          <a:chExt cx="0" cy="0"/>
        </a:xfrm>
      </p:grpSpPr>
      <p:sp>
        <p:nvSpPr>
          <p:cNvPr id="1467" name="Google Shape;1467;g41a98d525d_0_3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8" name="Google Shape;1468;g41a98d525d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6" name="Shape 1466"/>
        <p:cNvGrpSpPr/>
        <p:nvPr/>
      </p:nvGrpSpPr>
      <p:grpSpPr>
        <a:xfrm>
          <a:off x="0" y="0"/>
          <a:ext cx="0" cy="0"/>
          <a:chOff x="0" y="0"/>
          <a:chExt cx="0" cy="0"/>
        </a:xfrm>
      </p:grpSpPr>
      <p:sp>
        <p:nvSpPr>
          <p:cNvPr id="1467" name="Google Shape;1467;g41a98d525d_0_3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8" name="Google Shape;1468;g41a98d525d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6" name="Shape 1466"/>
        <p:cNvGrpSpPr/>
        <p:nvPr/>
      </p:nvGrpSpPr>
      <p:grpSpPr>
        <a:xfrm>
          <a:off x="0" y="0"/>
          <a:ext cx="0" cy="0"/>
          <a:chOff x="0" y="0"/>
          <a:chExt cx="0" cy="0"/>
        </a:xfrm>
      </p:grpSpPr>
      <p:sp>
        <p:nvSpPr>
          <p:cNvPr id="1467" name="Google Shape;1467;g41a98d525d_0_3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8" name="Google Shape;1468;g41a98d525d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6" name="Shape 1466"/>
        <p:cNvGrpSpPr/>
        <p:nvPr/>
      </p:nvGrpSpPr>
      <p:grpSpPr>
        <a:xfrm>
          <a:off x="0" y="0"/>
          <a:ext cx="0" cy="0"/>
          <a:chOff x="0" y="0"/>
          <a:chExt cx="0" cy="0"/>
        </a:xfrm>
      </p:grpSpPr>
      <p:sp>
        <p:nvSpPr>
          <p:cNvPr id="1467" name="Google Shape;1467;g41a98d525d_0_3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8" name="Google Shape;1468;g41a98d525d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6" name="Shape 1466"/>
        <p:cNvGrpSpPr/>
        <p:nvPr/>
      </p:nvGrpSpPr>
      <p:grpSpPr>
        <a:xfrm>
          <a:off x="0" y="0"/>
          <a:ext cx="0" cy="0"/>
          <a:chOff x="0" y="0"/>
          <a:chExt cx="0" cy="0"/>
        </a:xfrm>
      </p:grpSpPr>
      <p:sp>
        <p:nvSpPr>
          <p:cNvPr id="1467" name="Google Shape;1467;g41a98d525d_0_3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8" name="Google Shape;1468;g41a98d525d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7" name="Shape 397"/>
        <p:cNvGrpSpPr/>
        <p:nvPr/>
      </p:nvGrpSpPr>
      <p:grpSpPr>
        <a:xfrm>
          <a:off x="0" y="0"/>
          <a:ext cx="0" cy="0"/>
          <a:chOff x="0" y="0"/>
          <a:chExt cx="0" cy="0"/>
        </a:xfrm>
      </p:grpSpPr>
      <p:sp>
        <p:nvSpPr>
          <p:cNvPr id="398" name="Google Shape;398;g35ed75ccf_02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35ed75ccf_0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6" name="Shape 606"/>
        <p:cNvGrpSpPr/>
        <p:nvPr/>
      </p:nvGrpSpPr>
      <p:grpSpPr>
        <a:xfrm>
          <a:off x="0" y="0"/>
          <a:ext cx="0" cy="0"/>
          <a:chOff x="0" y="0"/>
          <a:chExt cx="0" cy="0"/>
        </a:xfrm>
      </p:grpSpPr>
      <p:sp>
        <p:nvSpPr>
          <p:cNvPr id="607" name="Google Shape;607;gb2f7c811ed_0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b2f7c811ed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35f391192_0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35ed75ccf_01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ed75ccf_0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35f391192_01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f391192_0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35f391192_04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g35f391192_05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9" name="Shape 9"/>
        <p:cNvGrpSpPr/>
        <p:nvPr/>
      </p:nvGrpSpPr>
      <p:grpSpPr>
        <a:xfrm>
          <a:off x="0" y="0"/>
          <a:ext cx="0" cy="0"/>
          <a:chOff x="0" y="0"/>
          <a:chExt cx="0" cy="0"/>
        </a:xfrm>
      </p:grpSpPr>
      <p:pic>
        <p:nvPicPr>
          <p:cNvPr id="10" name="Google Shape;10;p2"/>
          <p:cNvPicPr preferRelativeResize="0"/>
          <p:nvPr/>
        </p:nvPicPr>
        <p:blipFill>
          <a:blip r:embed="rId2"/>
          <a:stretch>
            <a:fillRect/>
          </a:stretch>
        </p:blipFill>
        <p:spPr>
          <a:xfrm>
            <a:off x="0" y="0"/>
            <a:ext cx="9144000" cy="5143500"/>
          </a:xfrm>
          <a:prstGeom prst="rect">
            <a:avLst/>
          </a:prstGeom>
          <a:noFill/>
          <a:ln>
            <a:noFill/>
          </a:ln>
        </p:spPr>
      </p:pic>
      <p:sp>
        <p:nvSpPr>
          <p:cNvPr id="11" name="Google Shape;11;p2"/>
          <p:cNvSpPr txBox="1"/>
          <p:nvPr>
            <p:ph type="ctrTitle"/>
          </p:nvPr>
        </p:nvSpPr>
        <p:spPr>
          <a:xfrm>
            <a:off x="626700" y="620225"/>
            <a:ext cx="5693400" cy="1958400"/>
          </a:xfrm>
          <a:prstGeom prst="rect">
            <a:avLst/>
          </a:prstGeom>
          <a:effectLst>
            <a:outerShdw blurRad="28575" dist="19050" dir="2700000" algn="bl" rotWithShape="0">
              <a:schemeClr val="dk1">
                <a:alpha val="20000"/>
              </a:schemeClr>
            </a:outerShdw>
          </a:effectLst>
        </p:spPr>
        <p:txBody>
          <a:bodyPr spcFirstLastPara="1" wrap="square" lIns="0" tIns="0" rIns="0" bIns="0" anchor="t" anchorCtr="0">
            <a:noAutofit/>
          </a:bodyPr>
          <a:lstStyle>
            <a:lvl1pPr lvl="0" rtl="0">
              <a:spcBef>
                <a:spcPts val="0"/>
              </a:spcBef>
              <a:spcAft>
                <a:spcPts val="0"/>
              </a:spcAft>
              <a:buClr>
                <a:schemeClr val="lt1"/>
              </a:buClr>
              <a:buSzPts val="7200"/>
              <a:buNone/>
              <a:defRPr sz="7200">
                <a:solidFill>
                  <a:schemeClr val="lt1"/>
                </a:solidFill>
              </a:defRPr>
            </a:lvl1pPr>
            <a:lvl2pPr lvl="1" rtl="0">
              <a:spcBef>
                <a:spcPts val="0"/>
              </a:spcBef>
              <a:spcAft>
                <a:spcPts val="0"/>
              </a:spcAft>
              <a:buClr>
                <a:schemeClr val="lt1"/>
              </a:buClr>
              <a:buSzPts val="7200"/>
              <a:buNone/>
              <a:defRPr sz="7200">
                <a:solidFill>
                  <a:schemeClr val="lt1"/>
                </a:solidFill>
              </a:defRPr>
            </a:lvl2pPr>
            <a:lvl3pPr lvl="2" rtl="0">
              <a:spcBef>
                <a:spcPts val="0"/>
              </a:spcBef>
              <a:spcAft>
                <a:spcPts val="0"/>
              </a:spcAft>
              <a:buClr>
                <a:schemeClr val="lt1"/>
              </a:buClr>
              <a:buSzPts val="7200"/>
              <a:buNone/>
              <a:defRPr sz="7200">
                <a:solidFill>
                  <a:schemeClr val="lt1"/>
                </a:solidFill>
              </a:defRPr>
            </a:lvl3pPr>
            <a:lvl4pPr lvl="3" rtl="0">
              <a:spcBef>
                <a:spcPts val="0"/>
              </a:spcBef>
              <a:spcAft>
                <a:spcPts val="0"/>
              </a:spcAft>
              <a:buClr>
                <a:schemeClr val="lt1"/>
              </a:buClr>
              <a:buSzPts val="7200"/>
              <a:buNone/>
              <a:defRPr sz="7200">
                <a:solidFill>
                  <a:schemeClr val="lt1"/>
                </a:solidFill>
              </a:defRPr>
            </a:lvl4pPr>
            <a:lvl5pPr lvl="4" rtl="0">
              <a:spcBef>
                <a:spcPts val="0"/>
              </a:spcBef>
              <a:spcAft>
                <a:spcPts val="0"/>
              </a:spcAft>
              <a:buClr>
                <a:schemeClr val="lt1"/>
              </a:buClr>
              <a:buSzPts val="7200"/>
              <a:buNone/>
              <a:defRPr sz="7200">
                <a:solidFill>
                  <a:schemeClr val="lt1"/>
                </a:solidFill>
              </a:defRPr>
            </a:lvl5pPr>
            <a:lvl6pPr lvl="5" rtl="0">
              <a:spcBef>
                <a:spcPts val="0"/>
              </a:spcBef>
              <a:spcAft>
                <a:spcPts val="0"/>
              </a:spcAft>
              <a:buClr>
                <a:schemeClr val="lt1"/>
              </a:buClr>
              <a:buSzPts val="7200"/>
              <a:buNone/>
              <a:defRPr sz="7200">
                <a:solidFill>
                  <a:schemeClr val="lt1"/>
                </a:solidFill>
              </a:defRPr>
            </a:lvl6pPr>
            <a:lvl7pPr lvl="6" rtl="0">
              <a:spcBef>
                <a:spcPts val="0"/>
              </a:spcBef>
              <a:spcAft>
                <a:spcPts val="0"/>
              </a:spcAft>
              <a:buClr>
                <a:schemeClr val="lt1"/>
              </a:buClr>
              <a:buSzPts val="7200"/>
              <a:buNone/>
              <a:defRPr sz="7200">
                <a:solidFill>
                  <a:schemeClr val="lt1"/>
                </a:solidFill>
              </a:defRPr>
            </a:lvl7pPr>
            <a:lvl8pPr lvl="7" rtl="0">
              <a:spcBef>
                <a:spcPts val="0"/>
              </a:spcBef>
              <a:spcAft>
                <a:spcPts val="0"/>
              </a:spcAft>
              <a:buClr>
                <a:schemeClr val="lt1"/>
              </a:buClr>
              <a:buSzPts val="7200"/>
              <a:buNone/>
              <a:defRPr sz="7200">
                <a:solidFill>
                  <a:schemeClr val="lt1"/>
                </a:solidFill>
              </a:defRPr>
            </a:lvl8pPr>
            <a:lvl9pPr lvl="8" rtl="0">
              <a:spcBef>
                <a:spcPts val="0"/>
              </a:spcBef>
              <a:spcAft>
                <a:spcPts val="0"/>
              </a:spcAft>
              <a:buClr>
                <a:schemeClr val="lt1"/>
              </a:buClr>
              <a:buSzPts val="7200"/>
              <a:buNone/>
              <a:defRPr sz="7200">
                <a:solidFill>
                  <a:schemeClr val="lt1"/>
                </a:solidFill>
              </a:defRPr>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lt1"/>
            </a:gs>
            <a:gs pos="50000">
              <a:schemeClr val="accent1"/>
            </a:gs>
            <a:gs pos="100000">
              <a:schemeClr val="accent2"/>
            </a:gs>
          </a:gsLst>
          <a:path path="circle">
            <a:fillToRect t="100000" r="100000"/>
          </a:path>
          <a:tileRect l="-100000" b="-100000"/>
        </a:gradFill>
        <a:effectLst/>
      </p:bgPr>
    </p:bg>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26700" y="620225"/>
            <a:ext cx="7433400" cy="723300"/>
          </a:xfrm>
          <a:prstGeom prst="rect">
            <a:avLst/>
          </a:prstGeom>
        </p:spPr>
        <p:txBody>
          <a:bodyPr spcFirstLastPara="1" wrap="square" lIns="0" tIns="0" rIns="0" bIns="0" anchor="t"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5" name="Google Shape;15;p3"/>
          <p:cNvSpPr txBox="1"/>
          <p:nvPr>
            <p:ph type="subTitle" idx="1"/>
          </p:nvPr>
        </p:nvSpPr>
        <p:spPr>
          <a:xfrm>
            <a:off x="626700" y="1419727"/>
            <a:ext cx="7433400" cy="4002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2400"/>
              <a:buNone/>
              <a:defRPr/>
            </a:lvl1pPr>
            <a:lvl2pPr lvl="1" rtl="0">
              <a:spcBef>
                <a:spcPts val="800"/>
              </a:spcBef>
              <a:spcAft>
                <a:spcPts val="0"/>
              </a:spcAft>
              <a:buClr>
                <a:schemeClr val="dk2"/>
              </a:buClr>
              <a:buSzPts val="3000"/>
              <a:buNone/>
              <a:defRPr sz="3000"/>
            </a:lvl2pPr>
            <a:lvl3pPr lvl="2" rtl="0">
              <a:spcBef>
                <a:spcPts val="800"/>
              </a:spcBef>
              <a:spcAft>
                <a:spcPts val="0"/>
              </a:spcAft>
              <a:buClr>
                <a:schemeClr val="dk2"/>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3"/>
            </a:gs>
            <a:gs pos="100000">
              <a:schemeClr val="dk1"/>
            </a:gs>
          </a:gsLst>
          <a:path path="circle">
            <a:fillToRect l="100000" b="100000"/>
          </a:path>
          <a:tileRect t="-100000" r="-100000"/>
        </a:gradFill>
        <a:effectLst/>
      </p:bgPr>
    </p:bg>
    <p:spTree>
      <p:nvGrpSpPr>
        <p:cNvPr id="16" name="Shape 16"/>
        <p:cNvGrpSpPr/>
        <p:nvPr/>
      </p:nvGrpSpPr>
      <p:grpSpPr>
        <a:xfrm>
          <a:off x="0" y="0"/>
          <a:ext cx="0" cy="0"/>
          <a:chOff x="0" y="0"/>
          <a:chExt cx="0" cy="0"/>
        </a:xfrm>
      </p:grpSpPr>
      <p:pic>
        <p:nvPicPr>
          <p:cNvPr id="17" name="Google Shape;17;p4"/>
          <p:cNvPicPr preferRelativeResize="0"/>
          <p:nvPr/>
        </p:nvPicPr>
        <p:blipFill>
          <a:blip r:embed="rId2"/>
          <a:stretch>
            <a:fillRect/>
          </a:stretch>
        </p:blipFill>
        <p:spPr>
          <a:xfrm>
            <a:off x="0" y="0"/>
            <a:ext cx="9144000" cy="5143500"/>
          </a:xfrm>
          <a:prstGeom prst="rect">
            <a:avLst/>
          </a:prstGeom>
          <a:noFill/>
          <a:ln>
            <a:noFill/>
          </a:ln>
        </p:spPr>
      </p:pic>
      <p:sp>
        <p:nvSpPr>
          <p:cNvPr id="18" name="Google Shape;18;p4"/>
          <p:cNvSpPr txBox="1"/>
          <p:nvPr>
            <p:ph type="body" idx="1"/>
          </p:nvPr>
        </p:nvSpPr>
        <p:spPr>
          <a:xfrm>
            <a:off x="1007700" y="971525"/>
            <a:ext cx="6117300" cy="34158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lt1"/>
              </a:buClr>
              <a:buSzPts val="3600"/>
              <a:buFont typeface="Barlow Medium" panose="00000500000000000000"/>
              <a:buChar char="▸"/>
              <a:defRPr sz="3600">
                <a:solidFill>
                  <a:schemeClr val="lt1"/>
                </a:solidFill>
                <a:latin typeface="Barlow Medium" panose="00000500000000000000"/>
                <a:ea typeface="Barlow Medium" panose="00000500000000000000"/>
                <a:cs typeface="Barlow Medium" panose="00000500000000000000"/>
                <a:sym typeface="Barlow Medium" panose="00000500000000000000"/>
              </a:defRPr>
            </a:lvl1pPr>
            <a:lvl2pPr marL="914400" lvl="1" indent="-457200" rtl="0">
              <a:spcBef>
                <a:spcPts val="800"/>
              </a:spcBef>
              <a:spcAft>
                <a:spcPts val="0"/>
              </a:spcAft>
              <a:buClr>
                <a:schemeClr val="lt1"/>
              </a:buClr>
              <a:buSzPts val="3600"/>
              <a:buFont typeface="Barlow Medium" panose="00000500000000000000"/>
              <a:buChar char="▹"/>
              <a:defRPr sz="3600">
                <a:solidFill>
                  <a:schemeClr val="lt1"/>
                </a:solidFill>
                <a:latin typeface="Barlow Medium" panose="00000500000000000000"/>
                <a:ea typeface="Barlow Medium" panose="00000500000000000000"/>
                <a:cs typeface="Barlow Medium" panose="00000500000000000000"/>
                <a:sym typeface="Barlow Medium" panose="00000500000000000000"/>
              </a:defRPr>
            </a:lvl2pPr>
            <a:lvl3pPr marL="1371600" lvl="2" indent="-457200" rtl="0">
              <a:spcBef>
                <a:spcPts val="800"/>
              </a:spcBef>
              <a:spcAft>
                <a:spcPts val="0"/>
              </a:spcAft>
              <a:buClr>
                <a:schemeClr val="lt1"/>
              </a:buClr>
              <a:buSzPts val="3600"/>
              <a:buFont typeface="Barlow Medium" panose="00000500000000000000"/>
              <a:buChar char="▹"/>
              <a:defRPr sz="3600">
                <a:solidFill>
                  <a:schemeClr val="lt1"/>
                </a:solidFill>
                <a:latin typeface="Barlow Medium" panose="00000500000000000000"/>
                <a:ea typeface="Barlow Medium" panose="00000500000000000000"/>
                <a:cs typeface="Barlow Medium" panose="00000500000000000000"/>
                <a:sym typeface="Barlow Medium" panose="00000500000000000000"/>
              </a:defRPr>
            </a:lvl3pPr>
            <a:lvl4pPr marL="1828800" lvl="3" indent="-457200" rtl="0">
              <a:spcBef>
                <a:spcPts val="800"/>
              </a:spcBef>
              <a:spcAft>
                <a:spcPts val="0"/>
              </a:spcAft>
              <a:buClr>
                <a:schemeClr val="lt1"/>
              </a:buClr>
              <a:buSzPts val="3600"/>
              <a:buFont typeface="Barlow Medium" panose="00000500000000000000"/>
              <a:buChar char="●"/>
              <a:defRPr sz="3600">
                <a:solidFill>
                  <a:schemeClr val="lt1"/>
                </a:solidFill>
                <a:latin typeface="Barlow Medium" panose="00000500000000000000"/>
                <a:ea typeface="Barlow Medium" panose="00000500000000000000"/>
                <a:cs typeface="Barlow Medium" panose="00000500000000000000"/>
                <a:sym typeface="Barlow Medium" panose="00000500000000000000"/>
              </a:defRPr>
            </a:lvl4pPr>
            <a:lvl5pPr marL="2286000" lvl="4" indent="-457200" rtl="0">
              <a:spcBef>
                <a:spcPts val="800"/>
              </a:spcBef>
              <a:spcAft>
                <a:spcPts val="0"/>
              </a:spcAft>
              <a:buClr>
                <a:schemeClr val="lt1"/>
              </a:buClr>
              <a:buSzPts val="3600"/>
              <a:buFont typeface="Barlow Medium" panose="00000500000000000000"/>
              <a:buChar char="○"/>
              <a:defRPr sz="3600">
                <a:solidFill>
                  <a:schemeClr val="lt1"/>
                </a:solidFill>
                <a:latin typeface="Barlow Medium" panose="00000500000000000000"/>
                <a:ea typeface="Barlow Medium" panose="00000500000000000000"/>
                <a:cs typeface="Barlow Medium" panose="00000500000000000000"/>
                <a:sym typeface="Barlow Medium" panose="00000500000000000000"/>
              </a:defRPr>
            </a:lvl5pPr>
            <a:lvl6pPr marL="2743200" lvl="5" indent="-457200" rtl="0">
              <a:spcBef>
                <a:spcPts val="800"/>
              </a:spcBef>
              <a:spcAft>
                <a:spcPts val="0"/>
              </a:spcAft>
              <a:buClr>
                <a:schemeClr val="lt1"/>
              </a:buClr>
              <a:buSzPts val="3600"/>
              <a:buFont typeface="Barlow Medium" panose="00000500000000000000"/>
              <a:buChar char="■"/>
              <a:defRPr sz="3600">
                <a:solidFill>
                  <a:schemeClr val="lt1"/>
                </a:solidFill>
                <a:latin typeface="Barlow Medium" panose="00000500000000000000"/>
                <a:ea typeface="Barlow Medium" panose="00000500000000000000"/>
                <a:cs typeface="Barlow Medium" panose="00000500000000000000"/>
                <a:sym typeface="Barlow Medium" panose="00000500000000000000"/>
              </a:defRPr>
            </a:lvl6pPr>
            <a:lvl7pPr marL="3200400" lvl="6" indent="-457200" rtl="0">
              <a:spcBef>
                <a:spcPts val="800"/>
              </a:spcBef>
              <a:spcAft>
                <a:spcPts val="0"/>
              </a:spcAft>
              <a:buClr>
                <a:schemeClr val="lt1"/>
              </a:buClr>
              <a:buSzPts val="3600"/>
              <a:buFont typeface="Barlow Medium" panose="00000500000000000000"/>
              <a:buChar char="●"/>
              <a:defRPr sz="3600">
                <a:solidFill>
                  <a:schemeClr val="lt1"/>
                </a:solidFill>
                <a:latin typeface="Barlow Medium" panose="00000500000000000000"/>
                <a:ea typeface="Barlow Medium" panose="00000500000000000000"/>
                <a:cs typeface="Barlow Medium" panose="00000500000000000000"/>
                <a:sym typeface="Barlow Medium" panose="00000500000000000000"/>
              </a:defRPr>
            </a:lvl7pPr>
            <a:lvl8pPr marL="3657600" lvl="7" indent="-457200" rtl="0">
              <a:spcBef>
                <a:spcPts val="800"/>
              </a:spcBef>
              <a:spcAft>
                <a:spcPts val="0"/>
              </a:spcAft>
              <a:buClr>
                <a:schemeClr val="lt1"/>
              </a:buClr>
              <a:buSzPts val="3600"/>
              <a:buFont typeface="Barlow Medium" panose="00000500000000000000"/>
              <a:buChar char="○"/>
              <a:defRPr sz="3600">
                <a:solidFill>
                  <a:schemeClr val="lt1"/>
                </a:solidFill>
                <a:latin typeface="Barlow Medium" panose="00000500000000000000"/>
                <a:ea typeface="Barlow Medium" panose="00000500000000000000"/>
                <a:cs typeface="Barlow Medium" panose="00000500000000000000"/>
                <a:sym typeface="Barlow Medium" panose="00000500000000000000"/>
              </a:defRPr>
            </a:lvl8pPr>
            <a:lvl9pPr marL="4114800" lvl="8" indent="-457200" rtl="0">
              <a:spcBef>
                <a:spcPts val="800"/>
              </a:spcBef>
              <a:spcAft>
                <a:spcPts val="800"/>
              </a:spcAft>
              <a:buClr>
                <a:schemeClr val="lt1"/>
              </a:buClr>
              <a:buSzPts val="3600"/>
              <a:buFont typeface="Barlow Medium" panose="00000500000000000000"/>
              <a:buChar char="■"/>
              <a:defRPr sz="3600">
                <a:solidFill>
                  <a:schemeClr val="lt1"/>
                </a:solidFill>
                <a:latin typeface="Barlow Medium" panose="00000500000000000000"/>
                <a:ea typeface="Barlow Medium" panose="00000500000000000000"/>
                <a:cs typeface="Barlow Medium" panose="00000500000000000000"/>
                <a:sym typeface="Barlow Medium" panose="00000500000000000000"/>
              </a:defRPr>
            </a:lvl9pPr>
          </a:lstStyle>
          <a:p/>
        </p:txBody>
      </p:sp>
      <p:sp>
        <p:nvSpPr>
          <p:cNvPr id="19" name="Google Shape;19;p4"/>
          <p:cNvSpPr txBox="1"/>
          <p:nvPr/>
        </p:nvSpPr>
        <p:spPr>
          <a:xfrm>
            <a:off x="531375" y="607944"/>
            <a:ext cx="19572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9600">
                <a:solidFill>
                  <a:schemeClr val="accent2"/>
                </a:solidFill>
                <a:latin typeface="Bebas Neue" panose="020B0606020202050201"/>
                <a:ea typeface="Bebas Neue" panose="020B0606020202050201"/>
                <a:cs typeface="Bebas Neue" panose="020B0606020202050201"/>
                <a:sym typeface="Bebas Neue" panose="020B0606020202050201"/>
              </a:rPr>
              <a:t>“</a:t>
            </a:r>
            <a:endParaRPr sz="9600">
              <a:solidFill>
                <a:schemeClr val="accent2"/>
              </a:solidFill>
              <a:latin typeface="Bebas Neue" panose="020B0606020202050201"/>
              <a:ea typeface="Bebas Neue" panose="020B0606020202050201"/>
              <a:cs typeface="Bebas Neue" panose="020B0606020202050201"/>
              <a:sym typeface="Bebas Neue" panose="020B0606020202050201"/>
            </a:endParaRPr>
          </a:p>
        </p:txBody>
      </p:sp>
      <p:sp>
        <p:nvSpPr>
          <p:cNvPr id="20" name="Google Shape;20;p4"/>
          <p:cNvSpPr txBox="1"/>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21" name="Shape 21"/>
        <p:cNvGrpSpPr/>
        <p:nvPr/>
      </p:nvGrpSpPr>
      <p:grpSpPr>
        <a:xfrm>
          <a:off x="0" y="0"/>
          <a:ext cx="0" cy="0"/>
          <a:chOff x="0" y="0"/>
          <a:chExt cx="0" cy="0"/>
        </a:xfrm>
      </p:grpSpPr>
      <p:pic>
        <p:nvPicPr>
          <p:cNvPr id="22" name="Google Shape;22;p5"/>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23" name="Google Shape;23;p5"/>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5"/>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5"/>
          <p:cNvSpPr txBox="1"/>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 name="Google Shape;26;p5"/>
          <p:cNvSpPr txBox="1"/>
          <p:nvPr>
            <p:ph type="body" idx="1"/>
          </p:nvPr>
        </p:nvSpPr>
        <p:spPr>
          <a:xfrm>
            <a:off x="855300" y="1576550"/>
            <a:ext cx="7440300" cy="28113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p:txBody>
      </p:sp>
      <p:sp>
        <p:nvSpPr>
          <p:cNvPr id="27" name="Google Shape;27;p5"/>
          <p:cNvSpPr txBox="1"/>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28" name="Shape 28"/>
        <p:cNvGrpSpPr/>
        <p:nvPr/>
      </p:nvGrpSpPr>
      <p:grpSpPr>
        <a:xfrm>
          <a:off x="0" y="0"/>
          <a:ext cx="0" cy="0"/>
          <a:chOff x="0" y="0"/>
          <a:chExt cx="0" cy="0"/>
        </a:xfrm>
      </p:grpSpPr>
      <p:pic>
        <p:nvPicPr>
          <p:cNvPr id="29" name="Google Shape;29;p6"/>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30" name="Google Shape;30;p6"/>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6"/>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6"/>
          <p:cNvSpPr txBox="1"/>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3" name="Google Shape;33;p6"/>
          <p:cNvSpPr txBox="1"/>
          <p:nvPr>
            <p:ph type="body" idx="1"/>
          </p:nvPr>
        </p:nvSpPr>
        <p:spPr>
          <a:xfrm>
            <a:off x="855275" y="1576550"/>
            <a:ext cx="3473100" cy="3097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p:txBody>
      </p:sp>
      <p:sp>
        <p:nvSpPr>
          <p:cNvPr id="34" name="Google Shape;34;p6"/>
          <p:cNvSpPr txBox="1"/>
          <p:nvPr>
            <p:ph type="body" idx="2"/>
          </p:nvPr>
        </p:nvSpPr>
        <p:spPr>
          <a:xfrm>
            <a:off x="4815599" y="1576550"/>
            <a:ext cx="3473100" cy="3097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p:txBody>
      </p:sp>
      <p:sp>
        <p:nvSpPr>
          <p:cNvPr id="35" name="Google Shape;35;p6"/>
          <p:cNvSpPr txBox="1"/>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36" name="Shape 36"/>
        <p:cNvGrpSpPr/>
        <p:nvPr/>
      </p:nvGrpSpPr>
      <p:grpSpPr>
        <a:xfrm>
          <a:off x="0" y="0"/>
          <a:ext cx="0" cy="0"/>
          <a:chOff x="0" y="0"/>
          <a:chExt cx="0" cy="0"/>
        </a:xfrm>
      </p:grpSpPr>
      <p:pic>
        <p:nvPicPr>
          <p:cNvPr id="37" name="Google Shape;37;p7"/>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38" name="Google Shape;38;p7"/>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7"/>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7"/>
          <p:cNvSpPr txBox="1"/>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1" name="Google Shape;41;p7"/>
          <p:cNvSpPr txBox="1"/>
          <p:nvPr>
            <p:ph type="body" idx="1"/>
          </p:nvPr>
        </p:nvSpPr>
        <p:spPr>
          <a:xfrm>
            <a:off x="855300" y="1576550"/>
            <a:ext cx="2315700" cy="309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p:txBody>
      </p:sp>
      <p:sp>
        <p:nvSpPr>
          <p:cNvPr id="42" name="Google Shape;42;p7"/>
          <p:cNvSpPr txBox="1"/>
          <p:nvPr>
            <p:ph type="body" idx="2"/>
          </p:nvPr>
        </p:nvSpPr>
        <p:spPr>
          <a:xfrm>
            <a:off x="3414200" y="1576550"/>
            <a:ext cx="2315700" cy="309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p:txBody>
      </p:sp>
      <p:sp>
        <p:nvSpPr>
          <p:cNvPr id="43" name="Google Shape;43;p7"/>
          <p:cNvSpPr txBox="1"/>
          <p:nvPr>
            <p:ph type="body" idx="3"/>
          </p:nvPr>
        </p:nvSpPr>
        <p:spPr>
          <a:xfrm>
            <a:off x="5973099" y="1576550"/>
            <a:ext cx="2315700" cy="309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p:txBody>
      </p:sp>
      <p:sp>
        <p:nvSpPr>
          <p:cNvPr id="44" name="Google Shape;44;p7"/>
          <p:cNvSpPr txBox="1"/>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pic>
        <p:nvPicPr>
          <p:cNvPr id="46" name="Google Shape;46;p8"/>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47" name="Google Shape;47;p8"/>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8"/>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8"/>
          <p:cNvSpPr txBox="1"/>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0" name="Google Shape;50;p8"/>
          <p:cNvSpPr txBox="1"/>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51" name="Shape 51"/>
        <p:cNvGrpSpPr/>
        <p:nvPr/>
      </p:nvGrpSpPr>
      <p:grpSpPr>
        <a:xfrm>
          <a:off x="0" y="0"/>
          <a:ext cx="0" cy="0"/>
          <a:chOff x="0" y="0"/>
          <a:chExt cx="0" cy="0"/>
        </a:xfrm>
      </p:grpSpPr>
      <p:pic>
        <p:nvPicPr>
          <p:cNvPr id="52" name="Google Shape;52;p9"/>
          <p:cNvPicPr preferRelativeResize="0"/>
          <p:nvPr/>
        </p:nvPicPr>
        <p:blipFill>
          <a:blip r:embed="rId2">
            <a:alphaModFix amt="50000"/>
          </a:blip>
          <a:stretch>
            <a:fillRect/>
          </a:stretch>
        </p:blipFill>
        <p:spPr>
          <a:xfrm>
            <a:off x="0" y="0"/>
            <a:ext cx="9144000" cy="5143500"/>
          </a:xfrm>
          <a:prstGeom prst="rect">
            <a:avLst/>
          </a:prstGeom>
          <a:noFill/>
          <a:ln>
            <a:noFill/>
          </a:ln>
        </p:spPr>
      </p:pic>
      <p:sp>
        <p:nvSpPr>
          <p:cNvPr id="53" name="Google Shape;53;p9"/>
          <p:cNvSpPr/>
          <p:nvPr/>
        </p:nvSpPr>
        <p:spPr>
          <a:xfrm rot="-5400000">
            <a:off x="7741875" y="3741400"/>
            <a:ext cx="1010400" cy="17937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9"/>
          <p:cNvSpPr txBox="1"/>
          <p:nvPr>
            <p:ph type="body" idx="1"/>
          </p:nvPr>
        </p:nvSpPr>
        <p:spPr>
          <a:xfrm>
            <a:off x="855300" y="4406300"/>
            <a:ext cx="7433400" cy="519600"/>
          </a:xfrm>
          <a:prstGeom prst="rect">
            <a:avLst/>
          </a:prstGeom>
        </p:spPr>
        <p:txBody>
          <a:bodyPr spcFirstLastPara="1" wrap="square" lIns="0" tIns="0" rIns="0" bIns="0" anchor="t" anchorCtr="0">
            <a:noAutofit/>
          </a:bodyPr>
          <a:lstStyle>
            <a:lvl1pPr marL="457200" lvl="0" indent="-228600" algn="ctr" rtl="0">
              <a:spcBef>
                <a:spcPts val="0"/>
              </a:spcBef>
              <a:spcAft>
                <a:spcPts val="800"/>
              </a:spcAft>
              <a:buSzPts val="1800"/>
              <a:buNone/>
              <a:defRPr sz="1800"/>
            </a:lvl1pPr>
          </a:lstStyle>
          <a:p/>
        </p:txBody>
      </p:sp>
      <p:sp>
        <p:nvSpPr>
          <p:cNvPr id="55" name="Google Shape;55;p9"/>
          <p:cNvSpPr txBox="1"/>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r" rtl="0">
              <a:spcBef>
                <a:spcPts val="0"/>
              </a:spcBef>
              <a:spcAft>
                <a:spcPts val="0"/>
              </a:spcAft>
              <a:buNone/>
            </a:pPr>
            <a:fld id="{00000000-1234-1234-1234-123412341234}" type="slidenum">
              <a:rPr lang="en-GB"/>
            </a:fld>
            <a:endParaRPr lang="en-GB"/>
          </a:p>
        </p:txBody>
      </p:sp>
      <p:sp>
        <p:nvSpPr>
          <p:cNvPr id="56" name="Google Shape;56;p9"/>
          <p:cNvSpPr/>
          <p:nvPr/>
        </p:nvSpPr>
        <p:spPr>
          <a:xfrm rot="5400000">
            <a:off x="390600" y="-390600"/>
            <a:ext cx="1005900" cy="17871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7" name="Shape 57"/>
        <p:cNvGrpSpPr/>
        <p:nvPr/>
      </p:nvGrpSpPr>
      <p:grpSpPr>
        <a:xfrm>
          <a:off x="0" y="0"/>
          <a:ext cx="0" cy="0"/>
          <a:chOff x="0" y="0"/>
          <a:chExt cx="0" cy="0"/>
        </a:xfrm>
      </p:grpSpPr>
      <p:pic>
        <p:nvPicPr>
          <p:cNvPr id="58" name="Google Shape;58;p10"/>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59" name="Google Shape;59;p10"/>
          <p:cNvSpPr/>
          <p:nvPr/>
        </p:nvSpPr>
        <p:spPr>
          <a:xfrm rot="5400000">
            <a:off x="390600" y="-390600"/>
            <a:ext cx="1005900" cy="17871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10"/>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10"/>
          <p:cNvSpPr txBox="1"/>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40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600"/>
              <a:buFont typeface="Bebas Neue" panose="020B0606020202050201"/>
              <a:buNone/>
              <a:defRPr sz="3600">
                <a:solidFill>
                  <a:schemeClr val="dk1"/>
                </a:solidFill>
                <a:latin typeface="Bebas Neue" panose="020B0606020202050201"/>
                <a:ea typeface="Bebas Neue" panose="020B0606020202050201"/>
                <a:cs typeface="Bebas Neue" panose="020B0606020202050201"/>
                <a:sym typeface="Bebas Neue" panose="020B0606020202050201"/>
              </a:defRPr>
            </a:lvl1pPr>
            <a:lvl2pPr lvl="1" rtl="0">
              <a:lnSpc>
                <a:spcPct val="90000"/>
              </a:lnSpc>
              <a:spcBef>
                <a:spcPts val="0"/>
              </a:spcBef>
              <a:spcAft>
                <a:spcPts val="0"/>
              </a:spcAft>
              <a:buClr>
                <a:schemeClr val="dk1"/>
              </a:buClr>
              <a:buSzPts val="3600"/>
              <a:buFont typeface="Bebas Neue" panose="020B0606020202050201"/>
              <a:buNone/>
              <a:defRPr sz="36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90000"/>
              </a:lnSpc>
              <a:spcBef>
                <a:spcPts val="0"/>
              </a:spcBef>
              <a:spcAft>
                <a:spcPts val="0"/>
              </a:spcAft>
              <a:buClr>
                <a:schemeClr val="dk1"/>
              </a:buClr>
              <a:buSzPts val="3600"/>
              <a:buFont typeface="Bebas Neue" panose="020B0606020202050201"/>
              <a:buNone/>
              <a:defRPr sz="36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90000"/>
              </a:lnSpc>
              <a:spcBef>
                <a:spcPts val="0"/>
              </a:spcBef>
              <a:spcAft>
                <a:spcPts val="0"/>
              </a:spcAft>
              <a:buClr>
                <a:schemeClr val="dk1"/>
              </a:buClr>
              <a:buSzPts val="3600"/>
              <a:buFont typeface="Bebas Neue" panose="020B0606020202050201"/>
              <a:buNone/>
              <a:defRPr sz="36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90000"/>
              </a:lnSpc>
              <a:spcBef>
                <a:spcPts val="0"/>
              </a:spcBef>
              <a:spcAft>
                <a:spcPts val="0"/>
              </a:spcAft>
              <a:buClr>
                <a:schemeClr val="dk1"/>
              </a:buClr>
              <a:buSzPts val="3600"/>
              <a:buFont typeface="Bebas Neue" panose="020B0606020202050201"/>
              <a:buNone/>
              <a:defRPr sz="36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90000"/>
              </a:lnSpc>
              <a:spcBef>
                <a:spcPts val="0"/>
              </a:spcBef>
              <a:spcAft>
                <a:spcPts val="0"/>
              </a:spcAft>
              <a:buClr>
                <a:schemeClr val="dk1"/>
              </a:buClr>
              <a:buSzPts val="3600"/>
              <a:buFont typeface="Bebas Neue" panose="020B0606020202050201"/>
              <a:buNone/>
              <a:defRPr sz="36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90000"/>
              </a:lnSpc>
              <a:spcBef>
                <a:spcPts val="0"/>
              </a:spcBef>
              <a:spcAft>
                <a:spcPts val="0"/>
              </a:spcAft>
              <a:buClr>
                <a:schemeClr val="dk1"/>
              </a:buClr>
              <a:buSzPts val="3600"/>
              <a:buFont typeface="Bebas Neue" panose="020B0606020202050201"/>
              <a:buNone/>
              <a:defRPr sz="36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90000"/>
              </a:lnSpc>
              <a:spcBef>
                <a:spcPts val="0"/>
              </a:spcBef>
              <a:spcAft>
                <a:spcPts val="0"/>
              </a:spcAft>
              <a:buClr>
                <a:schemeClr val="dk1"/>
              </a:buClr>
              <a:buSzPts val="3600"/>
              <a:buFont typeface="Bebas Neue" panose="020B0606020202050201"/>
              <a:buNone/>
              <a:defRPr sz="36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90000"/>
              </a:lnSpc>
              <a:spcBef>
                <a:spcPts val="0"/>
              </a:spcBef>
              <a:spcAft>
                <a:spcPts val="0"/>
              </a:spcAft>
              <a:buClr>
                <a:schemeClr val="dk1"/>
              </a:buClr>
              <a:buSzPts val="3600"/>
              <a:buFont typeface="Bebas Neue" panose="020B0606020202050201"/>
              <a:buNone/>
              <a:defRPr sz="36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7" name="Google Shape;7;p1"/>
          <p:cNvSpPr txBox="1"/>
          <p:nvPr>
            <p:ph type="body" idx="1"/>
          </p:nvPr>
        </p:nvSpPr>
        <p:spPr>
          <a:xfrm>
            <a:off x="855300" y="1576550"/>
            <a:ext cx="7440300" cy="28113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Barlow Light" panose="00000500000000000000"/>
              <a:buChar char="▸"/>
              <a:defRPr sz="2400">
                <a:solidFill>
                  <a:schemeClr val="dk2"/>
                </a:solidFill>
                <a:latin typeface="Barlow Light" panose="00000500000000000000"/>
                <a:ea typeface="Barlow Light" panose="00000500000000000000"/>
                <a:cs typeface="Barlow Light" panose="00000500000000000000"/>
                <a:sym typeface="Barlow Light" panose="00000500000000000000"/>
              </a:defRPr>
            </a:lvl1pPr>
            <a:lvl2pPr marL="914400" lvl="1" indent="-381000" rtl="0">
              <a:lnSpc>
                <a:spcPct val="115000"/>
              </a:lnSpc>
              <a:spcBef>
                <a:spcPts val="800"/>
              </a:spcBef>
              <a:spcAft>
                <a:spcPts val="0"/>
              </a:spcAft>
              <a:buClr>
                <a:schemeClr val="accent3"/>
              </a:buClr>
              <a:buSzPts val="2400"/>
              <a:buFont typeface="Barlow Light" panose="00000500000000000000"/>
              <a:buChar char="▹"/>
              <a:defRPr sz="2400">
                <a:solidFill>
                  <a:schemeClr val="dk2"/>
                </a:solidFill>
                <a:latin typeface="Barlow Light" panose="00000500000000000000"/>
                <a:ea typeface="Barlow Light" panose="00000500000000000000"/>
                <a:cs typeface="Barlow Light" panose="00000500000000000000"/>
                <a:sym typeface="Barlow Light" panose="00000500000000000000"/>
              </a:defRPr>
            </a:lvl2pPr>
            <a:lvl3pPr marL="1371600" lvl="2" indent="-381000" rtl="0">
              <a:lnSpc>
                <a:spcPct val="115000"/>
              </a:lnSpc>
              <a:spcBef>
                <a:spcPts val="800"/>
              </a:spcBef>
              <a:spcAft>
                <a:spcPts val="0"/>
              </a:spcAft>
              <a:buClr>
                <a:schemeClr val="accent3"/>
              </a:buClr>
              <a:buSzPts val="2400"/>
              <a:buFont typeface="Barlow Light" panose="00000500000000000000"/>
              <a:buChar char="▹"/>
              <a:defRPr sz="2400">
                <a:solidFill>
                  <a:schemeClr val="dk2"/>
                </a:solidFill>
                <a:latin typeface="Barlow Light" panose="00000500000000000000"/>
                <a:ea typeface="Barlow Light" panose="00000500000000000000"/>
                <a:cs typeface="Barlow Light" panose="00000500000000000000"/>
                <a:sym typeface="Barlow Light" panose="00000500000000000000"/>
              </a:defRPr>
            </a:lvl3pPr>
            <a:lvl4pPr marL="1828800" lvl="3" indent="-381000" rtl="0">
              <a:lnSpc>
                <a:spcPct val="115000"/>
              </a:lnSpc>
              <a:spcBef>
                <a:spcPts val="800"/>
              </a:spcBef>
              <a:spcAft>
                <a:spcPts val="0"/>
              </a:spcAft>
              <a:buClr>
                <a:schemeClr val="dk2"/>
              </a:buClr>
              <a:buSzPts val="2400"/>
              <a:buFont typeface="Barlow Light" panose="00000500000000000000"/>
              <a:buChar char="●"/>
              <a:defRPr sz="2400">
                <a:solidFill>
                  <a:schemeClr val="dk2"/>
                </a:solidFill>
                <a:latin typeface="Barlow Light" panose="00000500000000000000"/>
                <a:ea typeface="Barlow Light" panose="00000500000000000000"/>
                <a:cs typeface="Barlow Light" panose="00000500000000000000"/>
                <a:sym typeface="Barlow Light" panose="00000500000000000000"/>
              </a:defRPr>
            </a:lvl4pPr>
            <a:lvl5pPr marL="2286000" lvl="4" indent="-381000" rtl="0">
              <a:lnSpc>
                <a:spcPct val="115000"/>
              </a:lnSpc>
              <a:spcBef>
                <a:spcPts val="800"/>
              </a:spcBef>
              <a:spcAft>
                <a:spcPts val="0"/>
              </a:spcAft>
              <a:buClr>
                <a:schemeClr val="dk2"/>
              </a:buClr>
              <a:buSzPts val="2400"/>
              <a:buFont typeface="Barlow Light" panose="00000500000000000000"/>
              <a:buChar char="○"/>
              <a:defRPr sz="2400">
                <a:solidFill>
                  <a:schemeClr val="dk2"/>
                </a:solidFill>
                <a:latin typeface="Barlow Light" panose="00000500000000000000"/>
                <a:ea typeface="Barlow Light" panose="00000500000000000000"/>
                <a:cs typeface="Barlow Light" panose="00000500000000000000"/>
                <a:sym typeface="Barlow Light" panose="00000500000000000000"/>
              </a:defRPr>
            </a:lvl5pPr>
            <a:lvl6pPr marL="2743200" lvl="5" indent="-381000" rtl="0">
              <a:lnSpc>
                <a:spcPct val="115000"/>
              </a:lnSpc>
              <a:spcBef>
                <a:spcPts val="800"/>
              </a:spcBef>
              <a:spcAft>
                <a:spcPts val="0"/>
              </a:spcAft>
              <a:buClr>
                <a:schemeClr val="dk2"/>
              </a:buClr>
              <a:buSzPts val="2400"/>
              <a:buFont typeface="Barlow Light" panose="00000500000000000000"/>
              <a:buChar char="■"/>
              <a:defRPr sz="2400">
                <a:solidFill>
                  <a:schemeClr val="dk2"/>
                </a:solidFill>
                <a:latin typeface="Barlow Light" panose="00000500000000000000"/>
                <a:ea typeface="Barlow Light" panose="00000500000000000000"/>
                <a:cs typeface="Barlow Light" panose="00000500000000000000"/>
                <a:sym typeface="Barlow Light" panose="00000500000000000000"/>
              </a:defRPr>
            </a:lvl6pPr>
            <a:lvl7pPr marL="3200400" lvl="6" indent="-381000" rtl="0">
              <a:lnSpc>
                <a:spcPct val="115000"/>
              </a:lnSpc>
              <a:spcBef>
                <a:spcPts val="800"/>
              </a:spcBef>
              <a:spcAft>
                <a:spcPts val="0"/>
              </a:spcAft>
              <a:buClr>
                <a:schemeClr val="dk2"/>
              </a:buClr>
              <a:buSzPts val="2400"/>
              <a:buFont typeface="Barlow Light" panose="00000500000000000000"/>
              <a:buChar char="●"/>
              <a:defRPr sz="2400">
                <a:solidFill>
                  <a:schemeClr val="dk2"/>
                </a:solidFill>
                <a:latin typeface="Barlow Light" panose="00000500000000000000"/>
                <a:ea typeface="Barlow Light" panose="00000500000000000000"/>
                <a:cs typeface="Barlow Light" panose="00000500000000000000"/>
                <a:sym typeface="Barlow Light" panose="00000500000000000000"/>
              </a:defRPr>
            </a:lvl7pPr>
            <a:lvl8pPr marL="3657600" lvl="7" indent="-381000" rtl="0">
              <a:lnSpc>
                <a:spcPct val="115000"/>
              </a:lnSpc>
              <a:spcBef>
                <a:spcPts val="800"/>
              </a:spcBef>
              <a:spcAft>
                <a:spcPts val="0"/>
              </a:spcAft>
              <a:buClr>
                <a:schemeClr val="dk2"/>
              </a:buClr>
              <a:buSzPts val="2400"/>
              <a:buFont typeface="Barlow Light" panose="00000500000000000000"/>
              <a:buChar char="○"/>
              <a:defRPr sz="2400">
                <a:solidFill>
                  <a:schemeClr val="dk2"/>
                </a:solidFill>
                <a:latin typeface="Barlow Light" panose="00000500000000000000"/>
                <a:ea typeface="Barlow Light" panose="00000500000000000000"/>
                <a:cs typeface="Barlow Light" panose="00000500000000000000"/>
                <a:sym typeface="Barlow Light" panose="00000500000000000000"/>
              </a:defRPr>
            </a:lvl8pPr>
            <a:lvl9pPr marL="4114800" lvl="8" indent="-381000" rtl="0">
              <a:lnSpc>
                <a:spcPct val="115000"/>
              </a:lnSpc>
              <a:spcBef>
                <a:spcPts val="800"/>
              </a:spcBef>
              <a:spcAft>
                <a:spcPts val="800"/>
              </a:spcAft>
              <a:buClr>
                <a:schemeClr val="dk2"/>
              </a:buClr>
              <a:buSzPts val="2400"/>
              <a:buFont typeface="Barlow Light" panose="00000500000000000000"/>
              <a:buChar char="■"/>
              <a:defRPr sz="2400">
                <a:solidFill>
                  <a:schemeClr val="dk2"/>
                </a:solidFill>
                <a:latin typeface="Barlow Light" panose="00000500000000000000"/>
                <a:ea typeface="Barlow Light" panose="00000500000000000000"/>
                <a:cs typeface="Barlow Light" panose="00000500000000000000"/>
                <a:sym typeface="Barlow Light" panose="00000500000000000000"/>
              </a:defRPr>
            </a:lvl9pPr>
          </a:lstStyle>
          <a:p/>
        </p:txBody>
      </p:sp>
      <p:sp>
        <p:nvSpPr>
          <p:cNvPr id="8" name="Google Shape;8;p1"/>
          <p:cNvSpPr txBox="1"/>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500">
                <a:solidFill>
                  <a:schemeClr val="lt1"/>
                </a:solidFill>
                <a:latin typeface="Bebas Neue" panose="020B0606020202050201"/>
                <a:ea typeface="Bebas Neue" panose="020B0606020202050201"/>
                <a:cs typeface="Bebas Neue" panose="020B0606020202050201"/>
                <a:sym typeface="Bebas Neue" panose="020B0606020202050201"/>
              </a:defRPr>
            </a:lvl1pPr>
            <a:lvl2pPr lvl="1" algn="r" rtl="0">
              <a:buNone/>
              <a:defRPr sz="1500">
                <a:solidFill>
                  <a:schemeClr val="lt1"/>
                </a:solidFill>
                <a:latin typeface="Bebas Neue" panose="020B0606020202050201"/>
                <a:ea typeface="Bebas Neue" panose="020B0606020202050201"/>
                <a:cs typeface="Bebas Neue" panose="020B0606020202050201"/>
                <a:sym typeface="Bebas Neue" panose="020B0606020202050201"/>
              </a:defRPr>
            </a:lvl2pPr>
            <a:lvl3pPr lvl="2" algn="r" rtl="0">
              <a:buNone/>
              <a:defRPr sz="1500">
                <a:solidFill>
                  <a:schemeClr val="lt1"/>
                </a:solidFill>
                <a:latin typeface="Bebas Neue" panose="020B0606020202050201"/>
                <a:ea typeface="Bebas Neue" panose="020B0606020202050201"/>
                <a:cs typeface="Bebas Neue" panose="020B0606020202050201"/>
                <a:sym typeface="Bebas Neue" panose="020B0606020202050201"/>
              </a:defRPr>
            </a:lvl3pPr>
            <a:lvl4pPr lvl="3" algn="r" rtl="0">
              <a:buNone/>
              <a:defRPr sz="1500">
                <a:solidFill>
                  <a:schemeClr val="lt1"/>
                </a:solidFill>
                <a:latin typeface="Bebas Neue" panose="020B0606020202050201"/>
                <a:ea typeface="Bebas Neue" panose="020B0606020202050201"/>
                <a:cs typeface="Bebas Neue" panose="020B0606020202050201"/>
                <a:sym typeface="Bebas Neue" panose="020B0606020202050201"/>
              </a:defRPr>
            </a:lvl4pPr>
            <a:lvl5pPr lvl="4" algn="r" rtl="0">
              <a:buNone/>
              <a:defRPr sz="1500">
                <a:solidFill>
                  <a:schemeClr val="lt1"/>
                </a:solidFill>
                <a:latin typeface="Bebas Neue" panose="020B0606020202050201"/>
                <a:ea typeface="Bebas Neue" panose="020B0606020202050201"/>
                <a:cs typeface="Bebas Neue" panose="020B0606020202050201"/>
                <a:sym typeface="Bebas Neue" panose="020B0606020202050201"/>
              </a:defRPr>
            </a:lvl5pPr>
            <a:lvl6pPr lvl="5" algn="r" rtl="0">
              <a:buNone/>
              <a:defRPr sz="1500">
                <a:solidFill>
                  <a:schemeClr val="lt1"/>
                </a:solidFill>
                <a:latin typeface="Bebas Neue" panose="020B0606020202050201"/>
                <a:ea typeface="Bebas Neue" panose="020B0606020202050201"/>
                <a:cs typeface="Bebas Neue" panose="020B0606020202050201"/>
                <a:sym typeface="Bebas Neue" panose="020B0606020202050201"/>
              </a:defRPr>
            </a:lvl6pPr>
            <a:lvl7pPr lvl="6" algn="r" rtl="0">
              <a:buNone/>
              <a:defRPr sz="1500">
                <a:solidFill>
                  <a:schemeClr val="lt1"/>
                </a:solidFill>
                <a:latin typeface="Bebas Neue" panose="020B0606020202050201"/>
                <a:ea typeface="Bebas Neue" panose="020B0606020202050201"/>
                <a:cs typeface="Bebas Neue" panose="020B0606020202050201"/>
                <a:sym typeface="Bebas Neue" panose="020B0606020202050201"/>
              </a:defRPr>
            </a:lvl7pPr>
            <a:lvl8pPr lvl="7" algn="r" rtl="0">
              <a:buNone/>
              <a:defRPr sz="1500">
                <a:solidFill>
                  <a:schemeClr val="lt1"/>
                </a:solidFill>
                <a:latin typeface="Bebas Neue" panose="020B0606020202050201"/>
                <a:ea typeface="Bebas Neue" panose="020B0606020202050201"/>
                <a:cs typeface="Bebas Neue" panose="020B0606020202050201"/>
                <a:sym typeface="Bebas Neue" panose="020B0606020202050201"/>
              </a:defRPr>
            </a:lvl8pPr>
            <a:lvl9pPr lvl="8" algn="r" rtl="0">
              <a:buNone/>
              <a:defRPr sz="1500">
                <a:solidFill>
                  <a:schemeClr val="lt1"/>
                </a:solidFill>
                <a:latin typeface="Bebas Neue" panose="020B0606020202050201"/>
                <a:ea typeface="Bebas Neue" panose="020B0606020202050201"/>
                <a:cs typeface="Bebas Neue" panose="020B0606020202050201"/>
                <a:sym typeface="Bebas Neue" panose="020B0606020202050201"/>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1"/>
          <p:cNvSpPr txBox="1"/>
          <p:nvPr>
            <p:ph type="ctrTitle"/>
          </p:nvPr>
        </p:nvSpPr>
        <p:spPr>
          <a:xfrm>
            <a:off x="323215" y="555625"/>
            <a:ext cx="7013575" cy="276733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altLang="en-GB"/>
              <a:t>SECURE INFORMATION SHARING USING QR-CODE</a:t>
            </a:r>
            <a:endParaRPr lang="en-GB"/>
          </a:p>
        </p:txBody>
      </p:sp>
      <p:grpSp>
        <p:nvGrpSpPr>
          <p:cNvPr id="67" name="Google Shape;67;p11"/>
          <p:cNvGrpSpPr/>
          <p:nvPr/>
        </p:nvGrpSpPr>
        <p:grpSpPr>
          <a:xfrm>
            <a:off x="7224968" y="2399173"/>
            <a:ext cx="1309477" cy="2134696"/>
            <a:chOff x="6730350" y="2315900"/>
            <a:chExt cx="257700" cy="420100"/>
          </a:xfrm>
        </p:grpSpPr>
        <p:sp>
          <p:nvSpPr>
            <p:cNvPr id="68" name="Google Shape;68;p1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 name="Google Shape;69;p1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 name="Google Shape;70;p1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1" name="Google Shape;71;p1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2" name="Google Shape;72;p1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19"/>
          <p:cNvSpPr txBox="1"/>
          <p:nvPr>
            <p:ph type="title"/>
          </p:nvPr>
        </p:nvSpPr>
        <p:spPr>
          <a:xfrm>
            <a:off x="899795" y="1275715"/>
            <a:ext cx="6652260" cy="39624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a:t>Information (our valuable information will be retrieved here)</a:t>
            </a:r>
            <a:endParaRPr lang="en-GB"/>
          </a:p>
        </p:txBody>
      </p:sp>
      <p:sp>
        <p:nvSpPr>
          <p:cNvPr id="160" name="Google Shape;160;p19"/>
          <p:cNvSpPr txBox="1"/>
          <p:nvPr>
            <p:ph type="body" idx="1"/>
          </p:nvPr>
        </p:nvSpPr>
        <p:spPr>
          <a:xfrm>
            <a:off x="899795" y="1851660"/>
            <a:ext cx="6652260" cy="298958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b="1"/>
              <a:t>After entering the pin provided by sender the receiver can retrieve the information.</a:t>
            </a:r>
            <a:endParaRPr lang="en-GB" b="1"/>
          </a:p>
          <a:p>
            <a:pPr marL="0" lvl="0" indent="0" algn="l" rtl="0">
              <a:spcBef>
                <a:spcPts val="0"/>
              </a:spcBef>
              <a:spcAft>
                <a:spcPts val="0"/>
              </a:spcAft>
              <a:buNone/>
            </a:pPr>
            <a:endParaRPr lang="en-GB" b="1"/>
          </a:p>
          <a:p>
            <a:pPr marL="0" lvl="0" indent="0" algn="l" rtl="0">
              <a:spcBef>
                <a:spcPts val="0"/>
              </a:spcBef>
              <a:spcAft>
                <a:spcPts val="0"/>
              </a:spcAft>
              <a:buNone/>
            </a:pPr>
            <a:r>
              <a:rPr lang="en-GB" b="1"/>
              <a:t>Password protected QR Codes allow you to share your private data with only authorized people. When end-users scan it, they are prompted to enter the required password to be able to access the data. That simple!</a:t>
            </a:r>
            <a:endParaRPr lang="en-GB" b="1"/>
          </a:p>
        </p:txBody>
      </p:sp>
      <p:sp>
        <p:nvSpPr>
          <p:cNvPr id="163" name="Google Shape;163;p19"/>
          <p:cNvSpPr txBox="1"/>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164" name="Google Shape;164;p19"/>
          <p:cNvGrpSpPr/>
          <p:nvPr/>
        </p:nvGrpSpPr>
        <p:grpSpPr>
          <a:xfrm>
            <a:off x="259022" y="538300"/>
            <a:ext cx="367686" cy="599441"/>
            <a:chOff x="6730350" y="2315900"/>
            <a:chExt cx="257700" cy="420100"/>
          </a:xfrm>
        </p:grpSpPr>
        <p:sp>
          <p:nvSpPr>
            <p:cNvPr id="165" name="Google Shape;165;p1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6" name="Google Shape;166;p1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7" name="Google Shape;167;p1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8" name="Google Shape;168;p1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9" name="Google Shape;169;p1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circle">
            <a:fillToRect t="100000" r="100000"/>
          </a:path>
          <a:tileRect l="-100000" b="-100000"/>
        </a:gradFill>
        <a:effectLst/>
      </p:bgPr>
    </p:bg>
    <p:spTree>
      <p:nvGrpSpPr>
        <p:cNvPr id="173" name="Shape 173"/>
        <p:cNvGrpSpPr/>
        <p:nvPr/>
      </p:nvGrpSpPr>
      <p:grpSpPr>
        <a:xfrm>
          <a:off x="0" y="0"/>
          <a:ext cx="0" cy="0"/>
          <a:chOff x="0" y="0"/>
          <a:chExt cx="0" cy="0"/>
        </a:xfrm>
      </p:grpSpPr>
      <p:sp>
        <p:nvSpPr>
          <p:cNvPr id="174" name="Google Shape;174;p20"/>
          <p:cNvSpPr txBox="1"/>
          <p:nvPr>
            <p:ph type="title"/>
          </p:nvPr>
        </p:nvSpPr>
        <p:spPr>
          <a:xfrm>
            <a:off x="1115650" y="879180"/>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4800" u="sng">
                <a:solidFill>
                  <a:schemeClr val="tx1"/>
                </a:solidFill>
              </a:rPr>
              <a:t>APPLICATION ARCHITECTURE DESIGN</a:t>
            </a:r>
            <a:endParaRPr lang="en-GB" sz="4800" u="sng">
              <a:solidFill>
                <a:schemeClr val="tx1"/>
              </a:solidFill>
            </a:endParaRPr>
          </a:p>
        </p:txBody>
      </p:sp>
      <p:sp>
        <p:nvSpPr>
          <p:cNvPr id="176" name="Google Shape;176;p20"/>
          <p:cNvSpPr txBox="1"/>
          <p:nvPr>
            <p:ph type="sldNum" idx="12"/>
          </p:nvPr>
        </p:nvSpPr>
        <p:spPr>
          <a:xfrm>
            <a:off x="8388509" y="4660316"/>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177" name="Google Shape;177;p20"/>
          <p:cNvGrpSpPr/>
          <p:nvPr/>
        </p:nvGrpSpPr>
        <p:grpSpPr>
          <a:xfrm>
            <a:off x="245417" y="749035"/>
            <a:ext cx="476086" cy="396287"/>
            <a:chOff x="1244325" y="314425"/>
            <a:chExt cx="444525" cy="370050"/>
          </a:xfrm>
        </p:grpSpPr>
        <p:sp>
          <p:nvSpPr>
            <p:cNvPr id="178" name="Google Shape;178;p2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9" name="Google Shape;179;p2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13" name="image4.jpeg"/>
          <p:cNvPicPr>
            <a:picLocks noChangeAspect="1"/>
          </p:cNvPicPr>
          <p:nvPr/>
        </p:nvPicPr>
        <p:blipFill>
          <a:blip r:embed="rId1" cstate="print"/>
          <a:srcRect l="2757"/>
          <a:stretch>
            <a:fillRect/>
          </a:stretch>
        </p:blipFill>
        <p:spPr>
          <a:xfrm>
            <a:off x="1259840" y="1275715"/>
            <a:ext cx="5420360" cy="3455035"/>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path path="circle">
            <a:fillToRect t="100000" r="100000"/>
          </a:path>
          <a:tileRect l="-100000" b="-100000"/>
        </a:gradFill>
        <a:effectLst/>
      </p:bgPr>
    </p:bg>
    <p:spTree>
      <p:nvGrpSpPr>
        <p:cNvPr id="184" name="Shape 184"/>
        <p:cNvGrpSpPr/>
        <p:nvPr/>
      </p:nvGrpSpPr>
      <p:grpSpPr>
        <a:xfrm>
          <a:off x="0" y="0"/>
          <a:ext cx="0" cy="0"/>
          <a:chOff x="0" y="0"/>
          <a:chExt cx="0" cy="0"/>
        </a:xfrm>
      </p:grpSpPr>
      <p:sp>
        <p:nvSpPr>
          <p:cNvPr id="185" name="Google Shape;185;p21"/>
          <p:cNvSpPr txBox="1"/>
          <p:nvPr>
            <p:ph type="title"/>
          </p:nvPr>
        </p:nvSpPr>
        <p:spPr>
          <a:xfrm>
            <a:off x="1764030" y="1203960"/>
            <a:ext cx="4936490" cy="2453005"/>
          </a:xfrm>
          <a:prstGeom prst="rect">
            <a:avLst/>
          </a:prstGeom>
          <a:effectLst>
            <a:outerShdw blurRad="28575" dist="19050" dir="2700000" algn="bl" rotWithShape="0">
              <a:schemeClr val="dk1">
                <a:alpha val="3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IN" sz="9600" b="0">
                <a:solidFill>
                  <a:schemeClr val="lt1"/>
                </a:solidFill>
              </a:rPr>
              <a:t>UML DIAGRAMS</a:t>
            </a:r>
            <a:endParaRPr lang="en-IN" sz="9600">
              <a:solidFill>
                <a:schemeClr val="lt1"/>
              </a:solidFill>
            </a:endParaRPr>
          </a:p>
        </p:txBody>
      </p:sp>
      <p:sp>
        <p:nvSpPr>
          <p:cNvPr id="186" name="Google Shape;186;p21"/>
          <p:cNvSpPr txBox="1"/>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circle">
            <a:fillToRect t="100000" r="100000"/>
          </a:path>
          <a:tileRect l="-100000" b="-100000"/>
        </a:gradFill>
        <a:effectLst/>
      </p:bgPr>
    </p:bg>
    <p:spTree>
      <p:nvGrpSpPr>
        <p:cNvPr id="190" name="Shape 190"/>
        <p:cNvGrpSpPr/>
        <p:nvPr/>
      </p:nvGrpSpPr>
      <p:grpSpPr>
        <a:xfrm>
          <a:off x="0" y="0"/>
          <a:ext cx="0" cy="0"/>
          <a:chOff x="0" y="0"/>
          <a:chExt cx="0" cy="0"/>
        </a:xfrm>
      </p:grpSpPr>
      <p:sp>
        <p:nvSpPr>
          <p:cNvPr id="191" name="Google Shape;191;p22"/>
          <p:cNvSpPr txBox="1"/>
          <p:nvPr>
            <p:ph type="title"/>
          </p:nvPr>
        </p:nvSpPr>
        <p:spPr>
          <a:xfrm>
            <a:off x="836930" y="420370"/>
            <a:ext cx="7440295" cy="812165"/>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altLang="en-GB" sz="4400">
                <a:solidFill>
                  <a:schemeClr val="bg1"/>
                </a:solidFill>
              </a:rPr>
              <a:t>cLASS DIAGRAM</a:t>
            </a:r>
            <a:endParaRPr lang="en-IN" altLang="en-GB" sz="4400">
              <a:solidFill>
                <a:schemeClr val="bg1"/>
              </a:solidFill>
            </a:endParaRPr>
          </a:p>
        </p:txBody>
      </p:sp>
      <p:sp>
        <p:nvSpPr>
          <p:cNvPr id="192" name="Google Shape;192;p22"/>
          <p:cNvSpPr txBox="1"/>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217" name="Google Shape;217;p22"/>
          <p:cNvGrpSpPr/>
          <p:nvPr/>
        </p:nvGrpSpPr>
        <p:grpSpPr>
          <a:xfrm>
            <a:off x="259022" y="538300"/>
            <a:ext cx="367686" cy="599441"/>
            <a:chOff x="6730350" y="2315900"/>
            <a:chExt cx="257700" cy="420100"/>
          </a:xfrm>
        </p:grpSpPr>
        <p:sp>
          <p:nvSpPr>
            <p:cNvPr id="218" name="Google Shape;218;p22"/>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9" name="Google Shape;219;p22"/>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20" name="Google Shape;220;p22"/>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21" name="Google Shape;221;p22"/>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22" name="Google Shape;222;p22"/>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4" name="Picture 3" descr="Annotation 2021-11-13 152259.png"/>
          <p:cNvPicPr>
            <a:picLocks noChangeAspect="1"/>
          </p:cNvPicPr>
          <p:nvPr/>
        </p:nvPicPr>
        <p:blipFill>
          <a:blip r:embed="rId1"/>
          <a:stretch>
            <a:fillRect/>
          </a:stretch>
        </p:blipFill>
        <p:spPr>
          <a:xfrm>
            <a:off x="2051914" y="1232546"/>
            <a:ext cx="5010850" cy="3391374"/>
          </a:xfrm>
          <a:prstGeom prst="rect">
            <a:avLst/>
          </a:prstGeom>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circle">
            <a:fillToRect t="100000" r="100000"/>
          </a:path>
          <a:tileRect l="-100000" b="-100000"/>
        </a:gradFill>
        <a:effectLst/>
      </p:bgPr>
    </p:bg>
    <p:spTree>
      <p:nvGrpSpPr>
        <p:cNvPr id="230" name="Shape 230"/>
        <p:cNvGrpSpPr/>
        <p:nvPr/>
      </p:nvGrpSpPr>
      <p:grpSpPr>
        <a:xfrm>
          <a:off x="0" y="0"/>
          <a:ext cx="0" cy="0"/>
          <a:chOff x="0" y="0"/>
          <a:chExt cx="0" cy="0"/>
        </a:xfrm>
      </p:grpSpPr>
      <p:sp>
        <p:nvSpPr>
          <p:cNvPr id="231" name="Google Shape;231;p23"/>
          <p:cNvSpPr txBox="1"/>
          <p:nvPr>
            <p:ph type="title"/>
          </p:nvPr>
        </p:nvSpPr>
        <p:spPr>
          <a:xfrm>
            <a:off x="855300" y="836000"/>
            <a:ext cx="74403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altLang="en-GB">
                <a:solidFill>
                  <a:schemeClr val="bg1"/>
                </a:solidFill>
              </a:rPr>
              <a:t>USE CASE DIAGRAM</a:t>
            </a:r>
            <a:endParaRPr lang="en-IN" altLang="en-GB">
              <a:solidFill>
                <a:schemeClr val="bg1"/>
              </a:solidFill>
            </a:endParaRPr>
          </a:p>
        </p:txBody>
      </p:sp>
      <p:sp>
        <p:nvSpPr>
          <p:cNvPr id="233" name="Google Shape;233;p23"/>
          <p:cNvSpPr txBox="1"/>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234" name="Google Shape;234;p23"/>
          <p:cNvGrpSpPr/>
          <p:nvPr/>
        </p:nvGrpSpPr>
        <p:grpSpPr>
          <a:xfrm>
            <a:off x="259022" y="538300"/>
            <a:ext cx="367686" cy="599441"/>
            <a:chOff x="6730350" y="2315900"/>
            <a:chExt cx="257700" cy="420100"/>
          </a:xfrm>
        </p:grpSpPr>
        <p:sp>
          <p:nvSpPr>
            <p:cNvPr id="235" name="Google Shape;235;p23"/>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6" name="Google Shape;236;p23"/>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7" name="Google Shape;237;p23"/>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8" name="Google Shape;238;p23"/>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9" name="Google Shape;239;p23"/>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4" name="Picture 3" descr="Annotation 2021-11-13 152235.png"/>
          <p:cNvPicPr>
            <a:picLocks noChangeAspect="1"/>
          </p:cNvPicPr>
          <p:nvPr/>
        </p:nvPicPr>
        <p:blipFill>
          <a:blip r:embed="rId1"/>
          <a:stretch>
            <a:fillRect/>
          </a:stretch>
        </p:blipFill>
        <p:spPr>
          <a:xfrm>
            <a:off x="2319788" y="1278835"/>
            <a:ext cx="4707683" cy="3604591"/>
          </a:xfrm>
          <a:prstGeom prst="rect">
            <a:avLst/>
          </a:prstGeom>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circle">
            <a:fillToRect l="100000" b="100000"/>
          </a:path>
          <a:tileRect t="-100000" r="-100000"/>
        </a:gradFill>
        <a:effectLst/>
      </p:bgPr>
    </p:bg>
    <p:spTree>
      <p:nvGrpSpPr>
        <p:cNvPr id="243" name="Shape 243"/>
        <p:cNvGrpSpPr/>
        <p:nvPr/>
      </p:nvGrpSpPr>
      <p:grpSpPr>
        <a:xfrm>
          <a:off x="0" y="0"/>
          <a:ext cx="0" cy="0"/>
          <a:chOff x="0" y="0"/>
          <a:chExt cx="0" cy="0"/>
        </a:xfrm>
      </p:grpSpPr>
      <p:sp>
        <p:nvSpPr>
          <p:cNvPr id="245" name="Google Shape;245;p24"/>
          <p:cNvSpPr txBox="1"/>
          <p:nvPr>
            <p:ph type="title"/>
          </p:nvPr>
        </p:nvSpPr>
        <p:spPr>
          <a:xfrm>
            <a:off x="2263775" y="195580"/>
            <a:ext cx="4615815" cy="99250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altLang="en-GB" sz="4400">
                <a:solidFill>
                  <a:schemeClr val="lt1"/>
                </a:solidFill>
              </a:rPr>
              <a:t>ACTIVITAY DIAGRAM</a:t>
            </a:r>
            <a:endParaRPr lang="en-IN" altLang="en-GB" sz="4400">
              <a:solidFill>
                <a:schemeClr val="lt1"/>
              </a:solidFill>
            </a:endParaRPr>
          </a:p>
        </p:txBody>
      </p:sp>
      <p:sp>
        <p:nvSpPr>
          <p:cNvPr id="247" name="Google Shape;247;p24"/>
          <p:cNvSpPr txBox="1"/>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10" name="Group 8"/>
          <p:cNvGrpSpPr/>
          <p:nvPr/>
        </p:nvGrpSpPr>
        <p:grpSpPr>
          <a:xfrm>
            <a:off x="2124075" y="1276350"/>
            <a:ext cx="4032885" cy="3306445"/>
            <a:chOff x="1340" y="232"/>
            <a:chExt cx="8847" cy="9659"/>
          </a:xfrm>
        </p:grpSpPr>
        <p:pic>
          <p:nvPicPr>
            <p:cNvPr id="8" name="Picture 9"/>
            <p:cNvPicPr>
              <a:picLocks noChangeAspect="1"/>
            </p:cNvPicPr>
            <p:nvPr/>
          </p:nvPicPr>
          <p:blipFill>
            <a:blip r:embed="rId1"/>
            <a:stretch>
              <a:fillRect/>
            </a:stretch>
          </p:blipFill>
          <p:spPr>
            <a:xfrm>
              <a:off x="1340" y="231"/>
              <a:ext cx="8847" cy="6105"/>
            </a:xfrm>
            <a:prstGeom prst="rect">
              <a:avLst/>
            </a:prstGeom>
            <a:noFill/>
            <a:ln>
              <a:noFill/>
            </a:ln>
          </p:spPr>
        </p:pic>
        <p:pic>
          <p:nvPicPr>
            <p:cNvPr id="9" name="Picture 10"/>
            <p:cNvPicPr>
              <a:picLocks noChangeAspect="1"/>
            </p:cNvPicPr>
            <p:nvPr/>
          </p:nvPicPr>
          <p:blipFill>
            <a:blip r:embed="rId2"/>
            <a:stretch>
              <a:fillRect/>
            </a:stretch>
          </p:blipFill>
          <p:spPr>
            <a:xfrm>
              <a:off x="1340" y="6351"/>
              <a:ext cx="8813" cy="3539"/>
            </a:xfrm>
            <a:prstGeom prst="rect">
              <a:avLst/>
            </a:prstGeom>
            <a:noFill/>
            <a:ln>
              <a:noFill/>
            </a:ln>
          </p:spPr>
        </p:pic>
      </p:gr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7030A0"/>
            </a:gs>
            <a:gs pos="100000">
              <a:srgbClr val="401A5D"/>
            </a:gs>
          </a:gsLst>
          <a:path path="circle">
            <a:fillToRect l="100000" b="100000"/>
          </a:path>
          <a:tileRect t="-100000" r="-100000"/>
        </a:gradFill>
        <a:effectLst/>
      </p:bgPr>
    </p:bg>
    <p:spTree>
      <p:nvGrpSpPr>
        <p:cNvPr id="263" name="Shape 263"/>
        <p:cNvGrpSpPr/>
        <p:nvPr/>
      </p:nvGrpSpPr>
      <p:grpSpPr>
        <a:xfrm>
          <a:off x="0" y="0"/>
          <a:ext cx="0" cy="0"/>
          <a:chOff x="0" y="0"/>
          <a:chExt cx="0" cy="0"/>
        </a:xfrm>
      </p:grpSpPr>
      <p:sp>
        <p:nvSpPr>
          <p:cNvPr id="264" name="Google Shape;264;p25"/>
          <p:cNvSpPr txBox="1"/>
          <p:nvPr>
            <p:ph type="ctrTitle" idx="4294967295"/>
          </p:nvPr>
        </p:nvSpPr>
        <p:spPr>
          <a:xfrm>
            <a:off x="855345" y="-380365"/>
            <a:ext cx="7433310" cy="4163695"/>
          </a:xfrm>
          <a:prstGeom prst="rect">
            <a:avLst/>
          </a:prstGeom>
          <a:effectLst>
            <a:outerShdw blurRad="28575" dist="19050" dir="2700000" algn="bl" rotWithShape="0">
              <a:schemeClr val="dk1">
                <a:alpha val="20000"/>
              </a:schemeClr>
            </a:outerShdw>
          </a:effectLst>
        </p:spPr>
        <p:txBody>
          <a:bodyPr spcFirstLastPara="1" wrap="square" lIns="0" tIns="0" rIns="0" bIns="0" anchor="b" anchorCtr="0">
            <a:noAutofit/>
          </a:bodyPr>
          <a:lstStyle/>
          <a:p>
            <a:pPr marL="0" marR="0" lvl="0" indent="0" algn="ctr" rtl="0">
              <a:lnSpc>
                <a:spcPct val="90000"/>
              </a:lnSpc>
              <a:spcBef>
                <a:spcPts val="0"/>
              </a:spcBef>
              <a:spcAft>
                <a:spcPts val="0"/>
              </a:spcAft>
              <a:buNone/>
            </a:pPr>
            <a:br>
              <a:rPr lang="en-IN" altLang="en-GB" sz="12000">
                <a:solidFill>
                  <a:schemeClr val="lt1"/>
                </a:solidFill>
              </a:rPr>
            </a:br>
            <a:br>
              <a:rPr lang="en-IN" altLang="en-GB" sz="12000">
                <a:solidFill>
                  <a:schemeClr val="lt1"/>
                </a:solidFill>
              </a:rPr>
            </a:br>
            <a:br>
              <a:rPr lang="en-IN" altLang="en-GB" sz="12000">
                <a:solidFill>
                  <a:schemeClr val="lt1"/>
                </a:solidFill>
              </a:rPr>
            </a:br>
            <a:br>
              <a:rPr lang="en-IN" altLang="en-GB" sz="12000">
                <a:solidFill>
                  <a:schemeClr val="lt1"/>
                </a:solidFill>
              </a:rPr>
            </a:br>
            <a:r>
              <a:rPr lang="en-IN" altLang="en-GB" sz="6000">
                <a:solidFill>
                  <a:schemeClr val="lt1"/>
                </a:solidFill>
              </a:rPr>
              <a:t>sample screen shots</a:t>
            </a:r>
            <a:endParaRPr lang="en-IN" altLang="en-GB" sz="6000">
              <a:solidFill>
                <a:schemeClr val="lt1"/>
              </a:solidFill>
            </a:endParaRPr>
          </a:p>
        </p:txBody>
      </p:sp>
      <p:sp>
        <p:nvSpPr>
          <p:cNvPr id="266" name="Google Shape;266;p25"/>
          <p:cNvSpPr txBox="1"/>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177" name="Google Shape;177;p20"/>
          <p:cNvGrpSpPr/>
          <p:nvPr/>
        </p:nvGrpSpPr>
        <p:grpSpPr>
          <a:xfrm>
            <a:off x="3922395" y="1115695"/>
            <a:ext cx="1114425" cy="933450"/>
            <a:chOff x="1244325" y="314425"/>
            <a:chExt cx="444525" cy="370050"/>
          </a:xfrm>
        </p:grpSpPr>
        <p:sp>
          <p:nvSpPr>
            <p:cNvPr id="178" name="Google Shape;178;p2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sp>
          <p:nvSpPr>
            <p:cNvPr id="179" name="Google Shape;179;p2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gr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70" name="Shape 270"/>
        <p:cNvGrpSpPr/>
        <p:nvPr/>
      </p:nvGrpSpPr>
      <p:grpSpPr>
        <a:xfrm>
          <a:off x="0" y="0"/>
          <a:ext cx="0" cy="0"/>
          <a:chOff x="0" y="0"/>
          <a:chExt cx="0" cy="0"/>
        </a:xfrm>
      </p:grpSpPr>
      <p:pic>
        <p:nvPicPr>
          <p:cNvPr id="30" name="Picture 30" descr="Capture2"/>
          <p:cNvPicPr>
            <a:picLocks noChangeAspect="1"/>
          </p:cNvPicPr>
          <p:nvPr/>
        </p:nvPicPr>
        <p:blipFill>
          <a:blip r:embed="rId1"/>
          <a:stretch>
            <a:fillRect/>
          </a:stretch>
        </p:blipFill>
        <p:spPr>
          <a:xfrm>
            <a:off x="2199005" y="1824990"/>
            <a:ext cx="4088765" cy="2630170"/>
          </a:xfrm>
          <a:prstGeom prst="rect">
            <a:avLst/>
          </a:prstGeom>
        </p:spPr>
      </p:pic>
      <p:sp>
        <p:nvSpPr>
          <p:cNvPr id="277" name="Google Shape;277;p26"/>
          <p:cNvSpPr txBox="1"/>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64" name="Google Shape;264;p25"/>
          <p:cNvSpPr txBox="1"/>
          <p:nvPr/>
        </p:nvSpPr>
        <p:spPr>
          <a:xfrm>
            <a:off x="899160" y="-20320"/>
            <a:ext cx="7577455" cy="1348740"/>
          </a:xfrm>
          <a:prstGeom prst="rect">
            <a:avLst/>
          </a:prstGeom>
          <a:noFill/>
          <a:ln>
            <a:noFill/>
          </a:ln>
          <a:effectLst>
            <a:outerShdw blurRad="28575" dist="19050" dir="2700000" algn="bl" rotWithShape="0">
              <a:schemeClr val="dk1">
                <a:alpha val="20000"/>
              </a:schemeClr>
            </a:outerShdw>
          </a:effectLst>
        </p:spPr>
        <p:txBody>
          <a:bodyPr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1pPr>
            <a:lvl2pPr marR="0" lvl="1"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marR="0" lvl="0" indent="0" algn="ctr" rtl="0">
              <a:lnSpc>
                <a:spcPct val="90000"/>
              </a:lnSpc>
              <a:spcBef>
                <a:spcPts val="0"/>
              </a:spcBef>
              <a:spcAft>
                <a:spcPts val="0"/>
              </a:spcAft>
              <a:buNone/>
            </a:pPr>
            <a:br>
              <a:rPr lang="en-IN" altLang="en-GB" sz="12000">
                <a:solidFill>
                  <a:schemeClr val="lt1"/>
                </a:solidFill>
              </a:rPr>
            </a:br>
            <a:br>
              <a:rPr lang="en-IN" altLang="en-GB" sz="12000">
                <a:solidFill>
                  <a:schemeClr val="lt1"/>
                </a:solidFill>
              </a:rPr>
            </a:br>
            <a:br>
              <a:rPr lang="en-IN" altLang="en-GB" sz="12000">
                <a:solidFill>
                  <a:schemeClr val="lt1"/>
                </a:solidFill>
              </a:rPr>
            </a:br>
            <a:r>
              <a:rPr lang="en-IN" altLang="en-GB" sz="6000">
                <a:gradFill>
                  <a:gsLst>
                    <a:gs pos="0">
                      <a:srgbClr val="007BD3"/>
                    </a:gs>
                    <a:gs pos="100000">
                      <a:srgbClr val="034373"/>
                    </a:gs>
                  </a:gsLst>
                  <a:lin scaled="0"/>
                </a:gradFill>
              </a:rPr>
              <a:t>login form</a:t>
            </a:r>
            <a:endParaRPr lang="en-IN" altLang="en-GB" sz="6000">
              <a:solidFill>
                <a:schemeClr val="lt1"/>
              </a:solidFill>
            </a:endParaRPr>
          </a:p>
        </p:txBody>
      </p:sp>
      <p:grpSp>
        <p:nvGrpSpPr>
          <p:cNvPr id="734" name="Google Shape;734;p46"/>
          <p:cNvGrpSpPr/>
          <p:nvPr/>
        </p:nvGrpSpPr>
        <p:grpSpPr>
          <a:xfrm>
            <a:off x="2199005" y="350520"/>
            <a:ext cx="798830" cy="619125"/>
            <a:chOff x="1928175" y="312600"/>
            <a:chExt cx="425000" cy="373700"/>
          </a:xfrm>
        </p:grpSpPr>
        <p:sp>
          <p:nvSpPr>
            <p:cNvPr id="735" name="Google Shape;735;p46"/>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sp>
          <p:nvSpPr>
            <p:cNvPr id="736" name="Google Shape;736;p46"/>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1"/>
                </a:solidFill>
              </a:endParaRPr>
            </a:p>
          </p:txBody>
        </p:sp>
      </p:grpSp>
      <p:grpSp>
        <p:nvGrpSpPr>
          <p:cNvPr id="390" name="Google Shape;390;p32"/>
          <p:cNvGrpSpPr/>
          <p:nvPr/>
        </p:nvGrpSpPr>
        <p:grpSpPr>
          <a:xfrm>
            <a:off x="1671955" y="1666875"/>
            <a:ext cx="5175250" cy="3061335"/>
            <a:chOff x="1177450" y="241631"/>
            <a:chExt cx="6173152" cy="3616776"/>
          </a:xfrm>
        </p:grpSpPr>
        <p:sp>
          <p:nvSpPr>
            <p:cNvPr id="391" name="Google Shape;391;p32"/>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 name="Google Shape;392;p32"/>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3"/>
            </a:soli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 name="Google Shape;393;p32"/>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2"/>
            </a:soli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 name="Google Shape;394;p32"/>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1A2A30">
                <a:alpha val="12850"/>
              </a:srgbClr>
            </a:soli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2" name="Picture 32" descr="Capture33"/>
          <p:cNvPicPr>
            <a:picLocks noChangeAspect="1"/>
          </p:cNvPicPr>
          <p:nvPr/>
        </p:nvPicPr>
        <p:blipFill>
          <a:blip r:embed="rId1"/>
          <a:srcRect r="10634"/>
          <a:stretch>
            <a:fillRect/>
          </a:stretch>
        </p:blipFill>
        <p:spPr>
          <a:xfrm>
            <a:off x="2467610" y="1203325"/>
            <a:ext cx="4199890" cy="2651125"/>
          </a:xfrm>
          <a:prstGeom prst="rect">
            <a:avLst/>
          </a:prstGeom>
        </p:spPr>
      </p:pic>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grpSp>
        <p:nvGrpSpPr>
          <p:cNvPr id="390" name="Google Shape;390;p32"/>
          <p:cNvGrpSpPr/>
          <p:nvPr/>
        </p:nvGrpSpPr>
        <p:grpSpPr>
          <a:xfrm>
            <a:off x="1985010" y="1059815"/>
            <a:ext cx="5175250" cy="3061335"/>
            <a:chOff x="1177450" y="241631"/>
            <a:chExt cx="6173152" cy="3616776"/>
          </a:xfrm>
        </p:grpSpPr>
        <p:sp>
          <p:nvSpPr>
            <p:cNvPr id="391" name="Google Shape;391;p32"/>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 name="Google Shape;392;p32"/>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3"/>
            </a:soli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 name="Google Shape;393;p32"/>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2"/>
            </a:soli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 name="Google Shape;394;p32"/>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1A2A30">
                <a:alpha val="12850"/>
              </a:srgbClr>
            </a:solidFill>
            <a:ln>
              <a:noFill/>
            </a:ln>
          </p:spPr>
          <p:txBody>
            <a:bodyPr spcFirstLastPara="1" wrap="square" lIns="91425" tIns="45700" rIns="91425" bIns="45700" anchor="ctr" anchorCtr="0">
              <a:noAutofit/>
            </a:bodyPr>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81" name="Shape 281"/>
        <p:cNvGrpSpPr/>
        <p:nvPr/>
      </p:nvGrpSpPr>
      <p:grpSpPr>
        <a:xfrm>
          <a:off x="0" y="0"/>
          <a:ext cx="0" cy="0"/>
          <a:chOff x="0" y="0"/>
          <a:chExt cx="0" cy="0"/>
        </a:xfrm>
      </p:grpSpPr>
      <p:sp>
        <p:nvSpPr>
          <p:cNvPr id="282" name="Google Shape;282;p27"/>
          <p:cNvSpPr txBox="1"/>
          <p:nvPr>
            <p:ph type="title"/>
          </p:nvPr>
        </p:nvSpPr>
        <p:spPr>
          <a:xfrm>
            <a:off x="851490" y="1275420"/>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a:t>Test case for Login form:</a:t>
            </a:r>
            <a:endParaRPr lang="en-GB"/>
          </a:p>
        </p:txBody>
      </p:sp>
      <p:sp>
        <p:nvSpPr>
          <p:cNvPr id="283" name="Google Shape;283;p27"/>
          <p:cNvSpPr txBox="1"/>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313" name="Google Shape;313;p27"/>
          <p:cNvGrpSpPr/>
          <p:nvPr/>
        </p:nvGrpSpPr>
        <p:grpSpPr>
          <a:xfrm>
            <a:off x="259022" y="538300"/>
            <a:ext cx="367686" cy="599441"/>
            <a:chOff x="6730350" y="2315900"/>
            <a:chExt cx="257700" cy="420100"/>
          </a:xfrm>
        </p:grpSpPr>
        <p:sp>
          <p:nvSpPr>
            <p:cNvPr id="314" name="Google Shape;314;p2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5" name="Google Shape;315;p2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6" name="Google Shape;316;p2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7" name="Google Shape;317;p2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8" name="Google Shape;318;p2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13" name="Google Shape;113;p16"/>
          <p:cNvSpPr txBox="1"/>
          <p:nvPr>
            <p:ph type="body" idx="1"/>
          </p:nvPr>
        </p:nvSpPr>
        <p:spPr>
          <a:xfrm>
            <a:off x="626700" y="1491460"/>
            <a:ext cx="7440300" cy="2811300"/>
          </a:xfrm>
          <a:prstGeom prst="rect">
            <a:avLst/>
          </a:prstGeom>
        </p:spPr>
        <p:txBody>
          <a:bodyPr spcFirstLastPara="1" wrap="square" lIns="0" tIns="0" rIns="0" bIns="0" anchor="t" anchorCtr="0">
            <a:noAutofit/>
          </a:bodyPr>
          <a:p>
            <a:pPr marL="76200" lvl="0" indent="0" algn="l" rtl="0">
              <a:spcBef>
                <a:spcPts val="0"/>
              </a:spcBef>
              <a:spcAft>
                <a:spcPts val="0"/>
              </a:spcAft>
              <a:buSzPts val="2400"/>
              <a:buNone/>
            </a:pPr>
            <a:r>
              <a:rPr lang="en-GB"/>
              <a:t> </a:t>
            </a:r>
            <a:endParaRPr lang="en-GB"/>
          </a:p>
        </p:txBody>
      </p:sp>
      <p:sp>
        <p:nvSpPr>
          <p:cNvPr id="2" name="Google Shape;113;p16"/>
          <p:cNvSpPr txBox="1"/>
          <p:nvPr/>
        </p:nvSpPr>
        <p:spPr>
          <a:xfrm>
            <a:off x="626700" y="1779750"/>
            <a:ext cx="7440300" cy="2811300"/>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1pPr>
            <a:lvl2pPr marL="914400" marR="0" lvl="1" indent="-381000" algn="l" rtl="0">
              <a:lnSpc>
                <a:spcPct val="115000"/>
              </a:lnSpc>
              <a:spcBef>
                <a:spcPts val="800"/>
              </a:spcBef>
              <a:spcAft>
                <a:spcPts val="0"/>
              </a:spcAft>
              <a:buClr>
                <a:schemeClr val="accent3"/>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2pPr>
            <a:lvl3pPr marL="1371600" marR="0" lvl="2" indent="-381000" algn="l" rtl="0">
              <a:lnSpc>
                <a:spcPct val="115000"/>
              </a:lnSpc>
              <a:spcBef>
                <a:spcPts val="800"/>
              </a:spcBef>
              <a:spcAft>
                <a:spcPts val="0"/>
              </a:spcAft>
              <a:buClr>
                <a:schemeClr val="accent3"/>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3pPr>
            <a:lvl4pPr marL="1828800" marR="0" lvl="3"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4pPr>
            <a:lvl5pPr marL="2286000" marR="0" lvl="4"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5pPr>
            <a:lvl6pPr marL="2743200" marR="0" lvl="5"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6pPr>
            <a:lvl7pPr marL="3200400" marR="0" lvl="6"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7pPr>
            <a:lvl8pPr marL="3657600" marR="0" lvl="7"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8pPr>
            <a:lvl9pPr marL="4114800" marR="0" lvl="8" indent="-381000" algn="l" rtl="0">
              <a:lnSpc>
                <a:spcPct val="115000"/>
              </a:lnSpc>
              <a:spcBef>
                <a:spcPts val="800"/>
              </a:spcBef>
              <a:spcAft>
                <a:spcPts val="80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9pPr>
          </a:lstStyle>
          <a:p>
            <a:pPr marL="76200" lvl="0" indent="0" algn="l" rtl="0">
              <a:spcBef>
                <a:spcPts val="0"/>
              </a:spcBef>
              <a:spcAft>
                <a:spcPts val="0"/>
              </a:spcAft>
              <a:buSzPts val="2400"/>
              <a:buNone/>
            </a:pPr>
            <a:r>
              <a:rPr lang="en-GB"/>
              <a:t>When a user tries to login by submitting an incorrect ID or an incorrect Passwordthen it displays an error message “USERNAME OR PASSWORD IS INCORRECT”.</a:t>
            </a:r>
            <a:endParaRPr lang="en-GB"/>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7" name="Google Shape;77;p12"/>
          <p:cNvSpPr txBox="1"/>
          <p:nvPr>
            <p:ph type="title"/>
          </p:nvPr>
        </p:nvSpPr>
        <p:spPr>
          <a:xfrm>
            <a:off x="855300" y="836000"/>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altLang="en-GB"/>
              <a:t>ABSTRACT</a:t>
            </a:r>
            <a:endParaRPr lang="en-GB"/>
          </a:p>
        </p:txBody>
      </p:sp>
      <p:sp>
        <p:nvSpPr>
          <p:cNvPr id="79" name="Google Shape;79;p12"/>
          <p:cNvSpPr txBox="1"/>
          <p:nvPr>
            <p:ph type="body" idx="1"/>
          </p:nvPr>
        </p:nvSpPr>
        <p:spPr>
          <a:xfrm>
            <a:off x="855345" y="1160780"/>
            <a:ext cx="7634605" cy="3593465"/>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panose="020B0604020202020204"/>
              <a:buNone/>
            </a:pPr>
            <a:r>
              <a:rPr lang="en-GB" sz="1200" b="1"/>
              <a:t>Now a days QR-CODE quick response code has many uses in handling information. So we can use this for passing information to a receiver in QR-CODE form so the receiver can scan and read the information. We can pass a limited and useful information using QR-CODE in a secure way. By using security pins same as Ex: UPI transaction we can give a secure pin for our information which we want to share Only the person who knows the pin can read information which is shared by sender In this project QR-code generation is done using program with a security pin known only by receiver. Password-protected QR code allows you to display a QR code in a public area while being able to regulate and restrict other scanners except for the authorized ones. You can share your QR code password with those people whom you want to share the content with, making them the only ones who can access and view the content of your QR code. This QR code is great for sharing confidential documents or exclusive content. QR Code can hold any information within the square code. It can be used to link to a text, business card, multimedia, social media channels, and marketing campaigns. QR Code can hold up to 7,089 characters allowing it to be more versatile than a barcode. QR Codes resist damage. QR Codes can go through wear-and-tear and the agenda of the QR Code can be changed if dynamic QR Codes are used. QR Codes can support multimedia content– video, audio, and even AR and VR.</a:t>
            </a:r>
            <a:endParaRPr lang="en-GB" sz="1200" b="1"/>
          </a:p>
        </p:txBody>
      </p:sp>
      <p:sp>
        <p:nvSpPr>
          <p:cNvPr id="81" name="Google Shape;81;p12"/>
          <p:cNvSpPr txBox="1"/>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82" name="Google Shape;82;p12"/>
          <p:cNvGrpSpPr/>
          <p:nvPr/>
        </p:nvGrpSpPr>
        <p:grpSpPr>
          <a:xfrm>
            <a:off x="193381" y="737163"/>
            <a:ext cx="509279" cy="423676"/>
            <a:chOff x="1926350" y="995225"/>
            <a:chExt cx="428650" cy="356600"/>
          </a:xfrm>
        </p:grpSpPr>
        <p:sp>
          <p:nvSpPr>
            <p:cNvPr id="83" name="Google Shape;83;p12"/>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 name="Google Shape;84;p12"/>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 name="Google Shape;85;p12"/>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 name="Google Shape;86;p12"/>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469" name="Shape 1469"/>
        <p:cNvGrpSpPr/>
        <p:nvPr/>
      </p:nvGrpSpPr>
      <p:grpSpPr>
        <a:xfrm>
          <a:off x="0" y="0"/>
          <a:ext cx="0" cy="0"/>
          <a:chOff x="0" y="0"/>
          <a:chExt cx="0" cy="0"/>
        </a:xfrm>
      </p:grpSpPr>
      <p:grpSp>
        <p:nvGrpSpPr>
          <p:cNvPr id="1099" name="Google Shape;1099;p47"/>
          <p:cNvGrpSpPr/>
          <p:nvPr/>
        </p:nvGrpSpPr>
        <p:grpSpPr>
          <a:xfrm>
            <a:off x="3265170" y="1043940"/>
            <a:ext cx="2214245" cy="2586355"/>
            <a:chOff x="3554761" y="1011374"/>
            <a:chExt cx="597525" cy="719918"/>
          </a:xfrm>
        </p:grpSpPr>
        <p:sp>
          <p:nvSpPr>
            <p:cNvPr id="1100" name="Google Shape;1100;p47"/>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1" name="Google Shape;1101;p47"/>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2" name="Google Shape;1102;p47"/>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3" name="Google Shape;1103;p47"/>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471" name="Google Shape;1471;p49"/>
          <p:cNvSpPr txBox="1"/>
          <p:nvPr/>
        </p:nvSpPr>
        <p:spPr>
          <a:xfrm>
            <a:off x="1106100" y="134717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4400" b="1">
                <a:solidFill>
                  <a:srgbClr val="434343"/>
                </a:solidFill>
                <a:latin typeface="Montserrat" panose="00000500000000000000"/>
                <a:ea typeface="Montserrat" panose="00000500000000000000"/>
                <a:cs typeface="Montserrat" panose="00000500000000000000"/>
                <a:sym typeface="Montserrat" panose="00000500000000000000"/>
              </a:rPr>
              <a:t>CONCLUSION AND FUTURE ENHANCEMENTS</a:t>
            </a:r>
            <a:endParaRPr lang="en-GB" sz="4400" b="1">
              <a:solidFill>
                <a:srgbClr val="434343"/>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469" name="Shape 1469"/>
        <p:cNvGrpSpPr/>
        <p:nvPr/>
      </p:nvGrpSpPr>
      <p:grpSpPr>
        <a:xfrm>
          <a:off x="0" y="0"/>
          <a:ext cx="0" cy="0"/>
          <a:chOff x="0" y="0"/>
          <a:chExt cx="0" cy="0"/>
        </a:xfrm>
      </p:grpSpPr>
      <p:sp>
        <p:nvSpPr>
          <p:cNvPr id="2" name="Google Shape;113;p16"/>
          <p:cNvSpPr txBox="1"/>
          <p:nvPr/>
        </p:nvSpPr>
        <p:spPr>
          <a:xfrm>
            <a:off x="611460" y="627225"/>
            <a:ext cx="7440300" cy="2811300"/>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1pPr>
            <a:lvl2pPr marL="914400" marR="0" lvl="1" indent="-381000" algn="l" rtl="0">
              <a:lnSpc>
                <a:spcPct val="115000"/>
              </a:lnSpc>
              <a:spcBef>
                <a:spcPts val="800"/>
              </a:spcBef>
              <a:spcAft>
                <a:spcPts val="0"/>
              </a:spcAft>
              <a:buClr>
                <a:schemeClr val="accent3"/>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2pPr>
            <a:lvl3pPr marL="1371600" marR="0" lvl="2" indent="-381000" algn="l" rtl="0">
              <a:lnSpc>
                <a:spcPct val="115000"/>
              </a:lnSpc>
              <a:spcBef>
                <a:spcPts val="800"/>
              </a:spcBef>
              <a:spcAft>
                <a:spcPts val="0"/>
              </a:spcAft>
              <a:buClr>
                <a:schemeClr val="accent3"/>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3pPr>
            <a:lvl4pPr marL="1828800" marR="0" lvl="3"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4pPr>
            <a:lvl5pPr marL="2286000" marR="0" lvl="4"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5pPr>
            <a:lvl6pPr marL="2743200" marR="0" lvl="5"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6pPr>
            <a:lvl7pPr marL="3200400" marR="0" lvl="6"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7pPr>
            <a:lvl8pPr marL="3657600" marR="0" lvl="7"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8pPr>
            <a:lvl9pPr marL="4114800" marR="0" lvl="8" indent="-381000" algn="l" rtl="0">
              <a:lnSpc>
                <a:spcPct val="115000"/>
              </a:lnSpc>
              <a:spcBef>
                <a:spcPts val="800"/>
              </a:spcBef>
              <a:spcAft>
                <a:spcPts val="80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9pPr>
          </a:lstStyle>
          <a:p>
            <a:pPr lvl="0" algn="l" rtl="0">
              <a:spcBef>
                <a:spcPts val="0"/>
              </a:spcBef>
              <a:spcAft>
                <a:spcPts val="0"/>
              </a:spcAft>
              <a:buSzPts val="2400"/>
            </a:pPr>
            <a:r>
              <a:rPr lang="en-GB" sz="1600">
                <a:gradFill>
                  <a:gsLst>
                    <a:gs pos="0">
                      <a:srgbClr val="012D86"/>
                    </a:gs>
                    <a:gs pos="100000">
                      <a:srgbClr val="0E2557"/>
                    </a:gs>
                  </a:gsLst>
                  <a:lin scaled="0"/>
                </a:gradFill>
              </a:rPr>
              <a:t>These QR codes were initially used to replace the traditional barcodes in tracking manufactured car parts with a fast-reading code.QR codes nowadays are used in a much larger context. They are used in tracking commercial products, marketing campaigns, and other convenience- oriented processes that target smartphone users.</a:t>
            </a:r>
            <a:endParaRPr lang="en-GB" sz="1600">
              <a:gradFill>
                <a:gsLst>
                  <a:gs pos="0">
                    <a:srgbClr val="012D86"/>
                  </a:gs>
                  <a:gs pos="100000">
                    <a:srgbClr val="0E2557"/>
                  </a:gs>
                </a:gsLst>
                <a:lin scaled="0"/>
              </a:gradFill>
            </a:endParaRPr>
          </a:p>
          <a:p>
            <a:pPr lvl="0" algn="l" rtl="0">
              <a:spcBef>
                <a:spcPts val="0"/>
              </a:spcBef>
              <a:spcAft>
                <a:spcPts val="0"/>
              </a:spcAft>
              <a:buSzPts val="2400"/>
            </a:pPr>
            <a:r>
              <a:rPr lang="en-GB" sz="1600">
                <a:gradFill>
                  <a:gsLst>
                    <a:gs pos="0">
                      <a:srgbClr val="012D86"/>
                    </a:gs>
                    <a:gs pos="100000">
                      <a:srgbClr val="0E2557"/>
                    </a:gs>
                  </a:gsLst>
                  <a:lin scaled="0"/>
                </a:gradFill>
              </a:rPr>
              <a:t> QR codes are two-dimensional barcodes that store complex data. Unlike the traditional barcodes that can only store and display alphanumeric data, QR codes can display a website, file, or social media accounts. </a:t>
            </a:r>
            <a:endParaRPr lang="en-GB" sz="1600">
              <a:gradFill>
                <a:gsLst>
                  <a:gs pos="0">
                    <a:srgbClr val="012D86"/>
                  </a:gs>
                  <a:gs pos="100000">
                    <a:srgbClr val="0E2557"/>
                  </a:gs>
                </a:gsLst>
                <a:lin scaled="0"/>
              </a:gradFill>
            </a:endParaRPr>
          </a:p>
          <a:p>
            <a:pPr lvl="0" algn="l" rtl="0">
              <a:spcBef>
                <a:spcPts val="0"/>
              </a:spcBef>
              <a:spcAft>
                <a:spcPts val="0"/>
              </a:spcAft>
              <a:buSzPts val="2400"/>
            </a:pPr>
            <a:r>
              <a:rPr lang="en-GB" sz="1600">
                <a:gradFill>
                  <a:gsLst>
                    <a:gs pos="0">
                      <a:srgbClr val="012D86"/>
                    </a:gs>
                    <a:gs pos="100000">
                      <a:srgbClr val="0E2557"/>
                    </a:gs>
                  </a:gsLst>
                  <a:lin scaled="0"/>
                </a:gradFill>
              </a:rPr>
              <a:t>These QR codes are now used in cashless payments, easy access menus, for a more engaging marketing campaign, and many more.</a:t>
            </a:r>
            <a:endParaRPr lang="en-GB" sz="1600">
              <a:gradFill>
                <a:gsLst>
                  <a:gs pos="0">
                    <a:srgbClr val="012D86"/>
                  </a:gs>
                  <a:gs pos="100000">
                    <a:srgbClr val="0E2557"/>
                  </a:gs>
                </a:gsLst>
                <a:lin scaled="0"/>
              </a:gradFill>
            </a:endParaRPr>
          </a:p>
          <a:p>
            <a:pPr lvl="0" algn="l" rtl="0">
              <a:spcBef>
                <a:spcPts val="0"/>
              </a:spcBef>
              <a:spcAft>
                <a:spcPts val="0"/>
              </a:spcAft>
              <a:buSzPts val="2400"/>
            </a:pPr>
            <a:r>
              <a:rPr lang="en-GB" sz="1600">
                <a:gradFill>
                  <a:gsLst>
                    <a:gs pos="0">
                      <a:srgbClr val="012D86"/>
                    </a:gs>
                    <a:gs pos="100000">
                      <a:srgbClr val="0E2557"/>
                    </a:gs>
                  </a:gsLst>
                  <a:lin scaled="0"/>
                </a:gradFill>
              </a:rPr>
              <a:t> With these QR code features, we can truly say that QR codes have limitless potential. The content that is stored in the QR code can be accessed by just scanning these QR codes using smartphones. Making the QR code content and the information easily accessible by all.</a:t>
            </a:r>
            <a:endParaRPr lang="en-GB" sz="1600">
              <a:gradFill>
                <a:gsLst>
                  <a:gs pos="0">
                    <a:srgbClr val="012D86"/>
                  </a:gs>
                  <a:gs pos="100000">
                    <a:srgbClr val="0E2557"/>
                  </a:gs>
                </a:gsLst>
                <a:lin scaled="0"/>
              </a:gradFill>
            </a:endParaRPr>
          </a:p>
          <a:p>
            <a:pPr marL="76200" lvl="0" indent="0" algn="l" rtl="0">
              <a:spcBef>
                <a:spcPts val="0"/>
              </a:spcBef>
              <a:spcAft>
                <a:spcPts val="0"/>
              </a:spcAft>
              <a:buSzPts val="2400"/>
              <a:buNone/>
            </a:pPr>
            <a:endParaRPr lang="en-GB" sz="1600">
              <a:gradFill>
                <a:gsLst>
                  <a:gs pos="0">
                    <a:srgbClr val="012D86"/>
                  </a:gs>
                  <a:gs pos="100000">
                    <a:srgbClr val="0E2557"/>
                  </a:gs>
                </a:gsLst>
                <a:lin scaled="0"/>
              </a:gradFill>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469" name="Shape 1469"/>
        <p:cNvGrpSpPr/>
        <p:nvPr/>
      </p:nvGrpSpPr>
      <p:grpSpPr>
        <a:xfrm>
          <a:off x="0" y="0"/>
          <a:ext cx="0" cy="0"/>
          <a:chOff x="0" y="0"/>
          <a:chExt cx="0" cy="0"/>
        </a:xfrm>
      </p:grpSpPr>
      <p:sp>
        <p:nvSpPr>
          <p:cNvPr id="2" name="Google Shape;113;p16"/>
          <p:cNvSpPr txBox="1"/>
          <p:nvPr/>
        </p:nvSpPr>
        <p:spPr>
          <a:xfrm>
            <a:off x="611460" y="1419705"/>
            <a:ext cx="7440300" cy="2811300"/>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1pPr>
            <a:lvl2pPr marL="914400" marR="0" lvl="1" indent="-381000" algn="l" rtl="0">
              <a:lnSpc>
                <a:spcPct val="115000"/>
              </a:lnSpc>
              <a:spcBef>
                <a:spcPts val="800"/>
              </a:spcBef>
              <a:spcAft>
                <a:spcPts val="0"/>
              </a:spcAft>
              <a:buClr>
                <a:schemeClr val="accent3"/>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2pPr>
            <a:lvl3pPr marL="1371600" marR="0" lvl="2" indent="-381000" algn="l" rtl="0">
              <a:lnSpc>
                <a:spcPct val="115000"/>
              </a:lnSpc>
              <a:spcBef>
                <a:spcPts val="800"/>
              </a:spcBef>
              <a:spcAft>
                <a:spcPts val="0"/>
              </a:spcAft>
              <a:buClr>
                <a:schemeClr val="accent3"/>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3pPr>
            <a:lvl4pPr marL="1828800" marR="0" lvl="3"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4pPr>
            <a:lvl5pPr marL="2286000" marR="0" lvl="4"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5pPr>
            <a:lvl6pPr marL="2743200" marR="0" lvl="5"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6pPr>
            <a:lvl7pPr marL="3200400" marR="0" lvl="6"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7pPr>
            <a:lvl8pPr marL="3657600" marR="0" lvl="7"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8pPr>
            <a:lvl9pPr marL="4114800" marR="0" lvl="8" indent="-381000" algn="l" rtl="0">
              <a:lnSpc>
                <a:spcPct val="115000"/>
              </a:lnSpc>
              <a:spcBef>
                <a:spcPts val="800"/>
              </a:spcBef>
              <a:spcAft>
                <a:spcPts val="80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9pPr>
          </a:lstStyle>
          <a:p>
            <a:pPr marL="76200" lvl="0" indent="0" algn="l" rtl="0">
              <a:spcBef>
                <a:spcPts val="0"/>
              </a:spcBef>
              <a:spcAft>
                <a:spcPts val="0"/>
              </a:spcAft>
              <a:buSzPts val="2400"/>
              <a:buNone/>
            </a:pPr>
            <a:r>
              <a:rPr lang="en-GB" sz="1800">
                <a:gradFill>
                  <a:gsLst>
                    <a:gs pos="0">
                      <a:srgbClr val="012D86"/>
                    </a:gs>
                    <a:gs pos="100000">
                      <a:srgbClr val="0E2557"/>
                    </a:gs>
                  </a:gsLst>
                  <a:lin scaled="0"/>
                </a:gradFill>
                <a:sym typeface="+mn-ea"/>
              </a:rPr>
              <a:t>Problems arising in the existing system:</a:t>
            </a:r>
            <a:endParaRPr lang="en-GB" sz="1800">
              <a:gradFill>
                <a:gsLst>
                  <a:gs pos="0">
                    <a:srgbClr val="012D86"/>
                  </a:gs>
                  <a:gs pos="100000">
                    <a:srgbClr val="0E2557"/>
                  </a:gs>
                </a:gsLst>
                <a:lin scaled="0"/>
              </a:gradFill>
            </a:endParaRPr>
          </a:p>
          <a:p>
            <a:pPr marL="76200" lvl="0" indent="0" algn="l" rtl="0">
              <a:spcBef>
                <a:spcPts val="0"/>
              </a:spcBef>
              <a:spcAft>
                <a:spcPts val="0"/>
              </a:spcAft>
              <a:buSzPts val="2400"/>
              <a:buNone/>
            </a:pPr>
            <a:r>
              <a:rPr lang="en-GB" sz="1800">
                <a:gradFill>
                  <a:gsLst>
                    <a:gs pos="0">
                      <a:srgbClr val="012D86"/>
                    </a:gs>
                    <a:gs pos="100000">
                      <a:srgbClr val="0E2557"/>
                    </a:gs>
                  </a:gsLst>
                  <a:lin scaled="0"/>
                </a:gradFill>
                <a:sym typeface="+mn-ea"/>
              </a:rPr>
              <a:t>1.but how about the content and information that you only want to share with specific people?</a:t>
            </a:r>
            <a:endParaRPr lang="en-GB" sz="1800">
              <a:gradFill>
                <a:gsLst>
                  <a:gs pos="0">
                    <a:srgbClr val="012D86"/>
                  </a:gs>
                  <a:gs pos="100000">
                    <a:srgbClr val="0E2557"/>
                  </a:gs>
                </a:gsLst>
                <a:lin scaled="0"/>
              </a:gradFill>
            </a:endParaRPr>
          </a:p>
          <a:p>
            <a:pPr marL="76200" lvl="0" indent="0" algn="l" rtl="0">
              <a:spcBef>
                <a:spcPts val="0"/>
              </a:spcBef>
              <a:spcAft>
                <a:spcPts val="0"/>
              </a:spcAft>
              <a:buSzPts val="2400"/>
              <a:buNone/>
            </a:pPr>
            <a:r>
              <a:rPr lang="en-GB" sz="1800">
                <a:gradFill>
                  <a:gsLst>
                    <a:gs pos="0">
                      <a:srgbClr val="012D86"/>
                    </a:gs>
                    <a:gs pos="100000">
                      <a:srgbClr val="0E2557"/>
                    </a:gs>
                  </a:gsLst>
                  <a:lin scaled="0"/>
                </a:gradFill>
                <a:sym typeface="+mn-ea"/>
              </a:rPr>
              <a:t>2.How can you limit the accessibility of the QR code and allow specific people to access the QR code content?</a:t>
            </a:r>
            <a:endParaRPr lang="en-GB" sz="1800">
              <a:gradFill>
                <a:gsLst>
                  <a:gs pos="0">
                    <a:srgbClr val="012D86"/>
                  </a:gs>
                  <a:gs pos="100000">
                    <a:srgbClr val="0E2557"/>
                  </a:gs>
                </a:gsLst>
                <a:lin scaled="0"/>
              </a:gradFill>
            </a:endParaRPr>
          </a:p>
          <a:p>
            <a:pPr marL="76200" lvl="0" indent="0" algn="l" rtl="0">
              <a:spcBef>
                <a:spcPts val="0"/>
              </a:spcBef>
              <a:spcAft>
                <a:spcPts val="0"/>
              </a:spcAft>
              <a:buSzPts val="2400"/>
              <a:buNone/>
            </a:pPr>
            <a:r>
              <a:rPr lang="en-GB" sz="1800">
                <a:gradFill>
                  <a:gsLst>
                    <a:gs pos="0">
                      <a:srgbClr val="012D86"/>
                    </a:gs>
                    <a:gs pos="100000">
                      <a:srgbClr val="0E2557"/>
                    </a:gs>
                  </a:gsLst>
                  <a:lin scaled="0"/>
                </a:gradFill>
                <a:sym typeface="+mn-ea"/>
              </a:rPr>
              <a:t>SOLUTION: We can regulate your QR code viewers and allow only your target viewers to access your QR code by integrating a password on your QR code.</a:t>
            </a:r>
            <a:endParaRPr lang="en-GB" sz="1800">
              <a:gradFill>
                <a:gsLst>
                  <a:gs pos="0">
                    <a:srgbClr val="012D86"/>
                  </a:gs>
                  <a:gs pos="100000">
                    <a:srgbClr val="0E2557"/>
                  </a:gs>
                </a:gsLst>
                <a:lin scaled="0"/>
              </a:gradFill>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469" name="Shape 1469"/>
        <p:cNvGrpSpPr/>
        <p:nvPr/>
      </p:nvGrpSpPr>
      <p:grpSpPr>
        <a:xfrm>
          <a:off x="0" y="0"/>
          <a:ext cx="0" cy="0"/>
          <a:chOff x="0" y="0"/>
          <a:chExt cx="0" cy="0"/>
        </a:xfrm>
      </p:grpSpPr>
      <p:sp>
        <p:nvSpPr>
          <p:cNvPr id="2" name="Google Shape;113;p16"/>
          <p:cNvSpPr txBox="1"/>
          <p:nvPr/>
        </p:nvSpPr>
        <p:spPr>
          <a:xfrm>
            <a:off x="851490" y="1347315"/>
            <a:ext cx="7440300" cy="2811300"/>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1pPr>
            <a:lvl2pPr marL="914400" marR="0" lvl="1" indent="-381000" algn="l" rtl="0">
              <a:lnSpc>
                <a:spcPct val="115000"/>
              </a:lnSpc>
              <a:spcBef>
                <a:spcPts val="800"/>
              </a:spcBef>
              <a:spcAft>
                <a:spcPts val="0"/>
              </a:spcAft>
              <a:buClr>
                <a:schemeClr val="accent3"/>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2pPr>
            <a:lvl3pPr marL="1371600" marR="0" lvl="2" indent="-381000" algn="l" rtl="0">
              <a:lnSpc>
                <a:spcPct val="115000"/>
              </a:lnSpc>
              <a:spcBef>
                <a:spcPts val="800"/>
              </a:spcBef>
              <a:spcAft>
                <a:spcPts val="0"/>
              </a:spcAft>
              <a:buClr>
                <a:schemeClr val="accent3"/>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3pPr>
            <a:lvl4pPr marL="1828800" marR="0" lvl="3"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4pPr>
            <a:lvl5pPr marL="2286000" marR="0" lvl="4"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5pPr>
            <a:lvl6pPr marL="2743200" marR="0" lvl="5"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6pPr>
            <a:lvl7pPr marL="3200400" marR="0" lvl="6"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7pPr>
            <a:lvl8pPr marL="3657600" marR="0" lvl="7"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8pPr>
            <a:lvl9pPr marL="4114800" marR="0" lvl="8" indent="-381000" algn="l" rtl="0">
              <a:lnSpc>
                <a:spcPct val="115000"/>
              </a:lnSpc>
              <a:spcBef>
                <a:spcPts val="800"/>
              </a:spcBef>
              <a:spcAft>
                <a:spcPts val="80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9pPr>
          </a:lstStyle>
          <a:p>
            <a:pPr marL="76200" lvl="0" indent="0" algn="l" rtl="0">
              <a:spcBef>
                <a:spcPts val="0"/>
              </a:spcBef>
              <a:spcAft>
                <a:spcPts val="0"/>
              </a:spcAft>
              <a:buSzPts val="2400"/>
              <a:buNone/>
            </a:pPr>
            <a:r>
              <a:rPr lang="en-GB" sz="1800">
                <a:gradFill>
                  <a:gsLst>
                    <a:gs pos="0">
                      <a:srgbClr val="012D86"/>
                    </a:gs>
                    <a:gs pos="100000">
                      <a:srgbClr val="0E2557"/>
                    </a:gs>
                  </a:gsLst>
                  <a:lin scaled="0"/>
                </a:gradFill>
                <a:sym typeface="+mn-ea"/>
              </a:rPr>
              <a:t>Password-protected QR codes are QR codes in which the content or information stored in the QR code can only be accessed and viewed after the scanners entered the right password. When people scan a password-protected QR code, they will be redirected first to a webpage where they have to enter the password of the QR code. After submitting the password, the scanners will be able to access and view the content stored on the QR code. The password feature can also be disabled allowing a larger audience to access the QR code content whenever you want.</a:t>
            </a:r>
            <a:endParaRPr lang="en-GB" sz="1800">
              <a:gradFill>
                <a:gsLst>
                  <a:gs pos="0">
                    <a:srgbClr val="012D86"/>
                  </a:gs>
                  <a:gs pos="100000">
                    <a:srgbClr val="0E2557"/>
                  </a:gs>
                </a:gsLst>
                <a:lin scaled="0"/>
              </a:gradFill>
              <a:sym typeface="+mn-ea"/>
            </a:endParaRPr>
          </a:p>
          <a:p>
            <a:pPr marL="76200" lvl="0" indent="0" algn="l" rtl="0">
              <a:spcBef>
                <a:spcPts val="0"/>
              </a:spcBef>
              <a:spcAft>
                <a:spcPts val="0"/>
              </a:spcAft>
              <a:buSzPts val="2400"/>
              <a:buNone/>
            </a:pPr>
            <a:r>
              <a:rPr lang="en-GB" sz="1800">
                <a:gradFill>
                  <a:gsLst>
                    <a:gs pos="0">
                      <a:srgbClr val="012D86"/>
                    </a:gs>
                    <a:gs pos="100000">
                      <a:srgbClr val="0E2557"/>
                    </a:gs>
                  </a:gsLst>
                  <a:lin scaled="0"/>
                </a:gradFill>
                <a:sym typeface="+mn-ea"/>
              </a:rPr>
              <a:t>.</a:t>
            </a:r>
            <a:endParaRPr lang="en-GB" sz="1800">
              <a:gradFill>
                <a:gsLst>
                  <a:gs pos="0">
                    <a:srgbClr val="012D86"/>
                  </a:gs>
                  <a:gs pos="100000">
                    <a:srgbClr val="0E2557"/>
                  </a:gs>
                </a:gsLst>
                <a:lin scaled="0"/>
              </a:gradFill>
              <a:sym typeface="+mn-ea"/>
            </a:endParaRPr>
          </a:p>
        </p:txBody>
      </p:sp>
      <p:sp>
        <p:nvSpPr>
          <p:cNvPr id="1457" name="Google Shape;1457;p47"/>
          <p:cNvSpPr txBox="1"/>
          <p:nvPr/>
        </p:nvSpPr>
        <p:spPr>
          <a:xfrm>
            <a:off x="754970" y="843435"/>
            <a:ext cx="7433400" cy="396300"/>
          </a:xfrm>
          <a:prstGeom prst="rect">
            <a:avLst/>
          </a:prstGeom>
          <a:noFill/>
          <a:ln>
            <a:noFill/>
          </a:ln>
        </p:spPr>
        <p:txBody>
          <a:bodyPr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1pPr>
            <a:lvl2pPr marR="0" lvl="1"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IN" altLang="en-GB" sz="2800"/>
              <a:t>FUTURE ENHANCEMENTS</a:t>
            </a:r>
            <a:endParaRPr lang="en-IN" altLang="en-GB" sz="2800"/>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469" name="Shape 1469"/>
        <p:cNvGrpSpPr/>
        <p:nvPr/>
      </p:nvGrpSpPr>
      <p:grpSpPr>
        <a:xfrm>
          <a:off x="0" y="0"/>
          <a:ext cx="0" cy="0"/>
          <a:chOff x="0" y="0"/>
          <a:chExt cx="0" cy="0"/>
        </a:xfrm>
      </p:grpSpPr>
      <p:sp>
        <p:nvSpPr>
          <p:cNvPr id="2" name="Google Shape;113;p16"/>
          <p:cNvSpPr txBox="1"/>
          <p:nvPr/>
        </p:nvSpPr>
        <p:spPr>
          <a:xfrm>
            <a:off x="851490" y="1347315"/>
            <a:ext cx="7440300" cy="2811300"/>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1pPr>
            <a:lvl2pPr marL="914400" marR="0" lvl="1" indent="-381000" algn="l" rtl="0">
              <a:lnSpc>
                <a:spcPct val="115000"/>
              </a:lnSpc>
              <a:spcBef>
                <a:spcPts val="800"/>
              </a:spcBef>
              <a:spcAft>
                <a:spcPts val="0"/>
              </a:spcAft>
              <a:buClr>
                <a:schemeClr val="accent3"/>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2pPr>
            <a:lvl3pPr marL="1371600" marR="0" lvl="2" indent="-381000" algn="l" rtl="0">
              <a:lnSpc>
                <a:spcPct val="115000"/>
              </a:lnSpc>
              <a:spcBef>
                <a:spcPts val="800"/>
              </a:spcBef>
              <a:spcAft>
                <a:spcPts val="0"/>
              </a:spcAft>
              <a:buClr>
                <a:schemeClr val="accent3"/>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3pPr>
            <a:lvl4pPr marL="1828800" marR="0" lvl="3"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4pPr>
            <a:lvl5pPr marL="2286000" marR="0" lvl="4"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5pPr>
            <a:lvl6pPr marL="2743200" marR="0" lvl="5"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6pPr>
            <a:lvl7pPr marL="3200400" marR="0" lvl="6"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7pPr>
            <a:lvl8pPr marL="3657600" marR="0" lvl="7" indent="-381000" algn="l" rtl="0">
              <a:lnSpc>
                <a:spcPct val="115000"/>
              </a:lnSpc>
              <a:spcBef>
                <a:spcPts val="800"/>
              </a:spcBef>
              <a:spcAft>
                <a:spcPts val="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8pPr>
            <a:lvl9pPr marL="4114800" marR="0" lvl="8" indent="-381000" algn="l" rtl="0">
              <a:lnSpc>
                <a:spcPct val="115000"/>
              </a:lnSpc>
              <a:spcBef>
                <a:spcPts val="800"/>
              </a:spcBef>
              <a:spcAft>
                <a:spcPts val="800"/>
              </a:spcAft>
              <a:buClr>
                <a:schemeClr val="dk2"/>
              </a:buClr>
              <a:buSzPts val="2400"/>
              <a:buFont typeface="Barlow Light" panose="00000500000000000000"/>
              <a:buChar char="■"/>
              <a:defRPr sz="2400" b="0" i="0" u="none" strike="noStrike" cap="none">
                <a:solidFill>
                  <a:schemeClr val="dk2"/>
                </a:solidFill>
                <a:latin typeface="Barlow Light" panose="00000500000000000000"/>
                <a:ea typeface="Barlow Light" panose="00000500000000000000"/>
                <a:cs typeface="Barlow Light" panose="00000500000000000000"/>
                <a:sym typeface="Barlow Light" panose="00000500000000000000"/>
              </a:defRPr>
            </a:lvl9pPr>
          </a:lstStyle>
          <a:p>
            <a:pPr marL="76200" lvl="0" indent="0" algn="l" rtl="0">
              <a:spcBef>
                <a:spcPts val="0"/>
              </a:spcBef>
              <a:spcAft>
                <a:spcPts val="0"/>
              </a:spcAft>
              <a:buSzPts val="2400"/>
              <a:buNone/>
            </a:pPr>
            <a:r>
              <a:rPr lang="en-GB" sz="1600">
                <a:gradFill>
                  <a:gsLst>
                    <a:gs pos="0">
                      <a:srgbClr val="012D86"/>
                    </a:gs>
                    <a:gs pos="100000">
                      <a:srgbClr val="0E2557"/>
                    </a:gs>
                  </a:gsLst>
                  <a:lin scaled="0"/>
                </a:gradFill>
                <a:sym typeface="+mn-ea"/>
              </a:rPr>
              <a:t>General</a:t>
            </a:r>
            <a:endParaRPr lang="en-GB" sz="1600">
              <a:gradFill>
                <a:gsLst>
                  <a:gs pos="0">
                    <a:srgbClr val="012D86"/>
                  </a:gs>
                  <a:gs pos="100000">
                    <a:srgbClr val="0E2557"/>
                  </a:gs>
                </a:gsLst>
                <a:lin scaled="0"/>
              </a:gradFill>
              <a:sym typeface="+mn-ea"/>
            </a:endParaRPr>
          </a:p>
          <a:p>
            <a:pPr marL="76200" lvl="0" indent="0" algn="l" rtl="0">
              <a:spcBef>
                <a:spcPts val="0"/>
              </a:spcBef>
              <a:spcAft>
                <a:spcPts val="0"/>
              </a:spcAft>
              <a:buSzPts val="2400"/>
              <a:buNone/>
            </a:pPr>
            <a:r>
              <a:rPr lang="en-GB" sz="1600">
                <a:gradFill>
                  <a:gsLst>
                    <a:gs pos="0">
                      <a:srgbClr val="012D86"/>
                    </a:gs>
                    <a:gs pos="100000">
                      <a:srgbClr val="0E2557"/>
                    </a:gs>
                  </a:gsLst>
                  <a:lin scaled="0"/>
                </a:gradFill>
                <a:sym typeface="+mn-ea"/>
              </a:rPr>
              <a:t>Online Tutorials and Resources</a:t>
            </a:r>
            <a:endParaRPr lang="en-GB" sz="1600">
              <a:gradFill>
                <a:gsLst>
                  <a:gs pos="0">
                    <a:srgbClr val="012D86"/>
                  </a:gs>
                  <a:gs pos="100000">
                    <a:srgbClr val="0E2557"/>
                  </a:gs>
                </a:gsLst>
                <a:lin scaled="0"/>
              </a:gradFill>
              <a:sym typeface="+mn-ea"/>
            </a:endParaRPr>
          </a:p>
          <a:p>
            <a:pPr marL="76200" lvl="0" indent="0" algn="l" rtl="0">
              <a:spcBef>
                <a:spcPts val="0"/>
              </a:spcBef>
              <a:spcAft>
                <a:spcPts val="0"/>
              </a:spcAft>
              <a:buSzPts val="2400"/>
              <a:buNone/>
            </a:pPr>
            <a:r>
              <a:rPr lang="en-GB" sz="1600">
                <a:gradFill>
                  <a:gsLst>
                    <a:gs pos="0">
                      <a:srgbClr val="012D86"/>
                    </a:gs>
                    <a:gs pos="100000">
                      <a:srgbClr val="0E2557"/>
                    </a:gs>
                  </a:gsLst>
                  <a:lin scaled="0"/>
                </a:gradFill>
                <a:sym typeface="+mn-ea"/>
              </a:rPr>
              <a:t>1.Mozilla’s (MDN) "JavaScript Guide"</a:t>
            </a:r>
            <a:endParaRPr lang="en-GB" sz="1600">
              <a:gradFill>
                <a:gsLst>
                  <a:gs pos="0">
                    <a:srgbClr val="012D86"/>
                  </a:gs>
                  <a:gs pos="100000">
                    <a:srgbClr val="0E2557"/>
                  </a:gs>
                </a:gsLst>
                <a:lin scaled="0"/>
              </a:gradFill>
              <a:sym typeface="+mn-ea"/>
            </a:endParaRPr>
          </a:p>
          <a:p>
            <a:pPr marL="76200" lvl="0" indent="0" algn="l" rtl="0">
              <a:spcBef>
                <a:spcPts val="0"/>
              </a:spcBef>
              <a:spcAft>
                <a:spcPts val="0"/>
              </a:spcAft>
              <a:buSzPts val="2400"/>
              <a:buNone/>
            </a:pPr>
            <a:r>
              <a:rPr lang="en-GB" sz="1600">
                <a:gradFill>
                  <a:gsLst>
                    <a:gs pos="0">
                      <a:srgbClr val="012D86"/>
                    </a:gs>
                    <a:gs pos="100000">
                      <a:srgbClr val="0E2557"/>
                    </a:gs>
                  </a:gsLst>
                  <a:lin scaled="0"/>
                </a:gradFill>
                <a:sym typeface="+mn-ea"/>
              </a:rPr>
              <a:t>@ https://developer.mozilla.org/en-US/docs/Web/JavaScript/Guide.</a:t>
            </a:r>
            <a:endParaRPr lang="en-GB" sz="1600">
              <a:gradFill>
                <a:gsLst>
                  <a:gs pos="0">
                    <a:srgbClr val="012D86"/>
                  </a:gs>
                  <a:gs pos="100000">
                    <a:srgbClr val="0E2557"/>
                  </a:gs>
                </a:gsLst>
                <a:lin scaled="0"/>
              </a:gradFill>
              <a:sym typeface="+mn-ea"/>
            </a:endParaRPr>
          </a:p>
          <a:p>
            <a:pPr marL="76200" lvl="0" indent="0" algn="l" rtl="0">
              <a:spcBef>
                <a:spcPts val="0"/>
              </a:spcBef>
              <a:spcAft>
                <a:spcPts val="0"/>
              </a:spcAft>
              <a:buSzPts val="2400"/>
              <a:buNone/>
            </a:pPr>
            <a:r>
              <a:rPr lang="en-GB" sz="1600">
                <a:gradFill>
                  <a:gsLst>
                    <a:gs pos="0">
                      <a:srgbClr val="012D86"/>
                    </a:gs>
                    <a:gs pos="100000">
                      <a:srgbClr val="0E2557"/>
                    </a:gs>
                  </a:gsLst>
                  <a:lin scaled="0"/>
                </a:gradFill>
                <a:sym typeface="+mn-ea"/>
              </a:rPr>
              <a:t>2.W3School JavaScript Tutorials, References and Examples @ http://www.w3schools.com.</a:t>
            </a:r>
            <a:endParaRPr lang="en-GB" sz="1600">
              <a:gradFill>
                <a:gsLst>
                  <a:gs pos="0">
                    <a:srgbClr val="012D86"/>
                  </a:gs>
                  <a:gs pos="100000">
                    <a:srgbClr val="0E2557"/>
                  </a:gs>
                </a:gsLst>
                <a:lin scaled="0"/>
              </a:gradFill>
              <a:sym typeface="+mn-ea"/>
            </a:endParaRPr>
          </a:p>
          <a:p>
            <a:pPr marL="76200" lvl="0" indent="0" algn="l" rtl="0">
              <a:spcBef>
                <a:spcPts val="0"/>
              </a:spcBef>
              <a:spcAft>
                <a:spcPts val="0"/>
              </a:spcAft>
              <a:buSzPts val="2400"/>
              <a:buNone/>
            </a:pPr>
            <a:endParaRPr lang="en-GB" sz="1600">
              <a:gradFill>
                <a:gsLst>
                  <a:gs pos="0">
                    <a:srgbClr val="012D86"/>
                  </a:gs>
                  <a:gs pos="100000">
                    <a:srgbClr val="0E2557"/>
                  </a:gs>
                </a:gsLst>
                <a:lin scaled="0"/>
              </a:gradFill>
              <a:sym typeface="+mn-ea"/>
            </a:endParaRPr>
          </a:p>
          <a:p>
            <a:pPr marL="76200" lvl="0" indent="0" algn="l" rtl="0">
              <a:spcBef>
                <a:spcPts val="0"/>
              </a:spcBef>
              <a:spcAft>
                <a:spcPts val="0"/>
              </a:spcAft>
              <a:buSzPts val="2400"/>
              <a:buNone/>
            </a:pPr>
            <a:endParaRPr lang="en-GB" sz="1600">
              <a:gradFill>
                <a:gsLst>
                  <a:gs pos="0">
                    <a:srgbClr val="012D86"/>
                  </a:gs>
                  <a:gs pos="100000">
                    <a:srgbClr val="0E2557"/>
                  </a:gs>
                </a:gsLst>
                <a:lin scaled="0"/>
              </a:gradFill>
              <a:sym typeface="+mn-ea"/>
            </a:endParaRPr>
          </a:p>
          <a:p>
            <a:pPr marL="76200" lvl="0" indent="0" algn="l" rtl="0">
              <a:spcBef>
                <a:spcPts val="0"/>
              </a:spcBef>
              <a:spcAft>
                <a:spcPts val="0"/>
              </a:spcAft>
              <a:buSzPts val="2400"/>
              <a:buNone/>
            </a:pPr>
            <a:r>
              <a:rPr lang="en-GB" sz="1600">
                <a:gradFill>
                  <a:gsLst>
                    <a:gs pos="0">
                      <a:srgbClr val="012D86"/>
                    </a:gs>
                    <a:gs pos="100000">
                      <a:srgbClr val="0E2557"/>
                    </a:gs>
                  </a:gsLst>
                  <a:lin scaled="0"/>
                </a:gradFill>
                <a:sym typeface="+mn-ea"/>
              </a:rPr>
              <a:t>WEB SITE:</a:t>
            </a:r>
            <a:endParaRPr lang="en-GB" sz="1600">
              <a:gradFill>
                <a:gsLst>
                  <a:gs pos="0">
                    <a:srgbClr val="012D86"/>
                  </a:gs>
                  <a:gs pos="100000">
                    <a:srgbClr val="0E2557"/>
                  </a:gs>
                </a:gsLst>
                <a:lin scaled="0"/>
              </a:gradFill>
              <a:sym typeface="+mn-ea"/>
            </a:endParaRPr>
          </a:p>
          <a:p>
            <a:pPr marL="76200" lvl="0" indent="0" algn="l" rtl="0">
              <a:spcBef>
                <a:spcPts val="0"/>
              </a:spcBef>
              <a:spcAft>
                <a:spcPts val="0"/>
              </a:spcAft>
              <a:buSzPts val="2400"/>
              <a:buNone/>
            </a:pPr>
            <a:r>
              <a:rPr lang="en-GB" sz="1600">
                <a:gradFill>
                  <a:gsLst>
                    <a:gs pos="0">
                      <a:srgbClr val="012D86"/>
                    </a:gs>
                    <a:gs pos="100000">
                      <a:srgbClr val="0E2557"/>
                    </a:gs>
                  </a:gsLst>
                  <a:lin scaled="0"/>
                </a:gradFill>
                <a:sym typeface="+mn-ea"/>
              </a:rPr>
              <a:t>1. Google developer API, "Computing with QR CODE: Build smart applications using artificial intelligence as a service"</a:t>
            </a:r>
            <a:r>
              <a:rPr lang="en-GB" sz="1800">
                <a:gradFill>
                  <a:gsLst>
                    <a:gs pos="0">
                      <a:srgbClr val="012D86"/>
                    </a:gs>
                    <a:gs pos="100000">
                      <a:srgbClr val="0E2557"/>
                    </a:gs>
                  </a:gsLst>
                  <a:lin scaled="0"/>
                </a:gradFill>
                <a:sym typeface="+mn-ea"/>
              </a:rPr>
              <a:t>.</a:t>
            </a:r>
            <a:endParaRPr lang="en-GB" sz="1800">
              <a:gradFill>
                <a:gsLst>
                  <a:gs pos="0">
                    <a:srgbClr val="012D86"/>
                  </a:gs>
                  <a:gs pos="100000">
                    <a:srgbClr val="0E2557"/>
                  </a:gs>
                </a:gsLst>
                <a:lin scaled="0"/>
              </a:gradFill>
              <a:sym typeface="+mn-ea"/>
            </a:endParaRPr>
          </a:p>
        </p:txBody>
      </p:sp>
      <p:sp>
        <p:nvSpPr>
          <p:cNvPr id="1457" name="Google Shape;1457;p47"/>
          <p:cNvSpPr txBox="1"/>
          <p:nvPr/>
        </p:nvSpPr>
        <p:spPr>
          <a:xfrm>
            <a:off x="754970" y="843435"/>
            <a:ext cx="7433400" cy="396300"/>
          </a:xfrm>
          <a:prstGeom prst="rect">
            <a:avLst/>
          </a:prstGeom>
          <a:noFill/>
          <a:ln>
            <a:noFill/>
          </a:ln>
        </p:spPr>
        <p:txBody>
          <a:bodyPr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1pPr>
            <a:lvl2pPr marR="0" lvl="1"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9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IN" altLang="en-GB" sz="2800"/>
              <a:t>REFERENCES</a:t>
            </a:r>
            <a:endParaRPr lang="en-IN" altLang="en-GB" sz="2800"/>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00" name="Shape 400"/>
        <p:cNvGrpSpPr/>
        <p:nvPr/>
      </p:nvGrpSpPr>
      <p:grpSpPr>
        <a:xfrm>
          <a:off x="0" y="0"/>
          <a:ext cx="0" cy="0"/>
          <a:chOff x="0" y="0"/>
          <a:chExt cx="0" cy="0"/>
        </a:xfrm>
      </p:grpSpPr>
      <p:sp>
        <p:nvSpPr>
          <p:cNvPr id="403" name="Google Shape;403;p33"/>
          <p:cNvSpPr txBox="1"/>
          <p:nvPr>
            <p:ph type="ctrTitle" idx="4294967295"/>
          </p:nvPr>
        </p:nvSpPr>
        <p:spPr>
          <a:xfrm>
            <a:off x="855300" y="769325"/>
            <a:ext cx="41013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9600">
                <a:solidFill>
                  <a:schemeClr val="accent2"/>
                </a:solidFill>
              </a:rPr>
              <a:t>Thanks</a:t>
            </a:r>
            <a:r>
              <a:rPr lang="en-GB" sz="9600">
                <a:solidFill>
                  <a:schemeClr val="accent2"/>
                </a:solidFill>
              </a:rPr>
              <a:t>!</a:t>
            </a:r>
            <a:endParaRPr sz="9600">
              <a:solidFill>
                <a:schemeClr val="accent2"/>
              </a:solidFill>
            </a:endParaRPr>
          </a:p>
        </p:txBody>
      </p:sp>
      <p:pic>
        <p:nvPicPr>
          <p:cNvPr id="2" name="Picture 1" descr="thumb-1920-914159"/>
          <p:cNvPicPr>
            <a:picLocks noChangeAspect="1"/>
          </p:cNvPicPr>
          <p:nvPr/>
        </p:nvPicPr>
        <p:blipFill>
          <a:blip r:embed="rId1"/>
          <a:srcRect l="32153" t="12116" r="8397" b="30695"/>
          <a:stretch>
            <a:fillRect/>
          </a:stretch>
        </p:blipFill>
        <p:spPr>
          <a:xfrm flipH="1">
            <a:off x="3486150" y="1805940"/>
            <a:ext cx="5657850" cy="3337560"/>
          </a:xfrm>
          <a:prstGeom prst="rtTriangle">
            <a:avLst/>
          </a:prstGeom>
        </p:spPr>
      </p:pic>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609" name="Shape 609"/>
        <p:cNvGrpSpPr/>
        <p:nvPr/>
      </p:nvGrpSpPr>
      <p:grpSpPr>
        <a:xfrm>
          <a:off x="0" y="0"/>
          <a:ext cx="0" cy="0"/>
          <a:chOff x="0" y="0"/>
          <a:chExt cx="0" cy="0"/>
        </a:xfrm>
      </p:grpSpPr>
      <p:sp>
        <p:nvSpPr>
          <p:cNvPr id="610" name="Google Shape;610;p43"/>
          <p:cNvSpPr txBox="1"/>
          <p:nvPr>
            <p:ph type="title"/>
          </p:nvPr>
        </p:nvSpPr>
        <p:spPr>
          <a:xfrm>
            <a:off x="852125" y="842985"/>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a:t>Team Presentation</a:t>
            </a:r>
            <a:endParaRPr lang="en-GB"/>
          </a:p>
        </p:txBody>
      </p:sp>
      <p:sp>
        <p:nvSpPr>
          <p:cNvPr id="611" name="Google Shape;611;p43"/>
          <p:cNvSpPr txBox="1"/>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13" name="Google Shape;613;p43"/>
          <p:cNvSpPr txBox="1"/>
          <p:nvPr/>
        </p:nvSpPr>
        <p:spPr>
          <a:xfrm>
            <a:off x="726440" y="3723640"/>
            <a:ext cx="2273300" cy="7340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IN" altLang="en-GB" sz="1200" b="1">
                <a:solidFill>
                  <a:schemeClr val="dk1"/>
                </a:solidFill>
                <a:latin typeface="Barlow" panose="00000500000000000000"/>
                <a:ea typeface="Barlow" panose="00000500000000000000"/>
                <a:cs typeface="Barlow" panose="00000500000000000000"/>
                <a:sym typeface="Barlow" panose="00000500000000000000"/>
              </a:rPr>
              <a:t>K. Prudhvidhar R</a:t>
            </a:r>
            <a:r>
              <a:rPr lang="en-IN" sz="1200" b="1">
                <a:solidFill>
                  <a:schemeClr val="dk1"/>
                </a:solidFill>
                <a:latin typeface="Barlow" panose="00000500000000000000"/>
                <a:ea typeface="Barlow" panose="00000500000000000000"/>
                <a:cs typeface="Barlow" panose="00000500000000000000"/>
                <a:sym typeface="Barlow" panose="00000500000000000000"/>
              </a:rPr>
              <a:t>ao</a:t>
            </a:r>
            <a:endParaRPr lang="en-IN" sz="1200" b="1">
              <a:solidFill>
                <a:schemeClr val="dk1"/>
              </a:solidFill>
              <a:latin typeface="Barlow" panose="00000500000000000000"/>
              <a:ea typeface="Barlow" panose="00000500000000000000"/>
              <a:cs typeface="Barlow" panose="00000500000000000000"/>
              <a:sym typeface="Barlow" panose="00000500000000000000"/>
            </a:endParaRPr>
          </a:p>
          <a:p>
            <a:pPr marL="0" lvl="0" indent="0" algn="ctr" rtl="0">
              <a:spcBef>
                <a:spcPts val="0"/>
              </a:spcBef>
              <a:spcAft>
                <a:spcPts val="0"/>
              </a:spcAft>
              <a:buNone/>
            </a:pPr>
            <a:r>
              <a:rPr lang="en-IN" altLang="en-GB" sz="900">
                <a:solidFill>
                  <a:schemeClr val="dk2"/>
                </a:solidFill>
                <a:latin typeface="Barlow" panose="00000500000000000000"/>
                <a:ea typeface="Barlow" panose="00000500000000000000"/>
                <a:cs typeface="Barlow" panose="00000500000000000000"/>
                <a:sym typeface="Barlow" panose="00000500000000000000"/>
              </a:rPr>
              <a:t>18911A1237</a:t>
            </a:r>
            <a:endParaRPr>
              <a:latin typeface="Barlow" panose="00000500000000000000"/>
              <a:ea typeface="Barlow" panose="00000500000000000000"/>
              <a:cs typeface="Barlow" panose="00000500000000000000"/>
              <a:sym typeface="Barlow" panose="00000500000000000000"/>
            </a:endParaRPr>
          </a:p>
          <a:p>
            <a:pPr marL="0" lvl="0" indent="0" algn="ctr" rtl="0">
              <a:spcBef>
                <a:spcPts val="400"/>
              </a:spcBef>
              <a:spcAft>
                <a:spcPts val="400"/>
              </a:spcAft>
              <a:buNone/>
            </a:pPr>
            <a:endParaRPr>
              <a:latin typeface="Barlow" panose="00000500000000000000"/>
              <a:ea typeface="Barlow" panose="00000500000000000000"/>
              <a:cs typeface="Barlow" panose="00000500000000000000"/>
              <a:sym typeface="Barlow" panose="00000500000000000000"/>
            </a:endParaRPr>
          </a:p>
        </p:txBody>
      </p:sp>
      <p:sp>
        <p:nvSpPr>
          <p:cNvPr id="615" name="Google Shape;615;p43"/>
          <p:cNvSpPr txBox="1"/>
          <p:nvPr/>
        </p:nvSpPr>
        <p:spPr>
          <a:xfrm>
            <a:off x="3826840" y="372380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b="1">
                <a:solidFill>
                  <a:schemeClr val="dk1"/>
                </a:solidFill>
                <a:latin typeface="Barlow" panose="00000500000000000000"/>
                <a:ea typeface="Barlow" panose="00000500000000000000"/>
                <a:cs typeface="Barlow" panose="00000500000000000000"/>
                <a:sym typeface="Barlow" panose="00000500000000000000"/>
              </a:rPr>
              <a:t>M</a:t>
            </a:r>
            <a:r>
              <a:rPr lang="en-IN" altLang="en-GB" sz="1200" b="1">
                <a:solidFill>
                  <a:schemeClr val="dk1"/>
                </a:solidFill>
                <a:latin typeface="Barlow" panose="00000500000000000000"/>
                <a:ea typeface="Barlow" panose="00000500000000000000"/>
                <a:cs typeface="Barlow" panose="00000500000000000000"/>
                <a:sym typeface="Barlow" panose="00000500000000000000"/>
              </a:rPr>
              <a:t>N. Varun Tej</a:t>
            </a:r>
            <a:br>
              <a:rPr lang="en-GB">
                <a:latin typeface="Barlow" panose="00000500000000000000"/>
                <a:ea typeface="Barlow" panose="00000500000000000000"/>
                <a:cs typeface="Barlow" panose="00000500000000000000"/>
                <a:sym typeface="Barlow" panose="00000500000000000000"/>
              </a:rPr>
            </a:br>
            <a:r>
              <a:rPr lang="en-IN" altLang="en-GB" sz="800">
                <a:solidFill>
                  <a:schemeClr val="dk2"/>
                </a:solidFill>
                <a:latin typeface="Barlow" panose="00000500000000000000"/>
                <a:ea typeface="Barlow" panose="00000500000000000000"/>
                <a:cs typeface="Barlow" panose="00000500000000000000"/>
                <a:sym typeface="Barlow" panose="00000500000000000000"/>
              </a:rPr>
              <a:t>18911A1240</a:t>
            </a:r>
            <a:endParaRPr lang="en-IN" altLang="en-GB" sz="800">
              <a:solidFill>
                <a:schemeClr val="dk2"/>
              </a:solidFill>
              <a:latin typeface="Barlow" panose="00000500000000000000"/>
              <a:ea typeface="Barlow" panose="00000500000000000000"/>
              <a:cs typeface="Barlow" panose="00000500000000000000"/>
              <a:sym typeface="Barlow" panose="00000500000000000000"/>
            </a:endParaRPr>
          </a:p>
        </p:txBody>
      </p:sp>
      <p:sp>
        <p:nvSpPr>
          <p:cNvPr id="619" name="Google Shape;619;p43"/>
          <p:cNvSpPr txBox="1"/>
          <p:nvPr/>
        </p:nvSpPr>
        <p:spPr>
          <a:xfrm>
            <a:off x="6371510" y="372380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IN" altLang="en-GB" sz="1200" b="1">
                <a:solidFill>
                  <a:schemeClr val="dk1"/>
                </a:solidFill>
                <a:latin typeface="Barlow" panose="00000500000000000000"/>
                <a:ea typeface="Barlow" panose="00000500000000000000"/>
                <a:cs typeface="Barlow" panose="00000500000000000000"/>
                <a:sym typeface="Barlow" panose="00000500000000000000"/>
              </a:rPr>
              <a:t>P. Nithish Reddy</a:t>
            </a:r>
            <a:br>
              <a:rPr lang="en-GB">
                <a:latin typeface="Barlow" panose="00000500000000000000"/>
                <a:ea typeface="Barlow" panose="00000500000000000000"/>
                <a:cs typeface="Barlow" panose="00000500000000000000"/>
                <a:sym typeface="Barlow" panose="00000500000000000000"/>
              </a:rPr>
            </a:br>
            <a:r>
              <a:rPr lang="en-IN" sz="800">
                <a:solidFill>
                  <a:schemeClr val="dk2"/>
                </a:solidFill>
                <a:latin typeface="Barlow" panose="00000500000000000000"/>
                <a:ea typeface="Barlow" panose="00000500000000000000"/>
                <a:cs typeface="Barlow" panose="00000500000000000000"/>
                <a:sym typeface="Barlow" panose="00000500000000000000"/>
              </a:rPr>
              <a:t>18911A1245</a:t>
            </a:r>
            <a:endParaRPr>
              <a:latin typeface="Barlow" panose="00000500000000000000"/>
              <a:ea typeface="Barlow" panose="00000500000000000000"/>
              <a:cs typeface="Barlow" panose="00000500000000000000"/>
              <a:sym typeface="Barlow" panose="00000500000000000000"/>
            </a:endParaRPr>
          </a:p>
        </p:txBody>
      </p:sp>
      <p:sp>
        <p:nvSpPr>
          <p:cNvPr id="620" name="Google Shape;620;p43"/>
          <p:cNvSpPr/>
          <p:nvPr/>
        </p:nvSpPr>
        <p:spPr>
          <a:xfrm>
            <a:off x="306875" y="694521"/>
            <a:ext cx="434274" cy="457889"/>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dk1"/>
              </a:solidFill>
            </a:endParaRPr>
          </a:p>
        </p:txBody>
      </p:sp>
      <p:pic>
        <p:nvPicPr>
          <p:cNvPr id="4" name="Picture 3" descr="IMG_20191106_170136-min"/>
          <p:cNvPicPr>
            <a:picLocks noChangeAspect="1"/>
          </p:cNvPicPr>
          <p:nvPr/>
        </p:nvPicPr>
        <p:blipFill>
          <a:blip r:embed="rId1"/>
          <a:srcRect t="6232" b="12847"/>
          <a:stretch>
            <a:fillRect/>
          </a:stretch>
        </p:blipFill>
        <p:spPr>
          <a:xfrm>
            <a:off x="971550" y="1678305"/>
            <a:ext cx="1783080" cy="1785620"/>
          </a:xfrm>
          <a:prstGeom prst="ellipse">
            <a:avLst/>
          </a:prstGeom>
        </p:spPr>
      </p:pic>
      <p:pic>
        <p:nvPicPr>
          <p:cNvPr id="2" name="Picture 1" descr="WhatsApp Image 2022-01-24 at 8.28.49 PM"/>
          <p:cNvPicPr>
            <a:picLocks noChangeAspect="1"/>
          </p:cNvPicPr>
          <p:nvPr/>
        </p:nvPicPr>
        <p:blipFill>
          <a:blip r:embed="rId2"/>
          <a:srcRect l="10674" t="27535" r="18085" b="40146"/>
          <a:stretch>
            <a:fillRect/>
          </a:stretch>
        </p:blipFill>
        <p:spPr>
          <a:xfrm>
            <a:off x="3636010" y="1678305"/>
            <a:ext cx="1750060" cy="1786255"/>
          </a:xfrm>
          <a:prstGeom prst="ellipse">
            <a:avLst/>
          </a:prstGeom>
        </p:spPr>
      </p:pic>
      <p:pic>
        <p:nvPicPr>
          <p:cNvPr id="3" name="Picture 2" descr="WhatsApp Image 2022-01-24 at 8.28.46 PM"/>
          <p:cNvPicPr>
            <a:picLocks noChangeAspect="1"/>
          </p:cNvPicPr>
          <p:nvPr/>
        </p:nvPicPr>
        <p:blipFill>
          <a:blip r:embed="rId3"/>
          <a:srcRect l="1578" t="32630" r="-1578" b="21037"/>
          <a:stretch>
            <a:fillRect/>
          </a:stretch>
        </p:blipFill>
        <p:spPr>
          <a:xfrm>
            <a:off x="6214110" y="1664335"/>
            <a:ext cx="1804670" cy="1812925"/>
          </a:xfrm>
          <a:prstGeom prst="ellipse">
            <a:avLst/>
          </a:prstGeom>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0000">
              <a:schemeClr val="accent1"/>
            </a:gs>
            <a:gs pos="100000">
              <a:schemeClr val="accent2"/>
            </a:gs>
          </a:gsLst>
          <a:path path="circle">
            <a:fillToRect t="100000" r="100000"/>
          </a:path>
          <a:tileRect l="-100000" b="-100000"/>
        </a:gradFill>
        <a:effectLst/>
      </p:bgPr>
    </p:bg>
    <p:spTree>
      <p:nvGrpSpPr>
        <p:cNvPr id="90" name="Shape 90"/>
        <p:cNvGrpSpPr/>
        <p:nvPr/>
      </p:nvGrpSpPr>
      <p:grpSpPr>
        <a:xfrm>
          <a:off x="0" y="0"/>
          <a:ext cx="0" cy="0"/>
          <a:chOff x="0" y="0"/>
          <a:chExt cx="0" cy="0"/>
        </a:xfrm>
      </p:grpSpPr>
      <p:sp>
        <p:nvSpPr>
          <p:cNvPr id="91" name="Google Shape;91;p13"/>
          <p:cNvSpPr txBox="1"/>
          <p:nvPr>
            <p:ph type="ctrTitle"/>
          </p:nvPr>
        </p:nvSpPr>
        <p:spPr>
          <a:xfrm>
            <a:off x="626700" y="620225"/>
            <a:ext cx="7433400" cy="72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e</a:t>
            </a:r>
            <a:r>
              <a:rPr lang="en-IN" altLang="en-GB"/>
              <a:t>XISTING SYSTEM</a:t>
            </a:r>
            <a:endParaRPr lang="en-IN" altLang="en-GB"/>
          </a:p>
        </p:txBody>
      </p:sp>
      <p:sp>
        <p:nvSpPr>
          <p:cNvPr id="92" name="Google Shape;92;p13"/>
          <p:cNvSpPr txBox="1"/>
          <p:nvPr>
            <p:ph type="subTitle" idx="1"/>
          </p:nvPr>
        </p:nvSpPr>
        <p:spPr>
          <a:xfrm>
            <a:off x="626700" y="1419727"/>
            <a:ext cx="7433400" cy="400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GB"/>
              <a:t>The QR technology offers a convenient way to share content, we can change information in to QR code and we can scan and retrieve the information by scanner. In upi transactions money can be transferred from bank to bank with a secured pin but now we are proposing a new system to transfer information.</a:t>
            </a:r>
            <a:endParaRPr lang="en-GB"/>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r>
              <a:rPr lang="en-US"/>
              <a:t> PROPOSED SYSTEM</a:t>
            </a:r>
            <a:endParaRPr lang="en-US"/>
          </a:p>
        </p:txBody>
      </p:sp>
      <p:sp>
        <p:nvSpPr>
          <p:cNvPr id="3" name="Subtitle 2"/>
          <p:cNvSpPr/>
          <p:nvPr>
            <p:ph type="subTitle" idx="1"/>
          </p:nvPr>
        </p:nvSpPr>
        <p:spPr>
          <a:xfrm>
            <a:off x="323215" y="1635760"/>
            <a:ext cx="7532370" cy="2476500"/>
          </a:xfrm>
        </p:spPr>
        <p:txBody>
          <a:bodyPr/>
          <a:p>
            <a:pPr algn="l"/>
            <a:r>
              <a:rPr lang="en-IN" altLang="en-US"/>
              <a:t>      </a:t>
            </a:r>
            <a:r>
              <a:rPr lang="en-US"/>
              <a:t>In this proposed system, when people scan a password-protected QR code, they will be redirected first to a webpage where they have to enter the password of the QR code. After submitting the password, the scanners will be able to access and view the content stored on the QR code.</a:t>
            </a:r>
            <a:endParaRPr lang="en-US"/>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9" name="Google Shape;99;p14"/>
          <p:cNvSpPr txBox="1"/>
          <p:nvPr>
            <p:ph type="ctrTitle" idx="4294967295"/>
          </p:nvPr>
        </p:nvSpPr>
        <p:spPr>
          <a:xfrm>
            <a:off x="855345" y="769620"/>
            <a:ext cx="3622675" cy="86741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altLang="en-GB" sz="6600">
                <a:solidFill>
                  <a:schemeClr val="accent2"/>
                </a:solidFill>
              </a:rPr>
              <a:t>MODULES</a:t>
            </a:r>
            <a:endParaRPr lang="en-IN" altLang="en-GB" sz="6600">
              <a:solidFill>
                <a:schemeClr val="accent2"/>
              </a:solidFill>
            </a:endParaRPr>
          </a:p>
        </p:txBody>
      </p:sp>
      <p:sp>
        <p:nvSpPr>
          <p:cNvPr id="100" name="Google Shape;100;p14"/>
          <p:cNvSpPr txBox="1"/>
          <p:nvPr>
            <p:ph type="subTitle" idx="4294967295"/>
          </p:nvPr>
        </p:nvSpPr>
        <p:spPr>
          <a:xfrm>
            <a:off x="899115" y="1636843"/>
            <a:ext cx="4101300" cy="1662300"/>
          </a:xfrm>
          <a:prstGeom prst="rect">
            <a:avLst/>
          </a:prstGeom>
        </p:spPr>
        <p:txBody>
          <a:bodyPr spcFirstLastPara="1" wrap="square" lIns="0" tIns="0" rIns="0" bIns="0" anchor="t" anchorCtr="0">
            <a:noAutofit/>
          </a:bodyPr>
          <a:lstStyle/>
          <a:p>
            <a:pPr marL="0" lvl="0" indent="0" algn="l" rtl="0">
              <a:lnSpc>
                <a:spcPct val="125000"/>
              </a:lnSpc>
              <a:spcBef>
                <a:spcPts val="0"/>
              </a:spcBef>
              <a:spcAft>
                <a:spcPts val="0"/>
              </a:spcAft>
              <a:buNone/>
            </a:pPr>
            <a:r>
              <a:rPr b="1"/>
              <a:t>1)Py QR module</a:t>
            </a:r>
            <a:endParaRPr b="1"/>
          </a:p>
          <a:p>
            <a:pPr marL="0" lvl="0" indent="0" algn="l" rtl="0">
              <a:lnSpc>
                <a:spcPct val="125000"/>
              </a:lnSpc>
              <a:spcBef>
                <a:spcPts val="0"/>
              </a:spcBef>
              <a:spcAft>
                <a:spcPts val="0"/>
              </a:spcAft>
              <a:buNone/>
            </a:pPr>
            <a:r>
              <a:rPr b="1"/>
              <a:t>2)URL in code</a:t>
            </a:r>
            <a:endParaRPr b="1"/>
          </a:p>
          <a:p>
            <a:pPr marL="0" lvl="0" indent="0" algn="l" rtl="0">
              <a:lnSpc>
                <a:spcPct val="125000"/>
              </a:lnSpc>
              <a:spcBef>
                <a:spcPts val="0"/>
              </a:spcBef>
              <a:spcAft>
                <a:spcPts val="0"/>
              </a:spcAft>
              <a:buNone/>
            </a:pPr>
            <a:r>
              <a:rPr b="1"/>
              <a:t>3)Generating QR</a:t>
            </a:r>
            <a:endParaRPr b="1"/>
          </a:p>
          <a:p>
            <a:pPr marL="0" lvl="0" indent="0" algn="l" rtl="0">
              <a:lnSpc>
                <a:spcPct val="125000"/>
              </a:lnSpc>
              <a:spcBef>
                <a:spcPts val="0"/>
              </a:spcBef>
              <a:spcAft>
                <a:spcPts val="0"/>
              </a:spcAft>
              <a:buNone/>
            </a:pPr>
            <a:r>
              <a:rPr b="1"/>
              <a:t>4)Validation</a:t>
            </a:r>
            <a:endParaRPr b="1"/>
          </a:p>
          <a:p>
            <a:pPr marL="0" lvl="0" indent="0" algn="l" rtl="0">
              <a:lnSpc>
                <a:spcPct val="125000"/>
              </a:lnSpc>
              <a:spcBef>
                <a:spcPts val="0"/>
              </a:spcBef>
              <a:spcAft>
                <a:spcPts val="0"/>
              </a:spcAft>
              <a:buNone/>
            </a:pPr>
            <a:r>
              <a:rPr b="1"/>
              <a:t>5)Information</a:t>
            </a:r>
            <a:endParaRPr b="1"/>
          </a:p>
        </p:txBody>
      </p:sp>
      <p:sp>
        <p:nvSpPr>
          <p:cNvPr id="101" name="Google Shape;101;p14"/>
          <p:cNvSpPr txBox="1"/>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611460" y="843745"/>
            <a:ext cx="7433400" cy="723300"/>
          </a:xfrm>
        </p:spPr>
        <p:txBody>
          <a:bodyPr/>
          <a:p>
            <a:r>
              <a:rPr lang="en-US" sz="4000"/>
              <a:t>Py QR module in python</a:t>
            </a:r>
            <a:endParaRPr lang="en-US" sz="4000"/>
          </a:p>
        </p:txBody>
      </p:sp>
      <p:sp>
        <p:nvSpPr>
          <p:cNvPr id="3" name="Subtitle 2"/>
          <p:cNvSpPr/>
          <p:nvPr>
            <p:ph type="subTitle" idx="1"/>
          </p:nvPr>
        </p:nvSpPr>
        <p:spPr>
          <a:xfrm>
            <a:off x="179705" y="1635760"/>
            <a:ext cx="7613650" cy="2882900"/>
          </a:xfrm>
        </p:spPr>
        <p:txBody>
          <a:bodyPr/>
          <a:p>
            <a:pPr algn="l">
              <a:lnSpc>
                <a:spcPct val="105000"/>
              </a:lnSpc>
            </a:pPr>
            <a:r>
              <a:rPr lang="en-IN" altLang="en-US"/>
              <a:t>      </a:t>
            </a:r>
            <a:r>
              <a:rPr lang="en-US"/>
              <a:t>The pyqrcode module is a QR code generator that is simple to use and written in pure python. The module can automates most of the building process for creating QR codes.</a:t>
            </a:r>
            <a:endParaRPr lang="en-US"/>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855300" y="836000"/>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a:t>URL in code (Adding Url in code)</a:t>
            </a:r>
            <a:endParaRPr lang="en-GB"/>
          </a:p>
        </p:txBody>
      </p:sp>
      <p:sp>
        <p:nvSpPr>
          <p:cNvPr id="113" name="Google Shape;113;p16"/>
          <p:cNvSpPr txBox="1"/>
          <p:nvPr>
            <p:ph type="body" idx="1"/>
          </p:nvPr>
        </p:nvSpPr>
        <p:spPr>
          <a:xfrm>
            <a:off x="683215" y="1491460"/>
            <a:ext cx="7440300" cy="2811300"/>
          </a:xfrm>
          <a:prstGeom prst="rect">
            <a:avLst/>
          </a:prstGeom>
        </p:spPr>
        <p:txBody>
          <a:bodyPr spcFirstLastPara="1" wrap="square" lIns="0" tIns="0" rIns="0" bIns="0" anchor="t" anchorCtr="0">
            <a:noAutofit/>
          </a:bodyPr>
          <a:lstStyle/>
          <a:p>
            <a:pPr marL="76200" lvl="0" indent="0" algn="l" rtl="0">
              <a:spcBef>
                <a:spcPts val="0"/>
              </a:spcBef>
              <a:spcAft>
                <a:spcPts val="0"/>
              </a:spcAft>
              <a:buSzPts val="2400"/>
              <a:buNone/>
            </a:pPr>
            <a:r>
              <a:rPr lang="en-GB"/>
              <a:t>Uniformed resource locater link is added in the program and converted in to QR code where information meant to be retrieved after scanning will be in form of URL is added to program. Example: https://www.computerhope.com </a:t>
            </a:r>
            <a:endParaRPr lang="en-GB"/>
          </a:p>
        </p:txBody>
      </p:sp>
      <p:sp>
        <p:nvSpPr>
          <p:cNvPr id="114" name="Google Shape;114;p16"/>
          <p:cNvSpPr txBox="1"/>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115" name="Google Shape;115;p16"/>
          <p:cNvGrpSpPr/>
          <p:nvPr/>
        </p:nvGrpSpPr>
        <p:grpSpPr>
          <a:xfrm>
            <a:off x="259022" y="538300"/>
            <a:ext cx="367686" cy="599441"/>
            <a:chOff x="6730350" y="2315900"/>
            <a:chExt cx="257700" cy="420100"/>
          </a:xfrm>
        </p:grpSpPr>
        <p:sp>
          <p:nvSpPr>
            <p:cNvPr id="116" name="Google Shape;116;p16"/>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7" name="Google Shape;117;p16"/>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8" name="Google Shape;118;p16"/>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9" name="Google Shape;119;p16"/>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0" name="Google Shape;120;p16"/>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17"/>
          <p:cNvSpPr txBox="1"/>
          <p:nvPr>
            <p:ph type="ctrTitle" idx="4294967295"/>
          </p:nvPr>
        </p:nvSpPr>
        <p:spPr>
          <a:xfrm>
            <a:off x="855300" y="771640"/>
            <a:ext cx="5062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4000">
                <a:solidFill>
                  <a:schemeClr val="tx1"/>
                </a:solidFill>
              </a:rPr>
              <a:t>Generating</a:t>
            </a:r>
            <a:r>
              <a:rPr lang="en-IN" altLang="en-GB" sz="4000">
                <a:solidFill>
                  <a:schemeClr val="tx1"/>
                </a:solidFill>
              </a:rPr>
              <a:t>  </a:t>
            </a:r>
            <a:r>
              <a:rPr lang="en-GB" sz="4000">
                <a:solidFill>
                  <a:schemeClr val="tx1"/>
                </a:solidFill>
              </a:rPr>
              <a:t>QR code (from Url added to code)</a:t>
            </a:r>
            <a:endParaRPr lang="en-GB" sz="4000">
              <a:solidFill>
                <a:schemeClr val="tx1"/>
              </a:solidFill>
            </a:endParaRPr>
          </a:p>
        </p:txBody>
      </p:sp>
      <p:sp>
        <p:nvSpPr>
          <p:cNvPr id="126" name="Google Shape;126;p17"/>
          <p:cNvSpPr txBox="1"/>
          <p:nvPr>
            <p:ph type="subTitle" idx="4294967295"/>
          </p:nvPr>
        </p:nvSpPr>
        <p:spPr>
          <a:xfrm>
            <a:off x="855345" y="2139950"/>
            <a:ext cx="5717540" cy="1457325"/>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GB"/>
              <a:t>Our program generates the QR code by taking URL as input and gives QR code as output you want to use a QR Code but restrict access to it at the same time.</a:t>
            </a:r>
            <a:endParaRPr lang="en-GB"/>
          </a:p>
        </p:txBody>
      </p:sp>
      <p:sp>
        <p:nvSpPr>
          <p:cNvPr id="140" name="Google Shape;140;p17"/>
          <p:cNvSpPr txBox="1"/>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18"/>
          <p:cNvSpPr txBox="1"/>
          <p:nvPr>
            <p:ph type="body" idx="1"/>
          </p:nvPr>
        </p:nvSpPr>
        <p:spPr>
          <a:xfrm>
            <a:off x="827405" y="1708150"/>
            <a:ext cx="7826375" cy="27781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b="1"/>
              <a:t>Receiver need to enter the correct pin provided by sender to retrieve the information if receiver enters wrong pin our validation software will block the receiver. Once your password protected QR Code has been created, you can share the password with the authorized personnel. And ask them to use it to access the encoded data.</a:t>
            </a:r>
            <a:endParaRPr lang="en-GB" b="1"/>
          </a:p>
        </p:txBody>
      </p:sp>
      <p:sp>
        <p:nvSpPr>
          <p:cNvPr id="146" name="Google Shape;146;p18"/>
          <p:cNvSpPr txBox="1"/>
          <p:nvPr>
            <p:ph type="title"/>
          </p:nvPr>
        </p:nvSpPr>
        <p:spPr>
          <a:xfrm>
            <a:off x="827360" y="1131275"/>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a:t>Validation (our system will verify credentials)</a:t>
            </a:r>
            <a:endParaRPr lang="en-GB"/>
          </a:p>
        </p:txBody>
      </p:sp>
      <p:sp>
        <p:nvSpPr>
          <p:cNvPr id="148" name="Google Shape;148;p18"/>
          <p:cNvSpPr txBox="1"/>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149" name="Google Shape;149;p18"/>
          <p:cNvGrpSpPr/>
          <p:nvPr/>
        </p:nvGrpSpPr>
        <p:grpSpPr>
          <a:xfrm>
            <a:off x="259022" y="538300"/>
            <a:ext cx="367686" cy="599441"/>
            <a:chOff x="6730350" y="2315900"/>
            <a:chExt cx="257700" cy="420100"/>
          </a:xfrm>
        </p:grpSpPr>
        <p:sp>
          <p:nvSpPr>
            <p:cNvPr id="150" name="Google Shape;150;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1" name="Google Shape;151;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2" name="Google Shape;152;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3" name="Google Shape;153;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4" name="Google Shape;154;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p:fade thruBlk="1"/>
  </p:transition>
</p:sld>
</file>

<file path=ppt/theme/theme1.xml><?xml version="1.0" encoding="utf-8"?>
<a:theme xmlns:a="http://schemas.openxmlformats.org/drawingml/2006/main" name="Fitzwalter template">
  <a:themeElements>
    <a:clrScheme name="Custom 347">
      <a:dk1>
        <a:srgbClr val="1A2A30"/>
      </a:dk1>
      <a:lt1>
        <a:srgbClr val="FFFFFF"/>
      </a:lt1>
      <a:dk2>
        <a:srgbClr val="66787E"/>
      </a:dk2>
      <a:lt2>
        <a:srgbClr val="E9F0EF"/>
      </a:lt2>
      <a:accent1>
        <a:srgbClr val="D6F075"/>
      </a:accent1>
      <a:accent2>
        <a:srgbClr val="50DD8B"/>
      </a:accent2>
      <a:accent3>
        <a:srgbClr val="0D89B1"/>
      </a:accent3>
      <a:accent4>
        <a:srgbClr val="EB5E76"/>
      </a:accent4>
      <a:accent5>
        <a:srgbClr val="F08148"/>
      </a:accent5>
      <a:accent6>
        <a:srgbClr val="FFCC00"/>
      </a:accent6>
      <a:hlink>
        <a:srgbClr val="0070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6277</Words>
  <Application>WPS Presentation</Application>
  <PresentationFormat/>
  <Paragraphs>138</Paragraphs>
  <Slides>26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Arial</vt:lpstr>
      <vt:lpstr>SimSun</vt:lpstr>
      <vt:lpstr>Wingdings</vt:lpstr>
      <vt:lpstr>Arial</vt:lpstr>
      <vt:lpstr>Bebas Neue</vt:lpstr>
      <vt:lpstr>Barlow Light</vt:lpstr>
      <vt:lpstr>Barlow Medium</vt:lpstr>
      <vt:lpstr>Microsoft YaHei</vt:lpstr>
      <vt:lpstr>Arial Unicode MS</vt:lpstr>
      <vt:lpstr>Calibri</vt:lpstr>
      <vt:lpstr>Montserrat</vt:lpstr>
      <vt:lpstr>Barlow</vt:lpstr>
      <vt:lpstr>Fitzwalter template</vt:lpstr>
      <vt:lpstr>SECURE INFORMATION SHARING USING QR-CODE</vt:lpstr>
      <vt:lpstr>ABSTRACT</vt:lpstr>
      <vt:lpstr>eXISTING SYSTEM</vt:lpstr>
      <vt:lpstr> PROPOSED SYSTEM</vt:lpstr>
      <vt:lpstr>MODULES</vt:lpstr>
      <vt:lpstr>Py QR module in python</vt:lpstr>
      <vt:lpstr>URL in code (Adding Url in code)</vt:lpstr>
      <vt:lpstr>Generating  QR code (from Url added to code)</vt:lpstr>
      <vt:lpstr>Validation (our system will verify credentials)</vt:lpstr>
      <vt:lpstr>Information (our valuable information will be retrieved here)</vt:lpstr>
      <vt:lpstr>APPLICATION ARCHITECTURE DESIGN</vt:lpstr>
      <vt:lpstr>UML DIAGRAMS</vt:lpstr>
      <vt:lpstr>cLASS DIAGRAM</vt:lpstr>
      <vt:lpstr>USE CASE DIAGRAM</vt:lpstr>
      <vt:lpstr>ACTIVITAY DIAGRAM</vt:lpstr>
      <vt:lpstr>    sample screen shots</vt:lpstr>
      <vt:lpstr>PowerPoint 演示文稿</vt:lpstr>
      <vt:lpstr>PowerPoint 演示文稿</vt:lpstr>
      <vt:lpstr>Test case for Login form:</vt:lpstr>
      <vt:lpstr>PowerPoint 演示文稿</vt:lpstr>
      <vt:lpstr>PowerPoint 演示文稿</vt:lpstr>
      <vt:lpstr>PowerPoint 演示文稿</vt:lpstr>
      <vt:lpstr>PowerPoint 演示文稿</vt:lpstr>
      <vt:lpstr>PowerPoint 演示文稿</vt:lpstr>
      <vt:lpstr>Thanks!</vt:lpstr>
      <vt:lpstr>Team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INFORMATION SHARING USING QR-CODE</dc:title>
  <dc:creator/>
  <cp:lastModifiedBy>harshith</cp:lastModifiedBy>
  <cp:revision>8</cp:revision>
  <dcterms:created xsi:type="dcterms:W3CDTF">2022-01-23T18:31:00Z</dcterms:created>
  <dcterms:modified xsi:type="dcterms:W3CDTF">2022-03-15T21:45:08Z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EEF5ECA28A7B49618718CA68988BD8CA</vt:lpwstr>
  </property>
  <property fmtid="{D5CDD505-2E9C-101B-9397-08002B2CF9AE}" pid="3" name="KSOProductBuildVer">
    <vt:lpwstr>1033-11.2.0.10463</vt:lpwstr>
  </property>
</Properties>
</file>