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613" r:id="rId2"/>
    <p:sldId id="382" r:id="rId3"/>
    <p:sldId id="409" r:id="rId4"/>
    <p:sldId id="381" r:id="rId5"/>
    <p:sldId id="612" r:id="rId6"/>
    <p:sldId id="614" r:id="rId7"/>
    <p:sldId id="615" r:id="rId8"/>
    <p:sldId id="383" r:id="rId9"/>
    <p:sldId id="384" r:id="rId10"/>
    <p:sldId id="414" r:id="rId11"/>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Verdana"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yadrinunna@gmail.com" initials="l" lastIdx="1" clrIdx="0">
    <p:extLst>
      <p:ext uri="{19B8F6BF-5375-455C-9EA6-DF929625EA0E}">
        <p15:presenceInfo xmlns:p15="http://schemas.microsoft.com/office/powerpoint/2012/main" userId="9813b35732d66c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8CA8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D86127-D0CE-4F9F-8B68-746621627817}" v="51" dt="2022-02-08T18:01:25.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p:cViewPr varScale="1">
        <p:scale>
          <a:sx n="73" d="100"/>
          <a:sy n="73" d="100"/>
        </p:scale>
        <p:origin x="320" y="1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Verdana" charset="0"/>
                <a:ea typeface="ＭＳ Ｐゴシック" charset="0"/>
                <a:cs typeface="ＭＳ Ｐゴシック" charset="0"/>
              </a:defRPr>
            </a:lvl1pPr>
          </a:lstStyle>
          <a:p>
            <a:pPr>
              <a:defRPr/>
            </a:pPr>
            <a:fld id="{CAB79686-8D98-4D1A-98D9-F35CEA3C2472}" type="datetimeFigureOut">
              <a:rPr lang="en-US"/>
              <a:pPr>
                <a:defRPr/>
              </a:pPr>
              <a:t>12/13/2022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Verdana" charset="0"/>
                <a:ea typeface="ＭＳ Ｐゴシック" charset="0"/>
                <a:cs typeface="ＭＳ Ｐゴシック" charset="0"/>
              </a:defRPr>
            </a:lvl1pPr>
          </a:lstStyle>
          <a:p>
            <a:pPr>
              <a:defRPr/>
            </a:pPr>
            <a:fld id="{7665C8C9-FD0B-4DAD-832A-A59B3A8B4042}"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Verdana" charset="0"/>
                <a:ea typeface="ＭＳ Ｐゴシック" charset="0"/>
                <a:cs typeface="ＭＳ Ｐゴシック" charset="0"/>
              </a:defRPr>
            </a:lvl1pPr>
          </a:lstStyle>
          <a:p>
            <a:pPr>
              <a:defRPr/>
            </a:pPr>
            <a:fld id="{8C393EC7-1FC1-4950-BF9B-8CD7A4CCFF48}" type="datetimeFigureOut">
              <a:rPr lang="en-US"/>
              <a:pPr>
                <a:defRPr/>
              </a:pPr>
              <a:t>12/13/2022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Verdana" charset="0"/>
                <a:ea typeface="ＭＳ Ｐゴシック" charset="0"/>
                <a:cs typeface="ＭＳ Ｐゴシック" charset="0"/>
              </a:defRPr>
            </a:lvl1pPr>
          </a:lstStyle>
          <a:p>
            <a:pPr>
              <a:defRPr/>
            </a:pPr>
            <a:fld id="{D19668C7-1BEF-489B-8E69-03EE6A1A9B3F}" type="slidenum">
              <a:rPr lang="en-US"/>
              <a:pPr>
                <a:defRPr/>
              </a:pPr>
              <a:t>‹#›</a:t>
            </a:fld>
            <a:endParaRPr lang="en-US" dirty="0"/>
          </a:p>
        </p:txBody>
      </p:sp>
    </p:spTree>
    <p:extLst>
      <p:ext uri="{BB962C8B-B14F-4D97-AF65-F5344CB8AC3E}">
        <p14:creationId xmlns:p14="http://schemas.microsoft.com/office/powerpoint/2010/main" val="23219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Universal">
    <p:spTree>
      <p:nvGrpSpPr>
        <p:cNvPr id="1" name=""/>
        <p:cNvGrpSpPr/>
        <p:nvPr/>
      </p:nvGrpSpPr>
      <p:grpSpPr>
        <a:xfrm>
          <a:off x="0" y="0"/>
          <a:ext cx="0" cy="0"/>
          <a:chOff x="0" y="0"/>
          <a:chExt cx="0" cy="0"/>
        </a:xfrm>
      </p:grpSpPr>
      <p:sp>
        <p:nvSpPr>
          <p:cNvPr id="5" name="Rectangle 4"/>
          <p:cNvSpPr/>
          <p:nvPr/>
        </p:nvSpPr>
        <p:spPr>
          <a:xfrm>
            <a:off x="2118" y="1"/>
            <a:ext cx="12230100"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p:cNvPicPr>
            <a:picLocks noChangeAspect="1"/>
          </p:cNvPicPr>
          <p:nvPr/>
        </p:nvPicPr>
        <p:blipFill>
          <a:blip r:embed="rId2"/>
          <a:srcRect/>
          <a:stretch>
            <a:fillRect/>
          </a:stretch>
        </p:blipFill>
        <p:spPr bwMode="auto">
          <a:xfrm>
            <a:off x="0" y="2809875"/>
            <a:ext cx="12192000" cy="3105150"/>
          </a:xfrm>
          <a:prstGeom prst="rect">
            <a:avLst/>
          </a:prstGeom>
          <a:noFill/>
          <a:ln w="9525">
            <a:noFill/>
            <a:miter lim="800000"/>
            <a:headEnd/>
            <a:tailEnd/>
          </a:ln>
        </p:spPr>
      </p:pic>
      <p:pic>
        <p:nvPicPr>
          <p:cNvPr id="7" name="Picture Placeholder 5" descr="shutterstock_76938916.jpg"/>
          <p:cNvPicPr>
            <a:picLocks noChangeAspect="1"/>
          </p:cNvPicPr>
          <p:nvPr/>
        </p:nvPicPr>
        <p:blipFill>
          <a:blip r:embed="rId3"/>
          <a:srcRect l="38359" t="18909" r="17081"/>
          <a:stretch>
            <a:fillRect/>
          </a:stretch>
        </p:blipFill>
        <p:spPr bwMode="auto">
          <a:xfrm>
            <a:off x="9144000" y="1"/>
            <a:ext cx="3048000" cy="2809875"/>
          </a:xfrm>
          <a:prstGeom prst="rect">
            <a:avLst/>
          </a:prstGeom>
          <a:noFill/>
          <a:ln w="9525">
            <a:noFill/>
            <a:miter lim="800000"/>
            <a:headEnd/>
            <a:tailEnd/>
          </a:ln>
        </p:spPr>
      </p:pic>
      <p:pic>
        <p:nvPicPr>
          <p:cNvPr id="8" name="Picture Placeholder 10" descr="shutterstock_10708528.jpg"/>
          <p:cNvPicPr>
            <a:picLocks noChangeAspect="1"/>
          </p:cNvPicPr>
          <p:nvPr/>
        </p:nvPicPr>
        <p:blipFill>
          <a:blip r:embed="rId4"/>
          <a:srcRect l="23894" r="23894"/>
          <a:stretch>
            <a:fillRect/>
          </a:stretch>
        </p:blipFill>
        <p:spPr bwMode="auto">
          <a:xfrm>
            <a:off x="1" y="1"/>
            <a:ext cx="3028951" cy="2809875"/>
          </a:xfrm>
          <a:prstGeom prst="rect">
            <a:avLst/>
          </a:prstGeom>
          <a:noFill/>
          <a:ln w="9525">
            <a:noFill/>
            <a:miter lim="800000"/>
            <a:headEnd/>
            <a:tailEnd/>
          </a:ln>
        </p:spPr>
      </p:pic>
      <p:pic>
        <p:nvPicPr>
          <p:cNvPr id="9" name="Picture Placeholder 12" descr="shutterstock_12020635.jpg"/>
          <p:cNvPicPr>
            <a:picLocks noChangeAspect="1"/>
          </p:cNvPicPr>
          <p:nvPr/>
        </p:nvPicPr>
        <p:blipFill>
          <a:blip r:embed="rId5"/>
          <a:srcRect l="28607" t="7475" r="33949" b="23048"/>
          <a:stretch>
            <a:fillRect/>
          </a:stretch>
        </p:blipFill>
        <p:spPr bwMode="auto">
          <a:xfrm>
            <a:off x="3048001" y="1"/>
            <a:ext cx="3028951" cy="2809875"/>
          </a:xfrm>
          <a:prstGeom prst="rect">
            <a:avLst/>
          </a:prstGeom>
          <a:noFill/>
          <a:ln w="9525">
            <a:noFill/>
            <a:miter lim="800000"/>
            <a:headEnd/>
            <a:tailEnd/>
          </a:ln>
        </p:spPr>
      </p:pic>
      <p:pic>
        <p:nvPicPr>
          <p:cNvPr id="10" name="Picture Placeholder 8" descr="shutterstock_58382266.jpg"/>
          <p:cNvPicPr>
            <a:picLocks noChangeAspect="1"/>
          </p:cNvPicPr>
          <p:nvPr/>
        </p:nvPicPr>
        <p:blipFill>
          <a:blip r:embed="rId6"/>
          <a:srcRect l="21448" r="21448"/>
          <a:stretch>
            <a:fillRect/>
          </a:stretch>
        </p:blipFill>
        <p:spPr bwMode="auto">
          <a:xfrm>
            <a:off x="6096001" y="1"/>
            <a:ext cx="3028951" cy="2809875"/>
          </a:xfrm>
          <a:prstGeom prst="rect">
            <a:avLst/>
          </a:prstGeom>
          <a:noFill/>
          <a:ln w="9525">
            <a:noFill/>
            <a:miter lim="800000"/>
            <a:headEnd/>
            <a:tailEnd/>
          </a:ln>
        </p:spPr>
      </p:pic>
      <p:sp>
        <p:nvSpPr>
          <p:cNvPr id="13" name="Rectangle 2"/>
          <p:cNvSpPr>
            <a:spLocks noGrp="1" noChangeArrowheads="1"/>
          </p:cNvSpPr>
          <p:nvPr>
            <p:ph type="ctrTitle"/>
          </p:nvPr>
        </p:nvSpPr>
        <p:spPr>
          <a:xfrm>
            <a:off x="601216" y="3157837"/>
            <a:ext cx="10545755"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4" name="Rectangle 3"/>
          <p:cNvSpPr>
            <a:spLocks noGrp="1" noChangeArrowheads="1"/>
          </p:cNvSpPr>
          <p:nvPr>
            <p:ph type="subTitle" idx="1"/>
          </p:nvPr>
        </p:nvSpPr>
        <p:spPr>
          <a:xfrm>
            <a:off x="601217" y="4165407"/>
            <a:ext cx="10545755"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2" name="Text Placeholder 15"/>
          <p:cNvSpPr>
            <a:spLocks noGrp="1"/>
          </p:cNvSpPr>
          <p:nvPr>
            <p:ph type="body" sz="quarter" idx="13"/>
          </p:nvPr>
        </p:nvSpPr>
        <p:spPr>
          <a:xfrm>
            <a:off x="589608" y="4887457"/>
            <a:ext cx="10557363"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609601" y="6264276"/>
            <a:ext cx="2190751" cy="365125"/>
          </a:xfrm>
        </p:spPr>
        <p:txBody>
          <a:bodyPr/>
          <a:lstStyle>
            <a:lvl1pPr>
              <a:defRPr/>
            </a:lvl1pPr>
          </a:lstStyle>
          <a:p>
            <a:pPr>
              <a:defRPr/>
            </a:pPr>
            <a:fld id="{1D1D4091-C882-4702-B96B-BC22F1FBB3AD}" type="datetime1">
              <a:rPr lang="en-US" smtClean="0"/>
              <a:t>12/13/2022</a:t>
            </a:fld>
            <a:endParaRPr lang="en-US" dirty="0"/>
          </a:p>
        </p:txBody>
      </p:sp>
      <p:sp>
        <p:nvSpPr>
          <p:cNvPr id="15" name="Slide Number Placeholder 2"/>
          <p:cNvSpPr>
            <a:spLocks noGrp="1"/>
          </p:cNvSpPr>
          <p:nvPr>
            <p:ph type="sldNum" sz="quarter" idx="15"/>
          </p:nvPr>
        </p:nvSpPr>
        <p:spPr>
          <a:xfrm>
            <a:off x="10596034" y="6356351"/>
            <a:ext cx="478367" cy="365125"/>
          </a:xfrm>
        </p:spPr>
        <p:txBody>
          <a:bodyPr/>
          <a:lstStyle>
            <a:lvl1pPr>
              <a:defRPr/>
            </a:lvl1pPr>
          </a:lstStyle>
          <a:p>
            <a:pPr>
              <a:defRPr/>
            </a:pPr>
            <a:fld id="{06EA5479-5527-4C4A-BCE4-48D7B80AA61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ntent ">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499769" y="1644651"/>
            <a:ext cx="5380567"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4"/>
          </p:nvPr>
        </p:nvSpPr>
        <p:spPr>
          <a:xfrm>
            <a:off x="6318485" y="1644651"/>
            <a:ext cx="5380567"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6"/>
          <p:cNvSpPr>
            <a:spLocks noGrp="1"/>
          </p:cNvSpPr>
          <p:nvPr>
            <p:ph type="title"/>
          </p:nvPr>
        </p:nvSpPr>
        <p:spPr>
          <a:xfrm>
            <a:off x="487681" y="135133"/>
            <a:ext cx="11101073" cy="1076030"/>
          </a:xfrm>
        </p:spPr>
        <p:txBody>
          <a:bodyPr/>
          <a:lstStyle/>
          <a:p>
            <a:r>
              <a:rPr lang="en-US"/>
              <a:t>Click to edit Master title style</a:t>
            </a:r>
          </a:p>
        </p:txBody>
      </p:sp>
      <p:sp>
        <p:nvSpPr>
          <p:cNvPr id="6" name="Slide Number Placeholder 1"/>
          <p:cNvSpPr>
            <a:spLocks noGrp="1"/>
          </p:cNvSpPr>
          <p:nvPr>
            <p:ph type="sldNum" sz="quarter" idx="25"/>
          </p:nvPr>
        </p:nvSpPr>
        <p:spPr/>
        <p:txBody>
          <a:bodyPr/>
          <a:lstStyle>
            <a:lvl1pPr>
              <a:defRPr/>
            </a:lvl1pPr>
          </a:lstStyle>
          <a:p>
            <a:pPr>
              <a:defRPr/>
            </a:pPr>
            <a:fld id="{DFA9DC3E-1BC4-44ED-8F6C-115A7835040D}" type="slidenum">
              <a:rPr lang="en-US"/>
              <a:pPr>
                <a:defRPr/>
              </a:pPr>
              <a:t>‹#›</a:t>
            </a:fld>
            <a:endParaRPr lang="en-US" dirty="0"/>
          </a:p>
        </p:txBody>
      </p:sp>
      <p:sp>
        <p:nvSpPr>
          <p:cNvPr id="7" name="Date Placeholder 2"/>
          <p:cNvSpPr>
            <a:spLocks noGrp="1"/>
          </p:cNvSpPr>
          <p:nvPr>
            <p:ph type="dt" sz="half" idx="26"/>
          </p:nvPr>
        </p:nvSpPr>
        <p:spPr>
          <a:xfrm>
            <a:off x="508001" y="6340476"/>
            <a:ext cx="2190751" cy="365125"/>
          </a:xfrm>
        </p:spPr>
        <p:txBody>
          <a:bodyPr/>
          <a:lstStyle>
            <a:lvl1pPr>
              <a:defRPr/>
            </a:lvl1pPr>
          </a:lstStyle>
          <a:p>
            <a:pPr>
              <a:defRPr/>
            </a:pPr>
            <a:fld id="{E553F3CA-27F7-444A-88D0-088A6CB64640}" type="datetime1">
              <a:rPr lang="en-US" smtClean="0"/>
              <a:t>12/13/2022</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89186" y="1645920"/>
            <a:ext cx="5380329"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17"/>
          </p:nvPr>
        </p:nvSpPr>
        <p:spPr>
          <a:xfrm>
            <a:off x="6271683" y="1645920"/>
            <a:ext cx="5393501"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476249" y="2659063"/>
            <a:ext cx="5393267"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6271683" y="2659063"/>
            <a:ext cx="5393267"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6"/>
          <p:cNvSpPr>
            <a:spLocks noGrp="1"/>
          </p:cNvSpPr>
          <p:nvPr>
            <p:ph type="title"/>
          </p:nvPr>
        </p:nvSpPr>
        <p:spPr>
          <a:xfrm>
            <a:off x="487681" y="135133"/>
            <a:ext cx="11101073" cy="1076030"/>
          </a:xfrm>
        </p:spPr>
        <p:txBody>
          <a:bodyPr/>
          <a:lstStyle/>
          <a:p>
            <a:r>
              <a:rPr lang="en-US"/>
              <a:t>Click to edit Master title style</a:t>
            </a:r>
          </a:p>
        </p:txBody>
      </p:sp>
      <p:sp>
        <p:nvSpPr>
          <p:cNvPr id="7" name="Slide Number Placeholder 1"/>
          <p:cNvSpPr>
            <a:spLocks noGrp="1"/>
          </p:cNvSpPr>
          <p:nvPr>
            <p:ph type="sldNum" sz="quarter" idx="26"/>
          </p:nvPr>
        </p:nvSpPr>
        <p:spPr>
          <a:xfrm>
            <a:off x="11176001" y="6324601"/>
            <a:ext cx="478367" cy="365125"/>
          </a:xfrm>
        </p:spPr>
        <p:txBody>
          <a:bodyPr/>
          <a:lstStyle>
            <a:lvl1pPr>
              <a:defRPr/>
            </a:lvl1pPr>
          </a:lstStyle>
          <a:p>
            <a:pPr>
              <a:defRPr/>
            </a:pPr>
            <a:fld id="{56DEA8C4-2CF2-4885-8EB3-101639C8E265}" type="slidenum">
              <a:rPr lang="en-US"/>
              <a:pPr>
                <a:defRPr/>
              </a:pPr>
              <a:t>‹#›</a:t>
            </a:fld>
            <a:endParaRPr lang="en-US" dirty="0"/>
          </a:p>
        </p:txBody>
      </p:sp>
      <p:sp>
        <p:nvSpPr>
          <p:cNvPr id="9" name="Date Placeholder 2"/>
          <p:cNvSpPr>
            <a:spLocks noGrp="1"/>
          </p:cNvSpPr>
          <p:nvPr>
            <p:ph type="dt" sz="half" idx="27"/>
          </p:nvPr>
        </p:nvSpPr>
        <p:spPr>
          <a:xfrm>
            <a:off x="508001" y="6340476"/>
            <a:ext cx="2190751" cy="365125"/>
          </a:xfrm>
        </p:spPr>
        <p:txBody>
          <a:bodyPr/>
          <a:lstStyle>
            <a:lvl1pPr>
              <a:defRPr/>
            </a:lvl1pPr>
          </a:lstStyle>
          <a:p>
            <a:pPr>
              <a:defRPr/>
            </a:pPr>
            <a:fld id="{BC776E96-9625-42E4-8281-D6E5B10B68CF}" type="datetime1">
              <a:rPr lang="en-US" smtClean="0"/>
              <a:t>12/13/2022</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1 Content">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6238051" y="1644651"/>
            <a:ext cx="5380567"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6"/>
          <p:cNvSpPr>
            <a:spLocks noGrp="1"/>
          </p:cNvSpPr>
          <p:nvPr>
            <p:ph type="title"/>
          </p:nvPr>
        </p:nvSpPr>
        <p:spPr>
          <a:xfrm>
            <a:off x="487681" y="135133"/>
            <a:ext cx="11101073" cy="1076030"/>
          </a:xfrm>
        </p:spPr>
        <p:txBody>
          <a:bodyPr/>
          <a:lstStyle/>
          <a:p>
            <a:r>
              <a:rPr lang="en-US"/>
              <a:t>Click to edit Master title style</a:t>
            </a:r>
          </a:p>
        </p:txBody>
      </p:sp>
      <p:sp>
        <p:nvSpPr>
          <p:cNvPr id="11" name="Picture Placeholder 10"/>
          <p:cNvSpPr>
            <a:spLocks noGrp="1"/>
          </p:cNvSpPr>
          <p:nvPr>
            <p:ph type="pic" sz="quarter" idx="22"/>
          </p:nvPr>
        </p:nvSpPr>
        <p:spPr>
          <a:xfrm>
            <a:off x="486834" y="1644651"/>
            <a:ext cx="5329767" cy="43672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Click icon to add picture</a:t>
            </a:r>
          </a:p>
        </p:txBody>
      </p:sp>
      <p:sp>
        <p:nvSpPr>
          <p:cNvPr id="6" name="Slide Number Placeholder 1"/>
          <p:cNvSpPr>
            <a:spLocks noGrp="1"/>
          </p:cNvSpPr>
          <p:nvPr>
            <p:ph type="sldNum" sz="quarter" idx="23"/>
          </p:nvPr>
        </p:nvSpPr>
        <p:spPr>
          <a:xfrm>
            <a:off x="11074401" y="6324601"/>
            <a:ext cx="478367" cy="365125"/>
          </a:xfrm>
        </p:spPr>
        <p:txBody>
          <a:bodyPr/>
          <a:lstStyle>
            <a:lvl1pPr>
              <a:defRPr/>
            </a:lvl1pPr>
          </a:lstStyle>
          <a:p>
            <a:pPr>
              <a:defRPr/>
            </a:pPr>
            <a:fld id="{5677FD48-87C1-4AD5-956D-D329D59C7D19}" type="slidenum">
              <a:rPr lang="en-US"/>
              <a:pPr>
                <a:defRPr/>
              </a:pPr>
              <a:t>‹#›</a:t>
            </a:fld>
            <a:endParaRPr lang="en-US" dirty="0"/>
          </a:p>
        </p:txBody>
      </p:sp>
      <p:sp>
        <p:nvSpPr>
          <p:cNvPr id="7" name="Date Placeholder 2"/>
          <p:cNvSpPr>
            <a:spLocks noGrp="1"/>
          </p:cNvSpPr>
          <p:nvPr>
            <p:ph type="dt" sz="half" idx="24"/>
          </p:nvPr>
        </p:nvSpPr>
        <p:spPr>
          <a:xfrm>
            <a:off x="508001" y="6340476"/>
            <a:ext cx="2190751" cy="365125"/>
          </a:xfrm>
        </p:spPr>
        <p:txBody>
          <a:bodyPr/>
          <a:lstStyle>
            <a:lvl1pPr>
              <a:defRPr/>
            </a:lvl1pPr>
          </a:lstStyle>
          <a:p>
            <a:pPr>
              <a:defRPr/>
            </a:pPr>
            <a:fld id="{6AC497B5-0D74-4921-BF9F-C61890E72632}" type="datetime1">
              <a:rPr lang="en-US" smtClean="0"/>
              <a:t>12/13/2022</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Content">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520937" y="1644651"/>
            <a:ext cx="5380567"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1" y="135133"/>
            <a:ext cx="11101073" cy="1076030"/>
          </a:xfrm>
        </p:spPr>
        <p:txBody>
          <a:bodyPr/>
          <a:lstStyle/>
          <a:p>
            <a:r>
              <a:rPr lang="en-US"/>
              <a:t>Click to edit Master title style</a:t>
            </a:r>
          </a:p>
        </p:txBody>
      </p:sp>
      <p:sp>
        <p:nvSpPr>
          <p:cNvPr id="12" name="Picture Placeholder 5"/>
          <p:cNvSpPr>
            <a:spLocks noGrp="1"/>
          </p:cNvSpPr>
          <p:nvPr>
            <p:ph type="pic" sz="quarter" idx="24"/>
          </p:nvPr>
        </p:nvSpPr>
        <p:spPr>
          <a:xfrm>
            <a:off x="6337300" y="1644651"/>
            <a:ext cx="5317067" cy="201136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Click icon to add picture</a:t>
            </a:r>
          </a:p>
        </p:txBody>
      </p:sp>
      <p:sp>
        <p:nvSpPr>
          <p:cNvPr id="13" name="Picture Placeholder 7"/>
          <p:cNvSpPr>
            <a:spLocks noGrp="1"/>
          </p:cNvSpPr>
          <p:nvPr>
            <p:ph type="pic" sz="quarter" idx="25"/>
          </p:nvPr>
        </p:nvSpPr>
        <p:spPr>
          <a:xfrm>
            <a:off x="6337300" y="4006851"/>
            <a:ext cx="5317067" cy="201136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Click icon to add picture</a:t>
            </a:r>
          </a:p>
        </p:txBody>
      </p:sp>
      <p:sp>
        <p:nvSpPr>
          <p:cNvPr id="6" name="Slide Number Placeholder 1"/>
          <p:cNvSpPr>
            <a:spLocks noGrp="1"/>
          </p:cNvSpPr>
          <p:nvPr>
            <p:ph type="sldNum" sz="quarter" idx="26"/>
          </p:nvPr>
        </p:nvSpPr>
        <p:spPr>
          <a:xfrm>
            <a:off x="11104034" y="6324601"/>
            <a:ext cx="478367" cy="365125"/>
          </a:xfrm>
        </p:spPr>
        <p:txBody>
          <a:bodyPr/>
          <a:lstStyle>
            <a:lvl1pPr>
              <a:defRPr/>
            </a:lvl1pPr>
          </a:lstStyle>
          <a:p>
            <a:pPr>
              <a:defRPr/>
            </a:pPr>
            <a:fld id="{1BA80098-7B9B-4088-B1A5-83A1836C5F0D}" type="slidenum">
              <a:rPr lang="en-US"/>
              <a:pPr>
                <a:defRPr/>
              </a:pPr>
              <a:t>‹#›</a:t>
            </a:fld>
            <a:endParaRPr lang="en-US" dirty="0"/>
          </a:p>
        </p:txBody>
      </p:sp>
      <p:sp>
        <p:nvSpPr>
          <p:cNvPr id="7" name="Date Placeholder 2"/>
          <p:cNvSpPr>
            <a:spLocks noGrp="1"/>
          </p:cNvSpPr>
          <p:nvPr>
            <p:ph type="dt" sz="half" idx="27"/>
          </p:nvPr>
        </p:nvSpPr>
        <p:spPr>
          <a:xfrm>
            <a:off x="508001" y="6340476"/>
            <a:ext cx="2190751" cy="365125"/>
          </a:xfrm>
        </p:spPr>
        <p:txBody>
          <a:bodyPr/>
          <a:lstStyle>
            <a:lvl1pPr>
              <a:defRPr/>
            </a:lvl1pPr>
          </a:lstStyle>
          <a:p>
            <a:pPr>
              <a:defRPr/>
            </a:pPr>
            <a:fld id="{5DB229C8-8DB0-449C-9C0C-E3394C4A0CC0}" type="datetime1">
              <a:rPr lang="en-US" smtClean="0"/>
              <a:t>12/13/2022</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13" name="Content Placeholder 3"/>
          <p:cNvSpPr>
            <a:spLocks noGrp="1"/>
          </p:cNvSpPr>
          <p:nvPr>
            <p:ph sz="half" idx="16"/>
          </p:nvPr>
        </p:nvSpPr>
        <p:spPr>
          <a:xfrm>
            <a:off x="494650" y="1645920"/>
            <a:ext cx="5323596"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0"/>
          </p:nvPr>
        </p:nvSpPr>
        <p:spPr>
          <a:xfrm>
            <a:off x="6347053" y="1645920"/>
            <a:ext cx="5323596"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half" idx="21"/>
          </p:nvPr>
        </p:nvSpPr>
        <p:spPr>
          <a:xfrm>
            <a:off x="464386" y="3920063"/>
            <a:ext cx="5323596"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half" idx="22"/>
          </p:nvPr>
        </p:nvSpPr>
        <p:spPr>
          <a:xfrm>
            <a:off x="6316789" y="3920063"/>
            <a:ext cx="5323596"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p:cNvSpPr>
            <a:spLocks noGrp="1"/>
          </p:cNvSpPr>
          <p:nvPr>
            <p:ph type="title"/>
          </p:nvPr>
        </p:nvSpPr>
        <p:spPr>
          <a:xfrm>
            <a:off x="487681" y="135133"/>
            <a:ext cx="11101073" cy="1076030"/>
          </a:xfrm>
        </p:spPr>
        <p:txBody>
          <a:bodyPr/>
          <a:lstStyle/>
          <a:p>
            <a:r>
              <a:rPr lang="en-US"/>
              <a:t>Click to edit Master title style</a:t>
            </a:r>
          </a:p>
        </p:txBody>
      </p:sp>
      <p:sp>
        <p:nvSpPr>
          <p:cNvPr id="7" name="Slide Number Placeholder 1"/>
          <p:cNvSpPr>
            <a:spLocks noGrp="1"/>
          </p:cNvSpPr>
          <p:nvPr>
            <p:ph type="sldNum" sz="quarter" idx="23"/>
          </p:nvPr>
        </p:nvSpPr>
        <p:spPr>
          <a:xfrm>
            <a:off x="11104034" y="6340476"/>
            <a:ext cx="478367" cy="365125"/>
          </a:xfrm>
        </p:spPr>
        <p:txBody>
          <a:bodyPr/>
          <a:lstStyle>
            <a:lvl1pPr>
              <a:defRPr/>
            </a:lvl1pPr>
          </a:lstStyle>
          <a:p>
            <a:pPr>
              <a:defRPr/>
            </a:pPr>
            <a:fld id="{3799B4FF-AEC7-4A0C-9FEF-6B3BDE4C53D3}" type="slidenum">
              <a:rPr lang="en-US"/>
              <a:pPr>
                <a:defRPr/>
              </a:pPr>
              <a:t>‹#›</a:t>
            </a:fld>
            <a:endParaRPr lang="en-US" dirty="0"/>
          </a:p>
        </p:txBody>
      </p:sp>
      <p:sp>
        <p:nvSpPr>
          <p:cNvPr id="8" name="Date Placeholder 2"/>
          <p:cNvSpPr>
            <a:spLocks noGrp="1"/>
          </p:cNvSpPr>
          <p:nvPr>
            <p:ph type="dt" sz="half" idx="24"/>
          </p:nvPr>
        </p:nvSpPr>
        <p:spPr>
          <a:xfrm>
            <a:off x="450850" y="6340476"/>
            <a:ext cx="2190751" cy="365125"/>
          </a:xfrm>
        </p:spPr>
        <p:txBody>
          <a:bodyPr/>
          <a:lstStyle>
            <a:lvl1pPr>
              <a:defRPr/>
            </a:lvl1pPr>
          </a:lstStyle>
          <a:p>
            <a:pPr>
              <a:defRPr/>
            </a:pPr>
            <a:fld id="{E20CBD11-70BD-40D1-8042-F1D136494A9C}" type="datetime1">
              <a:rPr lang="en-US" smtClean="0"/>
              <a:t>12/13/2022</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ubtitle 6"/>
          <p:cNvSpPr>
            <a:spLocks noGrp="1"/>
          </p:cNvSpPr>
          <p:nvPr>
            <p:ph type="body" sz="half" idx="2"/>
          </p:nvPr>
        </p:nvSpPr>
        <p:spPr>
          <a:xfrm>
            <a:off x="1964263" y="5397501"/>
            <a:ext cx="7586135" cy="609599"/>
          </a:xfrm>
        </p:spPr>
        <p:txBody>
          <a:bodyPr>
            <a:normAutofit/>
          </a:bodyPr>
          <a:lstStyle>
            <a:lvl1pPr>
              <a:defRPr sz="1800"/>
            </a:lvl1pPr>
          </a:lstStyle>
          <a:p>
            <a:pPr lvl="0"/>
            <a:r>
              <a:rPr lang="en-US"/>
              <a:t>Click to edit Master text styles</a:t>
            </a:r>
          </a:p>
        </p:txBody>
      </p:sp>
      <p:sp>
        <p:nvSpPr>
          <p:cNvPr id="9" name="Picture Placeholder 6"/>
          <p:cNvSpPr>
            <a:spLocks noGrp="1"/>
          </p:cNvSpPr>
          <p:nvPr>
            <p:ph type="pic" sz="quarter" idx="12"/>
          </p:nvPr>
        </p:nvSpPr>
        <p:spPr>
          <a:xfrm>
            <a:off x="1964267" y="1670050"/>
            <a:ext cx="7586133" cy="3587750"/>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1800"/>
            </a:lvl1pPr>
          </a:lstStyle>
          <a:p>
            <a:pPr lvl="0"/>
            <a:r>
              <a:rPr lang="en-US" noProof="0" dirty="0"/>
              <a:t>Click icon to add picture</a:t>
            </a:r>
          </a:p>
        </p:txBody>
      </p:sp>
      <p:sp>
        <p:nvSpPr>
          <p:cNvPr id="5" name="Slide Number Placeholder 1"/>
          <p:cNvSpPr>
            <a:spLocks noGrp="1"/>
          </p:cNvSpPr>
          <p:nvPr>
            <p:ph type="sldNum" sz="quarter" idx="13"/>
          </p:nvPr>
        </p:nvSpPr>
        <p:spPr>
          <a:xfrm>
            <a:off x="11002434" y="6356351"/>
            <a:ext cx="478367" cy="365125"/>
          </a:xfrm>
        </p:spPr>
        <p:txBody>
          <a:bodyPr/>
          <a:lstStyle>
            <a:lvl1pPr>
              <a:defRPr/>
            </a:lvl1pPr>
          </a:lstStyle>
          <a:p>
            <a:pPr>
              <a:defRPr/>
            </a:pPr>
            <a:fld id="{7D19684A-A787-42EE-832A-EEBE819708BE}" type="slidenum">
              <a:rPr lang="en-US"/>
              <a:pPr>
                <a:defRPr/>
              </a:pPr>
              <a:t>‹#›</a:t>
            </a:fld>
            <a:endParaRPr lang="en-US" dirty="0"/>
          </a:p>
        </p:txBody>
      </p:sp>
      <p:sp>
        <p:nvSpPr>
          <p:cNvPr id="6" name="Date Placeholder 2"/>
          <p:cNvSpPr>
            <a:spLocks noGrp="1"/>
          </p:cNvSpPr>
          <p:nvPr>
            <p:ph type="dt" sz="half" idx="14"/>
          </p:nvPr>
        </p:nvSpPr>
        <p:spPr>
          <a:xfrm>
            <a:off x="450850" y="6340476"/>
            <a:ext cx="2190751" cy="365125"/>
          </a:xfrm>
        </p:spPr>
        <p:txBody>
          <a:bodyPr/>
          <a:lstStyle>
            <a:lvl1pPr>
              <a:defRPr/>
            </a:lvl1pPr>
          </a:lstStyle>
          <a:p>
            <a:pPr>
              <a:defRPr/>
            </a:pPr>
            <a:fld id="{0363D024-BF05-40E1-A786-B0E002942A20}" type="datetime1">
              <a:rPr lang="en-US" smtClean="0"/>
              <a:t>12/13/2022</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p:cNvSpPr/>
          <p:nvPr/>
        </p:nvSpPr>
        <p:spPr>
          <a:xfrm>
            <a:off x="2118" y="1"/>
            <a:ext cx="12230100"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Slide Number Placeholder 2"/>
          <p:cNvSpPr>
            <a:spLocks noGrp="1"/>
          </p:cNvSpPr>
          <p:nvPr>
            <p:ph type="sldNum" sz="quarter" idx="10"/>
          </p:nvPr>
        </p:nvSpPr>
        <p:spPr>
          <a:xfrm>
            <a:off x="10697634" y="6324601"/>
            <a:ext cx="478367" cy="365125"/>
          </a:xfrm>
        </p:spPr>
        <p:txBody>
          <a:bodyPr/>
          <a:lstStyle>
            <a:lvl1pPr>
              <a:defRPr/>
            </a:lvl1pPr>
          </a:lstStyle>
          <a:p>
            <a:pPr>
              <a:defRPr/>
            </a:pPr>
            <a:fld id="{246C61F8-6333-4F2D-8156-64C8A7C6EF9C}" type="slidenum">
              <a:rPr lang="en-US"/>
              <a:pPr>
                <a:defRPr/>
              </a:pPr>
              <a:t>‹#›</a:t>
            </a:fld>
            <a:endParaRPr lang="en-US" dirty="0"/>
          </a:p>
        </p:txBody>
      </p:sp>
      <p:sp>
        <p:nvSpPr>
          <p:cNvPr id="4" name="Date Placeholder 3"/>
          <p:cNvSpPr>
            <a:spLocks noGrp="1"/>
          </p:cNvSpPr>
          <p:nvPr>
            <p:ph type="dt" sz="half" idx="11"/>
          </p:nvPr>
        </p:nvSpPr>
        <p:spPr>
          <a:xfrm>
            <a:off x="552451" y="6340476"/>
            <a:ext cx="2190749" cy="365125"/>
          </a:xfrm>
        </p:spPr>
        <p:txBody>
          <a:bodyPr/>
          <a:lstStyle>
            <a:lvl1pPr>
              <a:defRPr/>
            </a:lvl1pPr>
          </a:lstStyle>
          <a:p>
            <a:pPr>
              <a:defRPr/>
            </a:pPr>
            <a:fld id="{B5F02D14-DF4D-4839-9FD6-723B4630D34E}" type="datetime1">
              <a:rPr lang="en-US" smtClean="0"/>
              <a:t>12/13/2022</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4"/>
          </p:nvPr>
        </p:nvSpPr>
        <p:spPr>
          <a:xfrm>
            <a:off x="487680" y="1645920"/>
            <a:ext cx="11101917"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a:xfrm>
            <a:off x="11104034" y="6356351"/>
            <a:ext cx="478367" cy="365125"/>
          </a:xfrm>
        </p:spPr>
        <p:txBody>
          <a:bodyPr/>
          <a:lstStyle>
            <a:lvl1pPr>
              <a:defRPr/>
            </a:lvl1pPr>
          </a:lstStyle>
          <a:p>
            <a:pPr>
              <a:defRPr/>
            </a:pPr>
            <a:fld id="{BFD87E16-235F-4312-9873-F8FB3CBB34A2}" type="slidenum">
              <a:rPr lang="en-US"/>
              <a:pPr>
                <a:defRPr/>
              </a:pPr>
              <a:t>‹#›</a:t>
            </a:fld>
            <a:endParaRPr lang="en-US" dirty="0"/>
          </a:p>
        </p:txBody>
      </p:sp>
      <p:sp>
        <p:nvSpPr>
          <p:cNvPr id="6" name="Date Placeholder 2"/>
          <p:cNvSpPr>
            <a:spLocks noGrp="1"/>
          </p:cNvSpPr>
          <p:nvPr>
            <p:ph type="dt" sz="half" idx="16"/>
          </p:nvPr>
        </p:nvSpPr>
        <p:spPr>
          <a:xfrm>
            <a:off x="508001" y="6324601"/>
            <a:ext cx="2190751" cy="365125"/>
          </a:xfrm>
        </p:spPr>
        <p:txBody>
          <a:bodyPr/>
          <a:lstStyle>
            <a:lvl1pPr>
              <a:defRPr/>
            </a:lvl1pPr>
          </a:lstStyle>
          <a:p>
            <a:pPr>
              <a:defRPr/>
            </a:pPr>
            <a:fld id="{438AD791-62CB-4B68-AC5A-0CA445162BAD}" type="datetime1">
              <a:rPr lang="en-US" smtClean="0"/>
              <a:t>12/13/2022</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Technologist">
    <p:spTree>
      <p:nvGrpSpPr>
        <p:cNvPr id="1" name=""/>
        <p:cNvGrpSpPr/>
        <p:nvPr/>
      </p:nvGrpSpPr>
      <p:grpSpPr>
        <a:xfrm>
          <a:off x="0" y="0"/>
          <a:ext cx="0" cy="0"/>
          <a:chOff x="0" y="0"/>
          <a:chExt cx="0" cy="0"/>
        </a:xfrm>
      </p:grpSpPr>
      <p:sp>
        <p:nvSpPr>
          <p:cNvPr id="5" name="Rectangle 4"/>
          <p:cNvSpPr/>
          <p:nvPr/>
        </p:nvSpPr>
        <p:spPr>
          <a:xfrm>
            <a:off x="-2117" y="1"/>
            <a:ext cx="12227984"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p:cNvPicPr>
            <a:picLocks noChangeAspect="1"/>
          </p:cNvPicPr>
          <p:nvPr/>
        </p:nvPicPr>
        <p:blipFill>
          <a:blip r:embed="rId2"/>
          <a:srcRect/>
          <a:stretch>
            <a:fillRect/>
          </a:stretch>
        </p:blipFill>
        <p:spPr bwMode="auto">
          <a:xfrm>
            <a:off x="0" y="2809875"/>
            <a:ext cx="12192000" cy="3105150"/>
          </a:xfrm>
          <a:prstGeom prst="rect">
            <a:avLst/>
          </a:prstGeom>
          <a:noFill/>
          <a:ln w="9525">
            <a:noFill/>
            <a:miter lim="800000"/>
            <a:headEnd/>
            <a:tailEnd/>
          </a:ln>
        </p:spPr>
      </p:pic>
      <p:pic>
        <p:nvPicPr>
          <p:cNvPr id="7" name="Picture Placeholder 18" descr="shutterstock_2958161.jpg"/>
          <p:cNvPicPr>
            <a:picLocks noChangeAspect="1"/>
          </p:cNvPicPr>
          <p:nvPr/>
        </p:nvPicPr>
        <p:blipFill>
          <a:blip r:embed="rId3"/>
          <a:srcRect l="10754" t="15311" r="36530"/>
          <a:stretch>
            <a:fillRect/>
          </a:stretch>
        </p:blipFill>
        <p:spPr bwMode="auto">
          <a:xfrm>
            <a:off x="9160933" y="1"/>
            <a:ext cx="3031067" cy="2809875"/>
          </a:xfrm>
          <a:prstGeom prst="rect">
            <a:avLst/>
          </a:prstGeom>
          <a:noFill/>
          <a:ln w="9525">
            <a:noFill/>
            <a:miter lim="800000"/>
            <a:headEnd/>
            <a:tailEnd/>
          </a:ln>
        </p:spPr>
      </p:pic>
      <p:pic>
        <p:nvPicPr>
          <p:cNvPr id="8" name="Picture Placeholder 32" descr="ISP2093881.JPG"/>
          <p:cNvPicPr>
            <a:picLocks noChangeAspect="1"/>
          </p:cNvPicPr>
          <p:nvPr/>
        </p:nvPicPr>
        <p:blipFill>
          <a:blip r:embed="rId4"/>
          <a:srcRect l="12569" t="19907" b="7997"/>
          <a:stretch>
            <a:fillRect/>
          </a:stretch>
        </p:blipFill>
        <p:spPr bwMode="auto">
          <a:xfrm>
            <a:off x="1" y="1"/>
            <a:ext cx="3028951" cy="2809875"/>
          </a:xfrm>
          <a:prstGeom prst="rect">
            <a:avLst/>
          </a:prstGeom>
          <a:noFill/>
          <a:ln w="9525">
            <a:noFill/>
            <a:miter lim="800000"/>
            <a:headEnd/>
            <a:tailEnd/>
          </a:ln>
        </p:spPr>
      </p:pic>
      <p:pic>
        <p:nvPicPr>
          <p:cNvPr id="9" name="Picture Placeholder 35" descr="shutterstock_12412126.jpg"/>
          <p:cNvPicPr>
            <a:picLocks noChangeAspect="1"/>
          </p:cNvPicPr>
          <p:nvPr/>
        </p:nvPicPr>
        <p:blipFill>
          <a:blip r:embed="rId5"/>
          <a:srcRect l="28596" r="16269"/>
          <a:stretch>
            <a:fillRect/>
          </a:stretch>
        </p:blipFill>
        <p:spPr bwMode="auto">
          <a:xfrm>
            <a:off x="3045884" y="1"/>
            <a:ext cx="3028949" cy="2809875"/>
          </a:xfrm>
          <a:prstGeom prst="rect">
            <a:avLst/>
          </a:prstGeom>
          <a:noFill/>
          <a:ln w="9525">
            <a:noFill/>
            <a:miter lim="800000"/>
            <a:headEnd/>
            <a:tailEnd/>
          </a:ln>
        </p:spPr>
      </p:pic>
      <p:pic>
        <p:nvPicPr>
          <p:cNvPr id="10" name="Picture Placeholder 9" descr="shutterstock_43012507.jpg"/>
          <p:cNvPicPr>
            <a:picLocks noChangeAspect="1"/>
          </p:cNvPicPr>
          <p:nvPr/>
        </p:nvPicPr>
        <p:blipFill>
          <a:blip r:embed="rId6"/>
          <a:srcRect l="41125" r="4950"/>
          <a:stretch>
            <a:fillRect/>
          </a:stretch>
        </p:blipFill>
        <p:spPr bwMode="auto">
          <a:xfrm>
            <a:off x="6098117" y="1"/>
            <a:ext cx="3028949" cy="2809875"/>
          </a:xfrm>
          <a:prstGeom prst="rect">
            <a:avLst/>
          </a:prstGeom>
          <a:noFill/>
          <a:ln w="9525">
            <a:noFill/>
            <a:miter lim="800000"/>
            <a:headEnd/>
            <a:tailEnd/>
          </a:ln>
        </p:spPr>
      </p:pic>
      <p:sp>
        <p:nvSpPr>
          <p:cNvPr id="12" name="Rectangle 2"/>
          <p:cNvSpPr>
            <a:spLocks noGrp="1" noChangeArrowheads="1"/>
          </p:cNvSpPr>
          <p:nvPr>
            <p:ph type="ctrTitle"/>
          </p:nvPr>
        </p:nvSpPr>
        <p:spPr>
          <a:xfrm>
            <a:off x="601216" y="3157837"/>
            <a:ext cx="10545755"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3" name="Rectangle 3"/>
          <p:cNvSpPr>
            <a:spLocks noGrp="1" noChangeArrowheads="1"/>
          </p:cNvSpPr>
          <p:nvPr>
            <p:ph type="subTitle" idx="1"/>
          </p:nvPr>
        </p:nvSpPr>
        <p:spPr>
          <a:xfrm>
            <a:off x="601217" y="4165407"/>
            <a:ext cx="10545755"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7" name="Text Placeholder 15"/>
          <p:cNvSpPr>
            <a:spLocks noGrp="1"/>
          </p:cNvSpPr>
          <p:nvPr>
            <p:ph type="body" sz="quarter" idx="13"/>
          </p:nvPr>
        </p:nvSpPr>
        <p:spPr>
          <a:xfrm>
            <a:off x="589608" y="4887457"/>
            <a:ext cx="10557363"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508001" y="6340476"/>
            <a:ext cx="2190751" cy="365125"/>
          </a:xfrm>
        </p:spPr>
        <p:txBody>
          <a:bodyPr/>
          <a:lstStyle>
            <a:lvl1pPr>
              <a:defRPr/>
            </a:lvl1pPr>
          </a:lstStyle>
          <a:p>
            <a:pPr>
              <a:defRPr/>
            </a:pPr>
            <a:fld id="{D0FC93ED-80DF-478E-B28F-87774CD8AEEB}" type="datetime1">
              <a:rPr lang="en-US" smtClean="0"/>
              <a:t>12/13/2022</a:t>
            </a:fld>
            <a:endParaRPr lang="en-US" dirty="0"/>
          </a:p>
        </p:txBody>
      </p:sp>
      <p:sp>
        <p:nvSpPr>
          <p:cNvPr id="14" name="Slide Number Placeholder 2"/>
          <p:cNvSpPr>
            <a:spLocks noGrp="1"/>
          </p:cNvSpPr>
          <p:nvPr>
            <p:ph type="sldNum" sz="quarter" idx="15"/>
          </p:nvPr>
        </p:nvSpPr>
        <p:spPr/>
        <p:txBody>
          <a:bodyPr/>
          <a:lstStyle>
            <a:lvl1pPr>
              <a:defRPr/>
            </a:lvl1pPr>
          </a:lstStyle>
          <a:p>
            <a:pPr>
              <a:defRPr/>
            </a:pPr>
            <a:fld id="{96233779-18A1-4C86-9F38-BD83B9CC93C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eople and Tech">
    <p:spTree>
      <p:nvGrpSpPr>
        <p:cNvPr id="1" name=""/>
        <p:cNvGrpSpPr/>
        <p:nvPr/>
      </p:nvGrpSpPr>
      <p:grpSpPr>
        <a:xfrm>
          <a:off x="0" y="0"/>
          <a:ext cx="0" cy="0"/>
          <a:chOff x="0" y="0"/>
          <a:chExt cx="0" cy="0"/>
        </a:xfrm>
      </p:grpSpPr>
      <p:sp>
        <p:nvSpPr>
          <p:cNvPr id="5" name="Rectangle 4"/>
          <p:cNvSpPr/>
          <p:nvPr/>
        </p:nvSpPr>
        <p:spPr>
          <a:xfrm>
            <a:off x="2118" y="1"/>
            <a:ext cx="12230100"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p:cNvPicPr>
            <a:picLocks noChangeAspect="1"/>
          </p:cNvPicPr>
          <p:nvPr/>
        </p:nvPicPr>
        <p:blipFill>
          <a:blip r:embed="rId2"/>
          <a:srcRect/>
          <a:stretch>
            <a:fillRect/>
          </a:stretch>
        </p:blipFill>
        <p:spPr bwMode="auto">
          <a:xfrm>
            <a:off x="0" y="2809875"/>
            <a:ext cx="12192000" cy="3105150"/>
          </a:xfrm>
          <a:prstGeom prst="rect">
            <a:avLst/>
          </a:prstGeom>
          <a:noFill/>
          <a:ln w="9525">
            <a:noFill/>
            <a:miter lim="800000"/>
            <a:headEnd/>
            <a:tailEnd/>
          </a:ln>
        </p:spPr>
      </p:pic>
      <p:pic>
        <p:nvPicPr>
          <p:cNvPr id="7" name="Picture Placeholder 8" descr="shutterstock_77990686.jpg"/>
          <p:cNvPicPr>
            <a:picLocks noChangeAspect="1"/>
          </p:cNvPicPr>
          <p:nvPr/>
        </p:nvPicPr>
        <p:blipFill>
          <a:blip r:embed="rId3"/>
          <a:srcRect l="2861" t="11378" r="-2" b="8519"/>
          <a:stretch>
            <a:fillRect/>
          </a:stretch>
        </p:blipFill>
        <p:spPr bwMode="auto">
          <a:xfrm>
            <a:off x="3048001" y="1"/>
            <a:ext cx="3028951" cy="2809875"/>
          </a:xfrm>
          <a:prstGeom prst="rect">
            <a:avLst/>
          </a:prstGeom>
          <a:noFill/>
          <a:ln w="9525">
            <a:noFill/>
            <a:miter lim="800000"/>
            <a:headEnd/>
            <a:tailEnd/>
          </a:ln>
        </p:spPr>
      </p:pic>
      <p:pic>
        <p:nvPicPr>
          <p:cNvPr id="8" name="Picture Placeholder 10" descr="iStock_000017402661Medium.jpg"/>
          <p:cNvPicPr>
            <a:picLocks noChangeAspect="1"/>
          </p:cNvPicPr>
          <p:nvPr/>
        </p:nvPicPr>
        <p:blipFill>
          <a:blip r:embed="rId4"/>
          <a:srcRect l="46613" t="11118" r="6171" b="2959"/>
          <a:stretch>
            <a:fillRect/>
          </a:stretch>
        </p:blipFill>
        <p:spPr bwMode="auto">
          <a:xfrm>
            <a:off x="9144000" y="1"/>
            <a:ext cx="3048000" cy="2809875"/>
          </a:xfrm>
          <a:prstGeom prst="rect">
            <a:avLst/>
          </a:prstGeom>
          <a:noFill/>
          <a:ln w="9525">
            <a:noFill/>
            <a:miter lim="800000"/>
            <a:headEnd/>
            <a:tailEnd/>
          </a:ln>
        </p:spPr>
      </p:pic>
      <p:pic>
        <p:nvPicPr>
          <p:cNvPr id="9" name="Picture Placeholder 13" descr="shutterstock_32048539.jpg"/>
          <p:cNvPicPr>
            <a:picLocks noChangeAspect="1"/>
          </p:cNvPicPr>
          <p:nvPr/>
        </p:nvPicPr>
        <p:blipFill>
          <a:blip r:embed="rId5"/>
          <a:srcRect l="43053" t="3491" r="2" b="4852"/>
          <a:stretch>
            <a:fillRect/>
          </a:stretch>
        </p:blipFill>
        <p:spPr bwMode="auto">
          <a:xfrm>
            <a:off x="1" y="1"/>
            <a:ext cx="3028951" cy="2809875"/>
          </a:xfrm>
          <a:prstGeom prst="rect">
            <a:avLst/>
          </a:prstGeom>
          <a:noFill/>
          <a:ln w="9525">
            <a:noFill/>
            <a:miter lim="800000"/>
            <a:headEnd/>
            <a:tailEnd/>
          </a:ln>
        </p:spPr>
      </p:pic>
      <p:pic>
        <p:nvPicPr>
          <p:cNvPr id="10" name="Picture Placeholder 15" descr="shutterstock_11304505.jpg"/>
          <p:cNvPicPr>
            <a:picLocks noChangeAspect="1"/>
          </p:cNvPicPr>
          <p:nvPr/>
        </p:nvPicPr>
        <p:blipFill>
          <a:blip r:embed="rId6"/>
          <a:srcRect l="4686" r="41415"/>
          <a:stretch>
            <a:fillRect/>
          </a:stretch>
        </p:blipFill>
        <p:spPr bwMode="auto">
          <a:xfrm>
            <a:off x="6096001" y="1"/>
            <a:ext cx="3028951" cy="2809875"/>
          </a:xfrm>
          <a:prstGeom prst="rect">
            <a:avLst/>
          </a:prstGeom>
          <a:noFill/>
          <a:ln w="9525">
            <a:noFill/>
            <a:miter lim="800000"/>
            <a:headEnd/>
            <a:tailEnd/>
          </a:ln>
        </p:spPr>
      </p:pic>
      <p:sp>
        <p:nvSpPr>
          <p:cNvPr id="12" name="Rectangle 2"/>
          <p:cNvSpPr>
            <a:spLocks noGrp="1" noChangeArrowheads="1"/>
          </p:cNvSpPr>
          <p:nvPr>
            <p:ph type="ctrTitle"/>
          </p:nvPr>
        </p:nvSpPr>
        <p:spPr>
          <a:xfrm>
            <a:off x="601216" y="3157837"/>
            <a:ext cx="10545755"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3" name="Rectangle 3"/>
          <p:cNvSpPr>
            <a:spLocks noGrp="1" noChangeArrowheads="1"/>
          </p:cNvSpPr>
          <p:nvPr>
            <p:ph type="subTitle" idx="1"/>
          </p:nvPr>
        </p:nvSpPr>
        <p:spPr>
          <a:xfrm>
            <a:off x="601217" y="4165407"/>
            <a:ext cx="10545755"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6" name="Text Placeholder 15"/>
          <p:cNvSpPr>
            <a:spLocks noGrp="1"/>
          </p:cNvSpPr>
          <p:nvPr>
            <p:ph type="body" sz="quarter" idx="13"/>
          </p:nvPr>
        </p:nvSpPr>
        <p:spPr>
          <a:xfrm>
            <a:off x="589608" y="4887457"/>
            <a:ext cx="10557363"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508001" y="6340476"/>
            <a:ext cx="2190751" cy="365125"/>
          </a:xfrm>
        </p:spPr>
        <p:txBody>
          <a:bodyPr/>
          <a:lstStyle>
            <a:lvl1pPr>
              <a:defRPr/>
            </a:lvl1pPr>
          </a:lstStyle>
          <a:p>
            <a:pPr>
              <a:defRPr/>
            </a:pPr>
            <a:fld id="{0098DE40-E2AA-4EF1-BD01-4CD3FEEE04F6}" type="datetime1">
              <a:rPr lang="en-US" smtClean="0"/>
              <a:t>12/13/2022</a:t>
            </a:fld>
            <a:endParaRPr lang="en-US" dirty="0"/>
          </a:p>
        </p:txBody>
      </p:sp>
      <p:sp>
        <p:nvSpPr>
          <p:cNvPr id="14" name="Slide Number Placeholder 2"/>
          <p:cNvSpPr>
            <a:spLocks noGrp="1"/>
          </p:cNvSpPr>
          <p:nvPr>
            <p:ph type="sldNum" sz="quarter" idx="15"/>
          </p:nvPr>
        </p:nvSpPr>
        <p:spPr/>
        <p:txBody>
          <a:bodyPr/>
          <a:lstStyle>
            <a:lvl1pPr>
              <a:defRPr/>
            </a:lvl1pPr>
          </a:lstStyle>
          <a:p>
            <a:pPr>
              <a:defRPr/>
            </a:pPr>
            <a:fld id="{14586C1A-2A89-45DF-94EA-354035EB917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Aspiration">
    <p:spTree>
      <p:nvGrpSpPr>
        <p:cNvPr id="1" name=""/>
        <p:cNvGrpSpPr/>
        <p:nvPr/>
      </p:nvGrpSpPr>
      <p:grpSpPr>
        <a:xfrm>
          <a:off x="0" y="0"/>
          <a:ext cx="0" cy="0"/>
          <a:chOff x="0" y="0"/>
          <a:chExt cx="0" cy="0"/>
        </a:xfrm>
      </p:grpSpPr>
      <p:sp>
        <p:nvSpPr>
          <p:cNvPr id="5" name="Rectangle 4"/>
          <p:cNvSpPr/>
          <p:nvPr/>
        </p:nvSpPr>
        <p:spPr>
          <a:xfrm>
            <a:off x="0" y="1"/>
            <a:ext cx="12227984"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p:cNvPicPr>
            <a:picLocks noChangeAspect="1"/>
          </p:cNvPicPr>
          <p:nvPr/>
        </p:nvPicPr>
        <p:blipFill>
          <a:blip r:embed="rId2"/>
          <a:srcRect/>
          <a:stretch>
            <a:fillRect/>
          </a:stretch>
        </p:blipFill>
        <p:spPr bwMode="auto">
          <a:xfrm>
            <a:off x="0" y="2809875"/>
            <a:ext cx="12192000" cy="3105150"/>
          </a:xfrm>
          <a:prstGeom prst="rect">
            <a:avLst/>
          </a:prstGeom>
          <a:noFill/>
          <a:ln w="9525">
            <a:noFill/>
            <a:miter lim="800000"/>
            <a:headEnd/>
            <a:tailEnd/>
          </a:ln>
        </p:spPr>
      </p:pic>
      <p:pic>
        <p:nvPicPr>
          <p:cNvPr id="8" name="Picture Placeholder 10" descr="cover-rgb.jpg"/>
          <p:cNvPicPr>
            <a:picLocks noChangeAspect="1"/>
          </p:cNvPicPr>
          <p:nvPr/>
        </p:nvPicPr>
        <p:blipFill>
          <a:blip r:embed="rId3"/>
          <a:srcRect t="43526" b="24687"/>
          <a:stretch>
            <a:fillRect/>
          </a:stretch>
        </p:blipFill>
        <p:spPr bwMode="auto">
          <a:xfrm>
            <a:off x="0" y="1"/>
            <a:ext cx="12192000" cy="2809875"/>
          </a:xfrm>
          <a:prstGeom prst="rect">
            <a:avLst/>
          </a:prstGeom>
          <a:noFill/>
          <a:ln w="9525">
            <a:noFill/>
            <a:miter lim="800000"/>
            <a:headEnd/>
            <a:tailEnd/>
          </a:ln>
        </p:spPr>
      </p:pic>
      <p:sp>
        <p:nvSpPr>
          <p:cNvPr id="9" name="Rectangle 2"/>
          <p:cNvSpPr>
            <a:spLocks noGrp="1" noChangeArrowheads="1"/>
          </p:cNvSpPr>
          <p:nvPr>
            <p:ph type="ctrTitle"/>
          </p:nvPr>
        </p:nvSpPr>
        <p:spPr>
          <a:xfrm>
            <a:off x="601216" y="3157837"/>
            <a:ext cx="10545755"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601217" y="4165407"/>
            <a:ext cx="10545755"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7" name="Text Placeholder 15"/>
          <p:cNvSpPr>
            <a:spLocks noGrp="1"/>
          </p:cNvSpPr>
          <p:nvPr>
            <p:ph type="body" sz="quarter" idx="13"/>
          </p:nvPr>
        </p:nvSpPr>
        <p:spPr>
          <a:xfrm>
            <a:off x="589608" y="4887457"/>
            <a:ext cx="10557363"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508001" y="6340476"/>
            <a:ext cx="2190751" cy="365125"/>
          </a:xfrm>
        </p:spPr>
        <p:txBody>
          <a:bodyPr/>
          <a:lstStyle>
            <a:lvl1pPr>
              <a:defRPr/>
            </a:lvl1pPr>
          </a:lstStyle>
          <a:p>
            <a:pPr>
              <a:defRPr/>
            </a:pPr>
            <a:fld id="{4CE8C2D8-0FDA-484B-A952-C1AFE68BCB02}" type="datetime1">
              <a:rPr lang="en-US" smtClean="0"/>
              <a:t>12/13/2022</a:t>
            </a:fld>
            <a:endParaRPr lang="en-US" dirty="0"/>
          </a:p>
        </p:txBody>
      </p:sp>
      <p:sp>
        <p:nvSpPr>
          <p:cNvPr id="12" name="Slide Number Placeholder 2"/>
          <p:cNvSpPr>
            <a:spLocks noGrp="1"/>
          </p:cNvSpPr>
          <p:nvPr>
            <p:ph type="sldNum" sz="quarter" idx="15"/>
          </p:nvPr>
        </p:nvSpPr>
        <p:spPr/>
        <p:txBody>
          <a:bodyPr/>
          <a:lstStyle>
            <a:lvl1pPr>
              <a:defRPr/>
            </a:lvl1pPr>
          </a:lstStyle>
          <a:p>
            <a:pPr>
              <a:defRPr/>
            </a:pPr>
            <a:fld id="{895F8A57-B4D1-42BD-9905-4B26F8A6756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Custom 4 Images">
    <p:spTree>
      <p:nvGrpSpPr>
        <p:cNvPr id="1" name=""/>
        <p:cNvGrpSpPr/>
        <p:nvPr/>
      </p:nvGrpSpPr>
      <p:grpSpPr>
        <a:xfrm>
          <a:off x="0" y="0"/>
          <a:ext cx="0" cy="0"/>
          <a:chOff x="0" y="0"/>
          <a:chExt cx="0" cy="0"/>
        </a:xfrm>
      </p:grpSpPr>
      <p:sp>
        <p:nvSpPr>
          <p:cNvPr id="14" name="Rectangle 13"/>
          <p:cNvSpPr/>
          <p:nvPr/>
        </p:nvSpPr>
        <p:spPr>
          <a:xfrm>
            <a:off x="-14817" y="1"/>
            <a:ext cx="12230101"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5" name="Picture 8"/>
          <p:cNvPicPr>
            <a:picLocks noChangeAspect="1"/>
          </p:cNvPicPr>
          <p:nvPr/>
        </p:nvPicPr>
        <p:blipFill>
          <a:blip r:embed="rId2"/>
          <a:srcRect/>
          <a:stretch>
            <a:fillRect/>
          </a:stretch>
        </p:blipFill>
        <p:spPr bwMode="auto">
          <a:xfrm>
            <a:off x="1" y="2809875"/>
            <a:ext cx="12232217" cy="3105150"/>
          </a:xfrm>
          <a:prstGeom prst="rect">
            <a:avLst/>
          </a:prstGeom>
          <a:noFill/>
          <a:ln w="9525">
            <a:noFill/>
            <a:miter lim="800000"/>
            <a:headEnd/>
            <a:tailEnd/>
          </a:ln>
        </p:spPr>
      </p:pic>
      <p:sp>
        <p:nvSpPr>
          <p:cNvPr id="8" name="Picture Placeholder 15"/>
          <p:cNvSpPr>
            <a:spLocks noGrp="1"/>
          </p:cNvSpPr>
          <p:nvPr>
            <p:ph type="pic" sz="quarter" idx="13"/>
          </p:nvPr>
        </p:nvSpPr>
        <p:spPr>
          <a:xfrm>
            <a:off x="-1" y="1"/>
            <a:ext cx="3029185" cy="2809875"/>
          </a:xfrm>
          <a:prstGeom prst="rect">
            <a:avLst/>
          </a:prstGeom>
        </p:spPr>
        <p:txBody>
          <a:bodyPr rtlCol="0">
            <a:normAutofit/>
          </a:bodyPr>
          <a:lstStyle>
            <a:lvl1pPr marL="0" indent="0">
              <a:buFontTx/>
              <a:buNone/>
              <a:defRPr sz="1800"/>
            </a:lvl1pPr>
          </a:lstStyle>
          <a:p>
            <a:pPr lvl="0"/>
            <a:r>
              <a:rPr lang="en-US" noProof="0" dirty="0"/>
              <a:t>Click icon to add picture</a:t>
            </a:r>
          </a:p>
        </p:txBody>
      </p:sp>
      <p:sp>
        <p:nvSpPr>
          <p:cNvPr id="9" name="Picture Placeholder 15"/>
          <p:cNvSpPr>
            <a:spLocks noGrp="1"/>
          </p:cNvSpPr>
          <p:nvPr>
            <p:ph type="pic" sz="quarter" idx="14"/>
          </p:nvPr>
        </p:nvSpPr>
        <p:spPr>
          <a:xfrm>
            <a:off x="3048000" y="1"/>
            <a:ext cx="3029185" cy="2809875"/>
          </a:xfrm>
          <a:prstGeom prst="rect">
            <a:avLst/>
          </a:prstGeom>
        </p:spPr>
        <p:txBody>
          <a:bodyPr rtlCol="0">
            <a:normAutofit/>
          </a:bodyPr>
          <a:lstStyle>
            <a:lvl1pPr marL="0" indent="0">
              <a:buFontTx/>
              <a:buNone/>
              <a:defRPr sz="1800"/>
            </a:lvl1pPr>
          </a:lstStyle>
          <a:p>
            <a:pPr lvl="0"/>
            <a:r>
              <a:rPr lang="en-US" noProof="0" dirty="0"/>
              <a:t>Click icon to add picture</a:t>
            </a:r>
          </a:p>
        </p:txBody>
      </p:sp>
      <p:sp>
        <p:nvSpPr>
          <p:cNvPr id="10" name="Picture Placeholder 15"/>
          <p:cNvSpPr>
            <a:spLocks noGrp="1"/>
          </p:cNvSpPr>
          <p:nvPr>
            <p:ph type="pic" sz="quarter" idx="15"/>
          </p:nvPr>
        </p:nvSpPr>
        <p:spPr>
          <a:xfrm>
            <a:off x="6096000" y="1"/>
            <a:ext cx="3029185" cy="2809875"/>
          </a:xfrm>
          <a:prstGeom prst="rect">
            <a:avLst/>
          </a:prstGeom>
        </p:spPr>
        <p:txBody>
          <a:bodyPr rtlCol="0">
            <a:normAutofit/>
          </a:bodyPr>
          <a:lstStyle>
            <a:lvl1pPr marL="0" indent="0">
              <a:buFontTx/>
              <a:buNone/>
              <a:defRPr sz="1800"/>
            </a:lvl1pPr>
          </a:lstStyle>
          <a:p>
            <a:pPr lvl="0"/>
            <a:r>
              <a:rPr lang="en-US" noProof="0" dirty="0"/>
              <a:t>Click icon to add picture</a:t>
            </a:r>
          </a:p>
        </p:txBody>
      </p:sp>
      <p:sp>
        <p:nvSpPr>
          <p:cNvPr id="11" name="Picture Placeholder 15"/>
          <p:cNvSpPr>
            <a:spLocks noGrp="1"/>
          </p:cNvSpPr>
          <p:nvPr>
            <p:ph type="pic" sz="quarter" idx="16"/>
          </p:nvPr>
        </p:nvSpPr>
        <p:spPr>
          <a:xfrm>
            <a:off x="9144000" y="1"/>
            <a:ext cx="3087577" cy="2809875"/>
          </a:xfrm>
          <a:prstGeom prst="rect">
            <a:avLst/>
          </a:prstGeom>
        </p:spPr>
        <p:txBody>
          <a:bodyPr rtlCol="0">
            <a:normAutofit/>
          </a:bodyPr>
          <a:lstStyle>
            <a:lvl1pPr marL="0" indent="0">
              <a:buFontTx/>
              <a:buNone/>
              <a:defRPr sz="1800"/>
            </a:lvl1pPr>
          </a:lstStyle>
          <a:p>
            <a:pPr lvl="0"/>
            <a:r>
              <a:rPr lang="en-US" noProof="0" dirty="0"/>
              <a:t>Click icon to add picture</a:t>
            </a:r>
          </a:p>
        </p:txBody>
      </p:sp>
      <p:sp>
        <p:nvSpPr>
          <p:cNvPr id="12" name="Rectangle 2"/>
          <p:cNvSpPr>
            <a:spLocks noGrp="1" noChangeArrowheads="1"/>
          </p:cNvSpPr>
          <p:nvPr>
            <p:ph type="ctrTitle"/>
          </p:nvPr>
        </p:nvSpPr>
        <p:spPr>
          <a:xfrm>
            <a:off x="601216" y="3157837"/>
            <a:ext cx="10545755"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3" name="Rectangle 3"/>
          <p:cNvSpPr>
            <a:spLocks noGrp="1" noChangeArrowheads="1"/>
          </p:cNvSpPr>
          <p:nvPr>
            <p:ph type="subTitle" idx="1"/>
          </p:nvPr>
        </p:nvSpPr>
        <p:spPr>
          <a:xfrm>
            <a:off x="601217" y="4165407"/>
            <a:ext cx="10545755"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6" name="Text Placeholder 15"/>
          <p:cNvSpPr>
            <a:spLocks noGrp="1"/>
          </p:cNvSpPr>
          <p:nvPr>
            <p:ph type="body" sz="quarter" idx="17"/>
          </p:nvPr>
        </p:nvSpPr>
        <p:spPr>
          <a:xfrm>
            <a:off x="589608" y="4887457"/>
            <a:ext cx="10557363"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7" name="Date Placeholder 1"/>
          <p:cNvSpPr>
            <a:spLocks noGrp="1"/>
          </p:cNvSpPr>
          <p:nvPr>
            <p:ph type="dt" sz="half" idx="18"/>
          </p:nvPr>
        </p:nvSpPr>
        <p:spPr>
          <a:xfrm>
            <a:off x="508001" y="6340476"/>
            <a:ext cx="2190751" cy="365125"/>
          </a:xfrm>
        </p:spPr>
        <p:txBody>
          <a:bodyPr/>
          <a:lstStyle>
            <a:lvl1pPr>
              <a:defRPr/>
            </a:lvl1pPr>
          </a:lstStyle>
          <a:p>
            <a:pPr>
              <a:defRPr/>
            </a:pPr>
            <a:fld id="{E9479BCE-B03A-4F26-A683-B1B52E45C822}" type="datetime1">
              <a:rPr lang="en-US" smtClean="0"/>
              <a:t>12/13/2022</a:t>
            </a:fld>
            <a:endParaRPr lang="en-US" dirty="0"/>
          </a:p>
        </p:txBody>
      </p:sp>
      <p:sp>
        <p:nvSpPr>
          <p:cNvPr id="18" name="Slide Number Placeholder 2"/>
          <p:cNvSpPr>
            <a:spLocks noGrp="1"/>
          </p:cNvSpPr>
          <p:nvPr>
            <p:ph type="sldNum" sz="quarter" idx="19"/>
          </p:nvPr>
        </p:nvSpPr>
        <p:spPr/>
        <p:txBody>
          <a:bodyPr/>
          <a:lstStyle>
            <a:lvl1pPr>
              <a:defRPr/>
            </a:lvl1pPr>
          </a:lstStyle>
          <a:p>
            <a:pPr>
              <a:defRPr/>
            </a:pPr>
            <a:fld id="{1069767F-7BCC-44BB-BEF0-0AA959DA043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Custom 1 Image">
    <p:spTree>
      <p:nvGrpSpPr>
        <p:cNvPr id="1" name=""/>
        <p:cNvGrpSpPr/>
        <p:nvPr/>
      </p:nvGrpSpPr>
      <p:grpSpPr>
        <a:xfrm>
          <a:off x="0" y="0"/>
          <a:ext cx="0" cy="0"/>
          <a:chOff x="0" y="0"/>
          <a:chExt cx="0" cy="0"/>
        </a:xfrm>
      </p:grpSpPr>
      <p:sp>
        <p:nvSpPr>
          <p:cNvPr id="6" name="Rectangle 5"/>
          <p:cNvSpPr/>
          <p:nvPr/>
        </p:nvSpPr>
        <p:spPr>
          <a:xfrm>
            <a:off x="2118" y="1"/>
            <a:ext cx="12230100"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8"/>
          <p:cNvPicPr>
            <a:picLocks noChangeAspect="1"/>
          </p:cNvPicPr>
          <p:nvPr/>
        </p:nvPicPr>
        <p:blipFill>
          <a:blip r:embed="rId2"/>
          <a:srcRect/>
          <a:stretch>
            <a:fillRect/>
          </a:stretch>
        </p:blipFill>
        <p:spPr bwMode="auto">
          <a:xfrm>
            <a:off x="0" y="2809875"/>
            <a:ext cx="12192000" cy="3105150"/>
          </a:xfrm>
          <a:prstGeom prst="rect">
            <a:avLst/>
          </a:prstGeom>
          <a:noFill/>
          <a:ln w="9525">
            <a:noFill/>
            <a:miter lim="800000"/>
            <a:headEnd/>
            <a:tailEnd/>
          </a:ln>
        </p:spPr>
      </p:pic>
      <p:sp>
        <p:nvSpPr>
          <p:cNvPr id="8" name="Picture Placeholder 15"/>
          <p:cNvSpPr>
            <a:spLocks noGrp="1"/>
          </p:cNvSpPr>
          <p:nvPr>
            <p:ph type="pic" sz="quarter" idx="13"/>
          </p:nvPr>
        </p:nvSpPr>
        <p:spPr>
          <a:xfrm>
            <a:off x="-1" y="1"/>
            <a:ext cx="12192001" cy="2809875"/>
          </a:xfrm>
          <a:prstGeom prst="rect">
            <a:avLst/>
          </a:prstGeom>
        </p:spPr>
        <p:txBody>
          <a:bodyPr rtlCol="0">
            <a:normAutofit/>
          </a:bodyPr>
          <a:lstStyle>
            <a:lvl1pPr marL="0" indent="0">
              <a:buFontTx/>
              <a:buNone/>
              <a:defRPr sz="1800"/>
            </a:lvl1pPr>
          </a:lstStyle>
          <a:p>
            <a:pPr lvl="0"/>
            <a:r>
              <a:rPr lang="en-US" noProof="0" dirty="0"/>
              <a:t>Click icon to add picture</a:t>
            </a:r>
          </a:p>
        </p:txBody>
      </p:sp>
      <p:sp>
        <p:nvSpPr>
          <p:cNvPr id="9" name="Rectangle 2"/>
          <p:cNvSpPr>
            <a:spLocks noGrp="1" noChangeArrowheads="1"/>
          </p:cNvSpPr>
          <p:nvPr>
            <p:ph type="ctrTitle"/>
          </p:nvPr>
        </p:nvSpPr>
        <p:spPr>
          <a:xfrm>
            <a:off x="601216" y="3157837"/>
            <a:ext cx="10545755"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601217" y="4165407"/>
            <a:ext cx="10545755"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2" name="Text Placeholder 15"/>
          <p:cNvSpPr>
            <a:spLocks noGrp="1"/>
          </p:cNvSpPr>
          <p:nvPr>
            <p:ph type="body" sz="quarter" idx="14"/>
          </p:nvPr>
        </p:nvSpPr>
        <p:spPr>
          <a:xfrm>
            <a:off x="589608" y="4887457"/>
            <a:ext cx="10557363"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5"/>
          </p:nvPr>
        </p:nvSpPr>
        <p:spPr>
          <a:xfrm>
            <a:off x="508001" y="6340476"/>
            <a:ext cx="2190751" cy="365125"/>
          </a:xfrm>
        </p:spPr>
        <p:txBody>
          <a:bodyPr/>
          <a:lstStyle>
            <a:lvl1pPr>
              <a:defRPr/>
            </a:lvl1pPr>
          </a:lstStyle>
          <a:p>
            <a:pPr>
              <a:defRPr/>
            </a:pPr>
            <a:fld id="{8F559357-2C05-407B-963D-0D5A86C5ECAB}" type="datetime1">
              <a:rPr lang="en-US" smtClean="0"/>
              <a:t>12/13/2022</a:t>
            </a:fld>
            <a:endParaRPr lang="en-US" dirty="0"/>
          </a:p>
        </p:txBody>
      </p:sp>
      <p:sp>
        <p:nvSpPr>
          <p:cNvPr id="13" name="Slide Number Placeholder 2"/>
          <p:cNvSpPr>
            <a:spLocks noGrp="1"/>
          </p:cNvSpPr>
          <p:nvPr>
            <p:ph type="sldNum" sz="quarter" idx="16"/>
          </p:nvPr>
        </p:nvSpPr>
        <p:spPr/>
        <p:txBody>
          <a:bodyPr/>
          <a:lstStyle>
            <a:lvl1pPr>
              <a:defRPr/>
            </a:lvl1pPr>
          </a:lstStyle>
          <a:p>
            <a:pPr>
              <a:defRPr/>
            </a:pPr>
            <a:fld id="{28B261B5-4F36-498E-AB42-B49778E9225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7"/>
          <p:cNvPicPr>
            <a:picLocks noChangeAspect="1"/>
          </p:cNvPicPr>
          <p:nvPr/>
        </p:nvPicPr>
        <p:blipFill>
          <a:blip r:embed="rId2"/>
          <a:srcRect/>
          <a:stretch>
            <a:fillRect/>
          </a:stretch>
        </p:blipFill>
        <p:spPr bwMode="auto">
          <a:xfrm>
            <a:off x="0" y="0"/>
            <a:ext cx="12192000" cy="5911850"/>
          </a:xfrm>
          <a:prstGeom prst="rect">
            <a:avLst/>
          </a:prstGeom>
          <a:noFill/>
          <a:ln w="9525">
            <a:noFill/>
            <a:miter lim="800000"/>
            <a:headEnd/>
            <a:tailEnd/>
          </a:ln>
        </p:spPr>
      </p:pic>
      <p:sp>
        <p:nvSpPr>
          <p:cNvPr id="6" name="Title 1"/>
          <p:cNvSpPr>
            <a:spLocks noGrp="1"/>
          </p:cNvSpPr>
          <p:nvPr>
            <p:ph type="title"/>
          </p:nvPr>
        </p:nvSpPr>
        <p:spPr>
          <a:xfrm>
            <a:off x="609600" y="2417899"/>
            <a:ext cx="10972800" cy="1143000"/>
          </a:xfrm>
          <a:prstGeom prst="rect">
            <a:avLst/>
          </a:prstGeom>
        </p:spPr>
        <p:txBody>
          <a:bodyPr/>
          <a:lstStyle>
            <a:lvl1pPr algn="l">
              <a:defRPr sz="4600" b="1">
                <a:solidFill>
                  <a:srgbClr val="FFFFFF"/>
                </a:solidFill>
                <a:latin typeface="Verdana"/>
                <a:cs typeface="Verdana"/>
              </a:defRPr>
            </a:lvl1pPr>
          </a:lstStyle>
          <a:p>
            <a:r>
              <a:rPr lang="en-US"/>
              <a:t>Click to edit Master title style</a:t>
            </a:r>
            <a:endParaRPr lang="en-US" dirty="0"/>
          </a:p>
        </p:txBody>
      </p:sp>
      <p:sp>
        <p:nvSpPr>
          <p:cNvPr id="4" name="Slide Number Placeholder 2"/>
          <p:cNvSpPr>
            <a:spLocks noGrp="1"/>
          </p:cNvSpPr>
          <p:nvPr>
            <p:ph type="sldNum" sz="quarter" idx="10"/>
          </p:nvPr>
        </p:nvSpPr>
        <p:spPr/>
        <p:txBody>
          <a:bodyPr/>
          <a:lstStyle>
            <a:lvl1pPr>
              <a:defRPr/>
            </a:lvl1pPr>
          </a:lstStyle>
          <a:p>
            <a:pPr>
              <a:defRPr/>
            </a:pPr>
            <a:fld id="{E0EA31EE-3C46-4DAC-A5E8-B35233F26DC3}" type="slidenum">
              <a:rPr lang="en-US"/>
              <a:pPr>
                <a:defRPr/>
              </a:pPr>
              <a:t>‹#›</a:t>
            </a:fld>
            <a:endParaRPr lang="en-US" dirty="0"/>
          </a:p>
        </p:txBody>
      </p:sp>
      <p:sp>
        <p:nvSpPr>
          <p:cNvPr id="5" name="Date Placeholder 3"/>
          <p:cNvSpPr>
            <a:spLocks noGrp="1"/>
          </p:cNvSpPr>
          <p:nvPr>
            <p:ph type="dt" sz="half" idx="11"/>
          </p:nvPr>
        </p:nvSpPr>
        <p:spPr>
          <a:xfrm>
            <a:off x="508001" y="6340476"/>
            <a:ext cx="2190751" cy="365125"/>
          </a:xfrm>
        </p:spPr>
        <p:txBody>
          <a:bodyPr/>
          <a:lstStyle>
            <a:lvl1pPr>
              <a:defRPr/>
            </a:lvl1pPr>
          </a:lstStyle>
          <a:p>
            <a:pPr>
              <a:defRPr/>
            </a:pPr>
            <a:fld id="{493CA43E-EF9F-469E-ABD5-3D3AEA6A40CF}" type="datetime1">
              <a:rPr lang="en-US" smtClean="0"/>
              <a:t>12/13/2022</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p:cNvSpPr>
            <a:spLocks noGrp="1"/>
          </p:cNvSpPr>
          <p:nvPr>
            <p:ph type="sldNum" sz="quarter" idx="10"/>
          </p:nvPr>
        </p:nvSpPr>
        <p:spPr/>
        <p:txBody>
          <a:bodyPr/>
          <a:lstStyle>
            <a:lvl1pPr>
              <a:defRPr/>
            </a:lvl1pPr>
          </a:lstStyle>
          <a:p>
            <a:pPr>
              <a:defRPr/>
            </a:pPr>
            <a:fld id="{B0D13684-98B3-4328-8AF5-7D7E5A61E8A5}" type="slidenum">
              <a:rPr lang="en-US"/>
              <a:pPr>
                <a:defRPr/>
              </a:pPr>
              <a:t>‹#›</a:t>
            </a:fld>
            <a:endParaRPr lang="en-US" dirty="0"/>
          </a:p>
        </p:txBody>
      </p:sp>
      <p:sp>
        <p:nvSpPr>
          <p:cNvPr id="4" name="Date Placeholder 2"/>
          <p:cNvSpPr>
            <a:spLocks noGrp="1"/>
          </p:cNvSpPr>
          <p:nvPr>
            <p:ph type="dt" sz="half" idx="11"/>
          </p:nvPr>
        </p:nvSpPr>
        <p:spPr>
          <a:xfrm>
            <a:off x="508001" y="6340476"/>
            <a:ext cx="2190751" cy="365125"/>
          </a:xfrm>
        </p:spPr>
        <p:txBody>
          <a:bodyPr/>
          <a:lstStyle>
            <a:lvl1pPr>
              <a:defRPr/>
            </a:lvl1pPr>
          </a:lstStyle>
          <a:p>
            <a:pPr>
              <a:defRPr/>
            </a:pPr>
            <a:fld id="{B55E07EB-7243-4A5D-AE86-049584138E3F}" type="datetime1">
              <a:rPr lang="en-US" smtClean="0"/>
              <a:t>12/13/2022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Title Placeholder 9"/>
          <p:cNvSpPr>
            <a:spLocks noGrp="1" noChangeAspect="1"/>
          </p:cNvSpPr>
          <p:nvPr>
            <p:ph type="title"/>
          </p:nvPr>
        </p:nvSpPr>
        <p:spPr bwMode="auto">
          <a:xfrm>
            <a:off x="486834" y="134939"/>
            <a:ext cx="11101917" cy="1076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 name="Slide Number Placeholder 1"/>
          <p:cNvSpPr>
            <a:spLocks noGrp="1"/>
          </p:cNvSpPr>
          <p:nvPr>
            <p:ph type="sldNum" sz="quarter" idx="4"/>
          </p:nvPr>
        </p:nvSpPr>
        <p:spPr>
          <a:xfrm>
            <a:off x="11104034" y="6356351"/>
            <a:ext cx="478367" cy="365125"/>
          </a:xfrm>
          <a:prstGeom prst="rect">
            <a:avLst/>
          </a:prstGeom>
        </p:spPr>
        <p:txBody>
          <a:bodyPr vert="horz" lIns="0" tIns="45720" rIns="91440" bIns="45720" rtlCol="0" anchor="ctr"/>
          <a:lstStyle>
            <a:lvl1pPr algn="l" fontAlgn="auto">
              <a:spcBef>
                <a:spcPts val="0"/>
              </a:spcBef>
              <a:spcAft>
                <a:spcPts val="0"/>
              </a:spcAft>
              <a:defRPr sz="1050">
                <a:solidFill>
                  <a:schemeClr val="tx1">
                    <a:tint val="75000"/>
                  </a:schemeClr>
                </a:solidFill>
                <a:latin typeface="+mn-lt"/>
                <a:ea typeface="+mn-ea"/>
                <a:cs typeface="+mn-cs"/>
              </a:defRPr>
            </a:lvl1pPr>
          </a:lstStyle>
          <a:p>
            <a:pPr>
              <a:defRPr/>
            </a:pPr>
            <a:fld id="{08BB01F6-ED98-4BD8-94DE-3C733B490F38}" type="slidenum">
              <a:rPr lang="en-US"/>
              <a:pPr>
                <a:defRPr/>
              </a:pPr>
              <a:t>‹#›</a:t>
            </a:fld>
            <a:endParaRPr lang="en-US" dirty="0"/>
          </a:p>
        </p:txBody>
      </p:sp>
      <p:sp>
        <p:nvSpPr>
          <p:cNvPr id="3" name="Date Placeholder 2"/>
          <p:cNvSpPr>
            <a:spLocks noGrp="1"/>
          </p:cNvSpPr>
          <p:nvPr>
            <p:ph type="dt" sz="half" idx="2"/>
          </p:nvPr>
        </p:nvSpPr>
        <p:spPr>
          <a:xfrm>
            <a:off x="508001" y="6264276"/>
            <a:ext cx="2190751" cy="365125"/>
          </a:xfrm>
          <a:prstGeom prst="rect">
            <a:avLst/>
          </a:prstGeom>
        </p:spPr>
        <p:txBody>
          <a:bodyPr vert="horz" lIns="0" tIns="45720" rIns="91440" bIns="45720" rtlCol="0" anchor="ctr"/>
          <a:lstStyle>
            <a:lvl1pPr algn="l" fontAlgn="auto">
              <a:spcBef>
                <a:spcPts val="0"/>
              </a:spcBef>
              <a:spcAft>
                <a:spcPts val="0"/>
              </a:spcAft>
              <a:defRPr sz="1050">
                <a:solidFill>
                  <a:schemeClr val="tx1">
                    <a:tint val="75000"/>
                  </a:schemeClr>
                </a:solidFill>
                <a:latin typeface="+mn-lt"/>
                <a:ea typeface="+mn-ea"/>
                <a:cs typeface="+mn-cs"/>
              </a:defRPr>
            </a:lvl1pPr>
          </a:lstStyle>
          <a:p>
            <a:pPr>
              <a:defRPr/>
            </a:pPr>
            <a:fld id="{B4400C90-D9E9-4964-808F-E6410080618C}" type="datetime1">
              <a:rPr lang="en-US" smtClean="0"/>
              <a:t>12/13/2022</a:t>
            </a:fld>
            <a:endParaRPr lang="en-US" dirty="0"/>
          </a:p>
        </p:txBody>
      </p:sp>
      <p:sp>
        <p:nvSpPr>
          <p:cNvPr id="1030" name="Rectangle 3"/>
          <p:cNvSpPr>
            <a:spLocks noChangeArrowheads="1"/>
          </p:cNvSpPr>
          <p:nvPr/>
        </p:nvSpPr>
        <p:spPr bwMode="auto">
          <a:xfrm rot="-5400000">
            <a:off x="12884416" y="5910799"/>
            <a:ext cx="1709737" cy="184666"/>
          </a:xfrm>
          <a:prstGeom prst="rect">
            <a:avLst/>
          </a:prstGeom>
          <a:noFill/>
          <a:ln>
            <a:noFill/>
          </a:ln>
        </p:spPr>
        <p:txBody>
          <a:bodyPr>
            <a:spAutoFit/>
          </a:bodyPr>
          <a:lstStyle/>
          <a:p>
            <a:pPr>
              <a:defRPr/>
            </a:pPr>
            <a:r>
              <a:rPr lang="en-US" sz="600" dirty="0">
                <a:solidFill>
                  <a:srgbClr val="7F7F7F"/>
                </a:solidFill>
                <a:latin typeface="Verdana" charset="0"/>
                <a:ea typeface="ＭＳ Ｐゴシック" charset="0"/>
                <a:cs typeface="ＭＳ Ｐゴシック" charset="0"/>
              </a:rPr>
              <a:t>12-CRS-0106 REVISED 8 FEB 2013</a:t>
            </a:r>
          </a:p>
        </p:txBody>
      </p:sp>
      <p:sp>
        <p:nvSpPr>
          <p:cNvPr id="4" name="Text Placeholder 11"/>
          <p:cNvSpPr>
            <a:spLocks noGrp="1"/>
          </p:cNvSpPr>
          <p:nvPr>
            <p:ph type="body" idx="1"/>
          </p:nvPr>
        </p:nvSpPr>
        <p:spPr bwMode="auto">
          <a:xfrm>
            <a:off x="486834" y="1646238"/>
            <a:ext cx="11101917"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25" r:id="rId9"/>
    <p:sldLayoutId id="2147483826" r:id="rId10"/>
    <p:sldLayoutId id="2147483835" r:id="rId11"/>
    <p:sldLayoutId id="2147483836" r:id="rId12"/>
    <p:sldLayoutId id="2147483837" r:id="rId13"/>
    <p:sldLayoutId id="2147483838" r:id="rId14"/>
    <p:sldLayoutId id="2147483839" r:id="rId15"/>
    <p:sldLayoutId id="2147483840" r:id="rId16"/>
  </p:sldLayoutIdLst>
  <p:hf hdr="0"/>
  <p:txStyles>
    <p:titleStyle>
      <a:lvl1pPr algn="l" defTabSz="457200" rtl="0" eaLnBrk="0" fontAlgn="base" hangingPunct="0">
        <a:spcBef>
          <a:spcPct val="0"/>
        </a:spcBef>
        <a:spcAft>
          <a:spcPct val="0"/>
        </a:spcAft>
        <a:defRPr sz="3200" b="1" kern="1200">
          <a:solidFill>
            <a:schemeClr val="bg1"/>
          </a:solidFill>
          <a:latin typeface="+mj-lt"/>
          <a:ea typeface="MS PGothic" pitchFamily="34" charset="-128"/>
          <a:cs typeface="ＭＳ Ｐゴシック" charset="0"/>
        </a:defRPr>
      </a:lvl1pPr>
      <a:lvl2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2pPr>
      <a:lvl3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3pPr>
      <a:lvl4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4pPr>
      <a:lvl5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0" fontAlgn="base" hangingPunct="0">
        <a:spcBef>
          <a:spcPts val="1800"/>
        </a:spcBef>
        <a:spcAft>
          <a:spcPct val="0"/>
        </a:spcAft>
        <a:buSzPct val="135000"/>
        <a:buBlip>
          <a:blip r:embed="rId19"/>
        </a:buBlip>
        <a:defRPr sz="2400" kern="1200">
          <a:solidFill>
            <a:schemeClr val="tx1"/>
          </a:solidFill>
          <a:latin typeface="+mn-lt"/>
          <a:ea typeface="MS PGothic" pitchFamily="34" charset="-128"/>
          <a:cs typeface="ＭＳ Ｐゴシック" charset="0"/>
        </a:defRPr>
      </a:lvl1pPr>
      <a:lvl2pPr marL="593725" indent="-182563" algn="l" defTabSz="457200" rtl="0" eaLnBrk="0" fontAlgn="base" hangingPunct="0">
        <a:spcBef>
          <a:spcPts val="800"/>
        </a:spcBef>
        <a:spcAft>
          <a:spcPct val="0"/>
        </a:spcAft>
        <a:buClr>
          <a:srgbClr val="595959"/>
        </a:buClr>
        <a:buFont typeface="Lucida Grande"/>
        <a:buChar char="–"/>
        <a:defRPr sz="2000" kern="1200">
          <a:solidFill>
            <a:schemeClr val="tx1"/>
          </a:solidFill>
          <a:latin typeface="+mn-lt"/>
          <a:ea typeface="MS PGothic" pitchFamily="34" charset="-128"/>
          <a:cs typeface="+mn-cs"/>
        </a:defRPr>
      </a:lvl2pPr>
      <a:lvl3pPr marL="822325" indent="-182563" algn="l" defTabSz="457200" rtl="0" eaLnBrk="0" fontAlgn="base" hangingPunct="0">
        <a:spcBef>
          <a:spcPts val="700"/>
        </a:spcBef>
        <a:spcAft>
          <a:spcPct val="0"/>
        </a:spcAft>
        <a:buClr>
          <a:srgbClr val="595959"/>
        </a:buClr>
        <a:buFont typeface="Wingdings" pitchFamily="2" charset="2"/>
        <a:buChar char="§"/>
        <a:defRPr kern="1200">
          <a:solidFill>
            <a:schemeClr val="tx1"/>
          </a:solidFill>
          <a:latin typeface="+mn-lt"/>
          <a:ea typeface="MS PGothic" pitchFamily="34" charset="-128"/>
          <a:cs typeface="+mn-cs"/>
        </a:defRPr>
      </a:lvl3pPr>
      <a:lvl4pPr marL="1050925" indent="-182563" algn="l" defTabSz="457200" rtl="0" eaLnBrk="0" fontAlgn="base" hangingPunct="0">
        <a:spcBef>
          <a:spcPts val="600"/>
        </a:spcBef>
        <a:spcAft>
          <a:spcPct val="0"/>
        </a:spcAft>
        <a:buClr>
          <a:srgbClr val="595959"/>
        </a:buClr>
        <a:buFont typeface="Arial" pitchFamily="34" charset="0"/>
        <a:buChar char="–"/>
        <a:defRPr sz="1600" kern="1200">
          <a:solidFill>
            <a:schemeClr val="tx1"/>
          </a:solidFill>
          <a:latin typeface="+mn-lt"/>
          <a:ea typeface="MS PGothic" pitchFamily="34" charset="-128"/>
          <a:cs typeface="+mn-cs"/>
        </a:defRPr>
      </a:lvl4pPr>
      <a:lvl5pPr marL="1233488" indent="-182563" algn="l" defTabSz="457200" rtl="0" eaLnBrk="0" fontAlgn="base" hangingPunct="0">
        <a:spcBef>
          <a:spcPts val="600"/>
        </a:spcBef>
        <a:spcAft>
          <a:spcPct val="0"/>
        </a:spcAft>
        <a:buClr>
          <a:srgbClr val="7F7F7F"/>
        </a:buClr>
        <a:buFont typeface="Wingdings" pitchFamily="2" charset="2"/>
        <a:buChar char="§"/>
        <a:defRPr sz="16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12.xml"/><Relationship Id="rId5" Type="http://schemas.openxmlformats.org/officeDocument/2006/relationships/image" Target="../media/image22.jpg"/><Relationship Id="rId4" Type="http://schemas.openxmlformats.org/officeDocument/2006/relationships/image" Target="../media/image21.jpg"/></Relationships>
</file>

<file path=ppt/slides/_rels/slide10.xml.rels><?xml version="1.0" encoding="UTF-8" standalone="yes"?>
<Relationships xmlns="http://schemas.openxmlformats.org/package/2006/relationships"><Relationship Id="rId3" Type="http://schemas.openxmlformats.org/officeDocument/2006/relationships/hyperlink" Target="https://sci-hub.se/https:/ieeexplore.ieee.org/document/8259920" TargetMode="External"/><Relationship Id="rId2" Type="http://schemas.openxmlformats.org/officeDocument/2006/relationships/image" Target="../media/image19.jpeg"/><Relationship Id="rId1" Type="http://schemas.openxmlformats.org/officeDocument/2006/relationships/slideLayout" Target="../slideLayouts/slideLayout12.xml"/><Relationship Id="rId4" Type="http://schemas.openxmlformats.org/officeDocument/2006/relationships/hyperlink" Target="https://sci-hub.se/https:/ieeexplore.ieee.org/abstract/document/114519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ECgp5DhMMI2tnRVwFg7fw8Ku6yWnxx5c/view?usp=share_link" TargetMode="External"/><Relationship Id="rId2" Type="http://schemas.openxmlformats.org/officeDocument/2006/relationships/image" Target="../media/image19.jpe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tint val="75000"/>
                  </a:prstClr>
                </a:solidFill>
                <a:effectLst/>
                <a:uLnTx/>
                <a:uFillTx/>
                <a:latin typeface="Verdana"/>
                <a:ea typeface="+mn-ea"/>
                <a:cs typeface="+mn-cs"/>
              </a:rPr>
              <a:t>12/11/2022</a:t>
            </a:r>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3" name="Rectangle 2"/>
          <p:cNvSpPr/>
          <p:nvPr/>
        </p:nvSpPr>
        <p:spPr>
          <a:xfrm>
            <a:off x="15241" y="0"/>
            <a:ext cx="12192000" cy="1765461"/>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r>
              <a:rPr lang="en-US" sz="4400" b="1" dirty="0">
                <a:latin typeface="+mj-lt"/>
                <a:cs typeface="Times New Roman" panose="02020603050405020304" pitchFamily="18" charset="0"/>
              </a:rPr>
              <a:t>A 4-Wheeled detective Vehicle</a:t>
            </a: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128448" y="-14015"/>
            <a:ext cx="2078793" cy="1765461"/>
          </a:xfrm>
          <a:prstGeom prst="rect">
            <a:avLst/>
          </a:prstGeom>
          <a:noFill/>
          <a:ln w="9525">
            <a:noFill/>
            <a:miter lim="800000"/>
            <a:headEnd/>
            <a:tailEnd/>
          </a:ln>
        </p:spPr>
      </p:pic>
      <p:sp>
        <p:nvSpPr>
          <p:cNvPr id="6" name="TextBox 5">
            <a:extLst>
              <a:ext uri="{FF2B5EF4-FFF2-40B4-BE49-F238E27FC236}">
                <a16:creationId xmlns:a16="http://schemas.microsoft.com/office/drawing/2014/main" id="{439345BB-D23B-AD09-79C1-6631F4E16482}"/>
              </a:ext>
            </a:extLst>
          </p:cNvPr>
          <p:cNvSpPr txBox="1"/>
          <p:nvPr/>
        </p:nvSpPr>
        <p:spPr>
          <a:xfrm>
            <a:off x="119336" y="2228671"/>
            <a:ext cx="11953328" cy="923330"/>
          </a:xfrm>
          <a:prstGeom prst="rect">
            <a:avLst/>
          </a:prstGeom>
          <a:noFill/>
          <a:ln>
            <a:noFill/>
          </a:ln>
        </p:spPr>
        <p:txBody>
          <a:bodyPr wrap="square">
            <a:spAutoFit/>
          </a:bodyPr>
          <a:lstStyle/>
          <a:p>
            <a:pPr algn="ctr"/>
            <a:r>
              <a:rPr lang="en-US" b="1" u="sng" dirty="0">
                <a:solidFill>
                  <a:schemeClr val="accent3">
                    <a:lumMod val="75000"/>
                  </a:schemeClr>
                </a:solidFill>
              </a:rPr>
              <a:t>Student Names , Registered Numbers</a:t>
            </a:r>
          </a:p>
          <a:p>
            <a:pPr marL="347472" indent="-347472">
              <a:spcBef>
                <a:spcPts val="0"/>
              </a:spcBef>
              <a:spcAft>
                <a:spcPts val="0"/>
              </a:spcAft>
              <a:buFont typeface="+mj-lt"/>
              <a:buAutoNum type="arabicPeriod"/>
            </a:pPr>
            <a:r>
              <a:rPr lang="en-US" b="1" kern="1200" dirty="0">
                <a:solidFill>
                  <a:srgbClr val="55702E"/>
                </a:solidFill>
                <a:effectLst/>
                <a:latin typeface="Verdana" panose="020B0604030504040204" pitchFamily="34" charset="0"/>
                <a:ea typeface="MS PGothic" panose="020B0600070205080204" pitchFamily="34" charset="-128"/>
                <a:cs typeface="+mn-cs"/>
              </a:rPr>
              <a:t>D. </a:t>
            </a:r>
            <a:r>
              <a:rPr lang="en-US" b="1" kern="1200" dirty="0" err="1">
                <a:solidFill>
                  <a:srgbClr val="55702E"/>
                </a:solidFill>
                <a:effectLst/>
                <a:latin typeface="Verdana" panose="020B0604030504040204" pitchFamily="34" charset="0"/>
                <a:ea typeface="MS PGothic" panose="020B0600070205080204" pitchFamily="34" charset="-128"/>
                <a:cs typeface="+mn-cs"/>
              </a:rPr>
              <a:t>Yuvaraj</a:t>
            </a:r>
            <a:r>
              <a:rPr lang="en-US" b="1" kern="1200" dirty="0">
                <a:solidFill>
                  <a:srgbClr val="55702E"/>
                </a:solidFill>
                <a:effectLst/>
                <a:latin typeface="Verdana" panose="020B0604030504040204" pitchFamily="34" charset="0"/>
                <a:ea typeface="MS PGothic" panose="020B0600070205080204" pitchFamily="34" charset="-128"/>
                <a:cs typeface="+mn-cs"/>
              </a:rPr>
              <a:t>                   2.  </a:t>
            </a:r>
            <a:r>
              <a:rPr lang="en-US" b="1" kern="1200" dirty="0" err="1">
                <a:solidFill>
                  <a:srgbClr val="55702E"/>
                </a:solidFill>
                <a:effectLst/>
                <a:latin typeface="Verdana" panose="020B0604030504040204" pitchFamily="34" charset="0"/>
                <a:ea typeface="MS PGothic" panose="020B0600070205080204" pitchFamily="34" charset="-128"/>
                <a:cs typeface="+mn-cs"/>
              </a:rPr>
              <a:t>P.PrudhviKrishna</a:t>
            </a:r>
            <a:r>
              <a:rPr lang="en-US" b="1" kern="1200" dirty="0">
                <a:solidFill>
                  <a:srgbClr val="55702E"/>
                </a:solidFill>
                <a:effectLst/>
                <a:latin typeface="Verdana" panose="020B0604030504040204" pitchFamily="34" charset="0"/>
                <a:ea typeface="MS PGothic" panose="020B0600070205080204" pitchFamily="34" charset="-128"/>
                <a:cs typeface="+mn-cs"/>
              </a:rPr>
              <a:t>                3.  </a:t>
            </a:r>
            <a:r>
              <a:rPr lang="en-US" b="1" kern="1200" dirty="0" err="1">
                <a:solidFill>
                  <a:srgbClr val="55702E"/>
                </a:solidFill>
                <a:effectLst/>
                <a:latin typeface="Verdana" panose="020B0604030504040204" pitchFamily="34" charset="0"/>
                <a:ea typeface="MS PGothic" panose="020B0600070205080204" pitchFamily="34" charset="-128"/>
                <a:cs typeface="+mn-cs"/>
              </a:rPr>
              <a:t>N.Lenyadri</a:t>
            </a:r>
            <a:endParaRPr lang="en-US" b="1" kern="1200" dirty="0">
              <a:solidFill>
                <a:srgbClr val="55702E"/>
              </a:solidFill>
              <a:effectLst/>
              <a:latin typeface="Verdana" panose="020B0604030504040204" pitchFamily="34" charset="0"/>
              <a:ea typeface="MS PGothic" panose="020B0600070205080204" pitchFamily="34" charset="-128"/>
              <a:cs typeface="+mn-cs"/>
            </a:endParaRPr>
          </a:p>
          <a:p>
            <a:pPr>
              <a:spcBef>
                <a:spcPts val="0"/>
              </a:spcBef>
              <a:spcAft>
                <a:spcPts val="0"/>
              </a:spcAft>
            </a:pPr>
            <a:r>
              <a:rPr lang="en-US" b="1" dirty="0">
                <a:solidFill>
                  <a:srgbClr val="55702E"/>
                </a:solidFill>
              </a:rPr>
              <a:t>    </a:t>
            </a:r>
            <a:r>
              <a:rPr lang="en-US" b="1" kern="1200" dirty="0">
                <a:solidFill>
                  <a:srgbClr val="55702E"/>
                </a:solidFill>
                <a:effectLst/>
                <a:latin typeface="Verdana" panose="020B0604030504040204" pitchFamily="34" charset="0"/>
                <a:ea typeface="MS PGothic" panose="020B0600070205080204" pitchFamily="34" charset="-128"/>
                <a:cs typeface="+mn-cs"/>
              </a:rPr>
              <a:t>AP20110020001               AP20110020021</a:t>
            </a:r>
            <a:r>
              <a:rPr lang="en-US" b="1" kern="1200" dirty="0">
                <a:solidFill>
                  <a:srgbClr val="55702E"/>
                </a:solidFill>
                <a:latin typeface="Verdana" panose="020B0604030504040204" pitchFamily="34" charset="0"/>
                <a:ea typeface="MS PGothic" panose="020B0600070205080204" pitchFamily="34" charset="-128"/>
                <a:cs typeface="+mn-cs"/>
              </a:rPr>
              <a:t>                      </a:t>
            </a:r>
            <a:r>
              <a:rPr lang="en-US" b="1" kern="1200" dirty="0">
                <a:solidFill>
                  <a:srgbClr val="55702E"/>
                </a:solidFill>
                <a:effectLst/>
                <a:latin typeface="Verdana" panose="020B0604030504040204" pitchFamily="34" charset="0"/>
                <a:ea typeface="MS PGothic" panose="020B0600070205080204" pitchFamily="34" charset="-128"/>
                <a:cs typeface="+mn-cs"/>
              </a:rPr>
              <a:t>AP20110020042</a:t>
            </a:r>
            <a:r>
              <a:rPr lang="en-US" b="1" kern="1200" dirty="0">
                <a:solidFill>
                  <a:srgbClr val="55702E"/>
                </a:solidFill>
                <a:latin typeface="Verdana" panose="020B0604030504040204" pitchFamily="34" charset="0"/>
                <a:ea typeface="MS PGothic" panose="020B0600070205080204" pitchFamily="34" charset="-128"/>
                <a:cs typeface="+mn-cs"/>
              </a:rPr>
              <a:t> </a:t>
            </a:r>
            <a:endParaRPr lang="en-US" dirty="0">
              <a:effectLst/>
            </a:endParaRPr>
          </a:p>
        </p:txBody>
      </p:sp>
      <p:sp>
        <p:nvSpPr>
          <p:cNvPr id="8" name="TextBox 7">
            <a:extLst>
              <a:ext uri="{FF2B5EF4-FFF2-40B4-BE49-F238E27FC236}">
                <a16:creationId xmlns:a16="http://schemas.microsoft.com/office/drawing/2014/main" id="{570A0F5E-936B-6E8A-15E2-359D2CE4B7B0}"/>
              </a:ext>
            </a:extLst>
          </p:cNvPr>
          <p:cNvSpPr txBox="1"/>
          <p:nvPr/>
        </p:nvSpPr>
        <p:spPr>
          <a:xfrm>
            <a:off x="7320136" y="5341991"/>
            <a:ext cx="5112568" cy="1477328"/>
          </a:xfrm>
          <a:prstGeom prst="rect">
            <a:avLst/>
          </a:prstGeom>
          <a:ln>
            <a:noFill/>
          </a:ln>
        </p:spPr>
        <p:txBody>
          <a:bodyPr wrap="square" rtlCol="0">
            <a:spAutoFit/>
          </a:bodyPr>
          <a:lstStyle/>
          <a:p>
            <a:r>
              <a:rPr lang="en-IN" dirty="0">
                <a:solidFill>
                  <a:schemeClr val="accent3">
                    <a:lumMod val="75000"/>
                  </a:schemeClr>
                </a:solidFill>
              </a:rPr>
              <a:t>Minor Project Submitted to</a:t>
            </a:r>
          </a:p>
          <a:p>
            <a:r>
              <a:rPr lang="en-IN" dirty="0">
                <a:solidFill>
                  <a:schemeClr val="accent3">
                    <a:lumMod val="75000"/>
                  </a:schemeClr>
                </a:solidFill>
              </a:rPr>
              <a:t> Dr.K.A.Sunitha</a:t>
            </a:r>
          </a:p>
          <a:p>
            <a:r>
              <a:rPr lang="en-IN" dirty="0">
                <a:solidFill>
                  <a:schemeClr val="accent3">
                    <a:lumMod val="75000"/>
                  </a:schemeClr>
                </a:solidFill>
              </a:rPr>
              <a:t>Course Code/Title:</a:t>
            </a:r>
            <a:r>
              <a:rPr lang="en-IN" b="1" dirty="0">
                <a:solidFill>
                  <a:schemeClr val="accent3">
                    <a:lumMod val="75000"/>
                  </a:schemeClr>
                </a:solidFill>
              </a:rPr>
              <a:t>ECE349</a:t>
            </a:r>
          </a:p>
          <a:p>
            <a:r>
              <a:rPr lang="en-IN" b="1" dirty="0">
                <a:solidFill>
                  <a:schemeClr val="accent3">
                    <a:lumMod val="75000"/>
                  </a:schemeClr>
                </a:solidFill>
              </a:rPr>
              <a:t>Microprocessors &amp; Microcontrollers</a:t>
            </a:r>
          </a:p>
          <a:p>
            <a:r>
              <a:rPr lang="en-IN" dirty="0">
                <a:solidFill>
                  <a:schemeClr val="accent3">
                    <a:lumMod val="75000"/>
                  </a:schemeClr>
                </a:solidFill>
              </a:rPr>
              <a:t> </a:t>
            </a:r>
          </a:p>
        </p:txBody>
      </p:sp>
      <p:sp>
        <p:nvSpPr>
          <p:cNvPr id="2" name="TextBox 1"/>
          <p:cNvSpPr txBox="1"/>
          <p:nvPr/>
        </p:nvSpPr>
        <p:spPr>
          <a:xfrm>
            <a:off x="2402829" y="6542320"/>
            <a:ext cx="7416824" cy="276999"/>
          </a:xfrm>
          <a:prstGeom prst="rect">
            <a:avLst/>
          </a:prstGeom>
          <a:ln>
            <a:noFill/>
          </a:ln>
        </p:spPr>
        <p:txBody>
          <a:bodyPr wrap="square" rtlCol="0">
            <a:spAutoFit/>
          </a:bodyPr>
          <a:lstStyle/>
          <a:p>
            <a:pPr algn="ctr"/>
            <a:r>
              <a:rPr lang="en-IN" sz="1200" dirty="0">
                <a:solidFill>
                  <a:prstClr val="black">
                    <a:tint val="75000"/>
                  </a:prstClr>
                </a:solidFill>
                <a:latin typeface="Times  new romanNew Roman"/>
                <a:ea typeface="+mn-ea"/>
              </a:rPr>
              <a:t>Department of Electronics and Communication Engineering</a:t>
            </a:r>
          </a:p>
        </p:txBody>
      </p:sp>
      <p:pic>
        <p:nvPicPr>
          <p:cNvPr id="10" name="Picture 9">
            <a:extLst>
              <a:ext uri="{FF2B5EF4-FFF2-40B4-BE49-F238E27FC236}">
                <a16:creationId xmlns:a16="http://schemas.microsoft.com/office/drawing/2014/main" id="{F0ED77CF-059F-EB0B-01BF-64F1AEB87DB9}"/>
              </a:ext>
            </a:extLst>
          </p:cNvPr>
          <p:cNvPicPr>
            <a:picLocks noChangeAspect="1"/>
          </p:cNvPicPr>
          <p:nvPr/>
        </p:nvPicPr>
        <p:blipFill>
          <a:blip r:embed="rId3"/>
          <a:stretch>
            <a:fillRect/>
          </a:stretch>
        </p:blipFill>
        <p:spPr>
          <a:xfrm>
            <a:off x="4151784" y="3136694"/>
            <a:ext cx="1584176" cy="2698405"/>
          </a:xfrm>
          <a:prstGeom prst="rect">
            <a:avLst/>
          </a:prstGeom>
        </p:spPr>
      </p:pic>
      <p:pic>
        <p:nvPicPr>
          <p:cNvPr id="12" name="Picture 11">
            <a:extLst>
              <a:ext uri="{FF2B5EF4-FFF2-40B4-BE49-F238E27FC236}">
                <a16:creationId xmlns:a16="http://schemas.microsoft.com/office/drawing/2014/main" id="{C1B4D5E6-4531-1C00-0492-75F4327CE8AE}"/>
              </a:ext>
            </a:extLst>
          </p:cNvPr>
          <p:cNvPicPr>
            <a:picLocks noChangeAspect="1"/>
          </p:cNvPicPr>
          <p:nvPr/>
        </p:nvPicPr>
        <p:blipFill>
          <a:blip r:embed="rId4"/>
          <a:stretch>
            <a:fillRect/>
          </a:stretch>
        </p:blipFill>
        <p:spPr>
          <a:xfrm>
            <a:off x="479376" y="3161185"/>
            <a:ext cx="2179389" cy="2783048"/>
          </a:xfrm>
          <a:prstGeom prst="rect">
            <a:avLst/>
          </a:prstGeom>
        </p:spPr>
      </p:pic>
      <p:pic>
        <p:nvPicPr>
          <p:cNvPr id="15" name="Picture 14">
            <a:extLst>
              <a:ext uri="{FF2B5EF4-FFF2-40B4-BE49-F238E27FC236}">
                <a16:creationId xmlns:a16="http://schemas.microsoft.com/office/drawing/2014/main" id="{CE0FF1CF-58D0-B248-4A6D-77EE71BABDAE}"/>
              </a:ext>
            </a:extLst>
          </p:cNvPr>
          <p:cNvPicPr>
            <a:picLocks noChangeAspect="1"/>
          </p:cNvPicPr>
          <p:nvPr/>
        </p:nvPicPr>
        <p:blipFill>
          <a:blip r:embed="rId5"/>
          <a:stretch>
            <a:fillRect/>
          </a:stretch>
        </p:blipFill>
        <p:spPr>
          <a:xfrm>
            <a:off x="7680176" y="3126309"/>
            <a:ext cx="1546603" cy="2060848"/>
          </a:xfrm>
          <a:prstGeom prst="rect">
            <a:avLst/>
          </a:prstGeom>
        </p:spPr>
      </p:pic>
    </p:spTree>
    <p:extLst>
      <p:ext uri="{BB962C8B-B14F-4D97-AF65-F5344CB8AC3E}">
        <p14:creationId xmlns:p14="http://schemas.microsoft.com/office/powerpoint/2010/main" val="279541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1A18A74-8456-4DB0-9141-6027E1EF096C}"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9" name="TextBox 8"/>
          <p:cNvSpPr txBox="1"/>
          <p:nvPr/>
        </p:nvSpPr>
        <p:spPr>
          <a:xfrm>
            <a:off x="9566805" y="3669268"/>
            <a:ext cx="1985963" cy="369332"/>
          </a:xfrm>
          <a:prstGeom prst="rect">
            <a:avLst/>
          </a:prstGeom>
          <a:ln>
            <a:noFill/>
          </a:ln>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3" name="Rectangle 2"/>
          <p:cNvSpPr/>
          <p:nvPr/>
        </p:nvSpPr>
        <p:spPr>
          <a:xfrm>
            <a:off x="15241" y="-34580"/>
            <a:ext cx="12192000" cy="727276"/>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b="1" dirty="0">
                <a:cs typeface="Times New Roman" panose="02020603050405020304" pitchFamily="18" charset="0"/>
              </a:rPr>
              <a:t>References(IEEE format)</a:t>
            </a: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208568" y="-14014"/>
            <a:ext cx="983431" cy="706710"/>
          </a:xfrm>
          <a:prstGeom prst="rect">
            <a:avLst/>
          </a:prstGeom>
          <a:noFill/>
          <a:ln w="9525">
            <a:noFill/>
            <a:miter lim="800000"/>
            <a:headEnd/>
            <a:tailEnd/>
          </a:ln>
        </p:spPr>
      </p:pic>
      <p:sp>
        <p:nvSpPr>
          <p:cNvPr id="2" name="Rectangle 1"/>
          <p:cNvSpPr/>
          <p:nvPr/>
        </p:nvSpPr>
        <p:spPr>
          <a:xfrm>
            <a:off x="3287688" y="6581001"/>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
        <p:nvSpPr>
          <p:cNvPr id="7" name="TextBox 6">
            <a:extLst>
              <a:ext uri="{FF2B5EF4-FFF2-40B4-BE49-F238E27FC236}">
                <a16:creationId xmlns:a16="http://schemas.microsoft.com/office/drawing/2014/main" id="{23F5706A-CD82-BF6E-87BF-B54B9AD9F09D}"/>
              </a:ext>
            </a:extLst>
          </p:cNvPr>
          <p:cNvSpPr txBox="1"/>
          <p:nvPr/>
        </p:nvSpPr>
        <p:spPr>
          <a:xfrm>
            <a:off x="598712" y="2274838"/>
            <a:ext cx="10609856" cy="2308324"/>
          </a:xfrm>
          <a:prstGeom prst="rect">
            <a:avLst/>
          </a:prstGeom>
          <a:ln>
            <a:noFill/>
          </a:ln>
        </p:spPr>
        <p:txBody>
          <a:bodyPr wrap="square" rtlCol="0">
            <a:spAutoFit/>
          </a:bodyPr>
          <a:lstStyle/>
          <a:p>
            <a:r>
              <a:rPr lang="en-IN" dirty="0"/>
              <a:t>[1]. </a:t>
            </a:r>
            <a:r>
              <a:rPr lang="en-IN" dirty="0">
                <a:hlinkClick r:id="rId3"/>
              </a:rPr>
              <a:t>https://sci-hub.se/https://ieeexplore.ieee.org/document/8259920</a:t>
            </a:r>
            <a:endParaRPr lang="en-IN" dirty="0"/>
          </a:p>
          <a:p>
            <a:r>
              <a:rPr lang="en-IN" dirty="0"/>
              <a:t>       In the above reference link we can see a publication on “The ROV communication and control”.</a:t>
            </a:r>
          </a:p>
          <a:p>
            <a:endParaRPr lang="en-IN" dirty="0"/>
          </a:p>
          <a:p>
            <a:endParaRPr lang="en-IN" dirty="0"/>
          </a:p>
          <a:p>
            <a:r>
              <a:rPr lang="en-IN" dirty="0"/>
              <a:t>[2]. </a:t>
            </a:r>
            <a:r>
              <a:rPr lang="en-IN" dirty="0">
                <a:hlinkClick r:id="rId4"/>
              </a:rPr>
              <a:t>https://sci-hub.se/https://ieeexplore.ieee.org/abstract/document/1145191</a:t>
            </a:r>
            <a:endParaRPr lang="en-IN" dirty="0"/>
          </a:p>
          <a:p>
            <a:r>
              <a:rPr lang="en-IN" dirty="0"/>
              <a:t>       In the above reference link we can see a publication on “Supervisory Control System for the JASON ROV”. </a:t>
            </a:r>
          </a:p>
        </p:txBody>
      </p:sp>
    </p:spTree>
    <p:extLst>
      <p:ext uri="{BB962C8B-B14F-4D97-AF65-F5344CB8AC3E}">
        <p14:creationId xmlns:p14="http://schemas.microsoft.com/office/powerpoint/2010/main" val="206361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12A7428-D2E5-49D2-9AF5-33F8EE4008EE}"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9" name="TextBox 8"/>
          <p:cNvSpPr txBox="1"/>
          <p:nvPr/>
        </p:nvSpPr>
        <p:spPr>
          <a:xfrm>
            <a:off x="9566805" y="3669268"/>
            <a:ext cx="1985963" cy="369332"/>
          </a:xfrm>
          <a:prstGeom prst="rect">
            <a:avLst/>
          </a:prstGeom>
          <a:ln>
            <a:noFill/>
          </a:ln>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3" name="Rectangle 2"/>
          <p:cNvSpPr/>
          <p:nvPr/>
        </p:nvSpPr>
        <p:spPr>
          <a:xfrm>
            <a:off x="15241" y="-14014"/>
            <a:ext cx="12192000" cy="1426790"/>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marL="0" indent="0" algn="ctr">
              <a:buNone/>
            </a:pPr>
            <a:r>
              <a:rPr lang="en-US" sz="4400" dirty="0"/>
              <a:t>Abstract</a:t>
            </a:r>
            <a:br>
              <a:rPr lang="en-US" sz="4400" dirty="0"/>
            </a:br>
            <a:endParaRPr lang="en-US" sz="4400" dirty="0">
              <a:latin typeface="Times New Roman" panose="02020603050405020304" pitchFamily="18" charset="0"/>
              <a:cs typeface="Times New Roman" panose="02020603050405020304" pitchFamily="18" charset="0"/>
            </a:endParaRP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993967" y="0"/>
            <a:ext cx="1182792" cy="1412776"/>
          </a:xfrm>
          <a:prstGeom prst="rect">
            <a:avLst/>
          </a:prstGeom>
          <a:noFill/>
          <a:ln w="9525">
            <a:noFill/>
            <a:miter lim="800000"/>
            <a:headEnd/>
            <a:tailEnd/>
          </a:ln>
        </p:spPr>
      </p:pic>
      <p:sp>
        <p:nvSpPr>
          <p:cNvPr id="2" name="Rectangle 1"/>
          <p:cNvSpPr/>
          <p:nvPr/>
        </p:nvSpPr>
        <p:spPr>
          <a:xfrm>
            <a:off x="3287688" y="6581001"/>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
        <p:nvSpPr>
          <p:cNvPr id="7" name="TextBox 6">
            <a:extLst>
              <a:ext uri="{FF2B5EF4-FFF2-40B4-BE49-F238E27FC236}">
                <a16:creationId xmlns:a16="http://schemas.microsoft.com/office/drawing/2014/main" id="{2CD3FEF1-2FBF-3E86-0EE0-E785AA71D402}"/>
              </a:ext>
            </a:extLst>
          </p:cNvPr>
          <p:cNvSpPr txBox="1"/>
          <p:nvPr/>
        </p:nvSpPr>
        <p:spPr>
          <a:xfrm>
            <a:off x="407368" y="1916832"/>
            <a:ext cx="11017224" cy="3888432"/>
          </a:xfrm>
          <a:prstGeom prst="rect">
            <a:avLst/>
          </a:prstGeom>
          <a:ln>
            <a:noFill/>
          </a:ln>
        </p:spPr>
        <p:txBody>
          <a:bodyPr wrap="square" rtlCol="0">
            <a:spAutoFit/>
          </a:bodyPr>
          <a:lstStyle/>
          <a:p>
            <a:endParaRPr lang="en-IN" dirty="0"/>
          </a:p>
        </p:txBody>
      </p:sp>
      <p:sp>
        <p:nvSpPr>
          <p:cNvPr id="10" name="TextBox 9">
            <a:extLst>
              <a:ext uri="{FF2B5EF4-FFF2-40B4-BE49-F238E27FC236}">
                <a16:creationId xmlns:a16="http://schemas.microsoft.com/office/drawing/2014/main" id="{D92C7A53-565E-B80F-70D8-81A30C1119B4}"/>
              </a:ext>
            </a:extLst>
          </p:cNvPr>
          <p:cNvSpPr txBox="1"/>
          <p:nvPr/>
        </p:nvSpPr>
        <p:spPr>
          <a:xfrm flipH="1">
            <a:off x="156495" y="1516048"/>
            <a:ext cx="11664552" cy="5078313"/>
          </a:xfrm>
          <a:prstGeom prst="rect">
            <a:avLst/>
          </a:prstGeom>
          <a:ln>
            <a:noFill/>
          </a:ln>
        </p:spPr>
        <p:txBody>
          <a:bodyPr wrap="square" rtlCol="0">
            <a:spAutoFit/>
          </a:bodyPr>
          <a:lstStyle/>
          <a:p>
            <a:r>
              <a:rPr lang="en-US" dirty="0"/>
              <a:t>ABSTRACT: - The opportunity for future engineers for direct hands-on work on projects and the liberty of trying their solutions and applying personal ideas with a large variety of electronic components, will lead to progress in everyday life for future generations.</a:t>
            </a:r>
          </a:p>
          <a:p>
            <a:r>
              <a:rPr lang="en-US" dirty="0"/>
              <a:t>In this paper, we present a remote-controlled ROV (Remotely Operated Vehicle) based on Arduino ATMega328p microcontroller which acquired the sensors data and we will control the direction of the vehicle according to the path and also acceleration.</a:t>
            </a:r>
          </a:p>
          <a:p>
            <a:r>
              <a:rPr lang="en-US" dirty="0"/>
              <a:t>    The MQ series of gas sensors use a small heater inside with an electrochemical sensor. They are sensitive to a range of gasses and are used indoors at room temperature. The MQ-2 Gas Sensor module is useful for detecting in the home and industry. It can detect LPG, </a:t>
            </a:r>
            <a:r>
              <a:rPr lang="en-US" dirty="0" err="1"/>
              <a:t>i</a:t>
            </a:r>
            <a:r>
              <a:rPr lang="en-US" dirty="0"/>
              <a:t>-butane, propane, methane, alcohol, hydrogen, and smoke.  </a:t>
            </a:r>
          </a:p>
          <a:p>
            <a:r>
              <a:rPr lang="en-US" dirty="0"/>
              <a:t>     Piezo buzzers are simple devices that can generate basic beeps and tones. They work by using a piezo crystal, a special material that changes shape when voltage is applied to it. If the crystal pushes against a diaphragm, like a tiny speaker cone, it can generate a pressure wave that the human ear picks up as sound. </a:t>
            </a:r>
          </a:p>
          <a:p>
            <a:r>
              <a:rPr lang="en-US" dirty="0"/>
              <a:t>  The Power input is 5v-12v after that the MQ-2 sensor starts working then we are sending the Remotely operated vehicle to the place where we want to test if the dangerous gases are present or not. we placed two LEDs green and red. If there are no gases present it glows green, if gases are present glows red and the piezo buzzer beeps a sound for a warning.</a:t>
            </a:r>
            <a:endParaRPr lang="en-IN" dirty="0"/>
          </a:p>
        </p:txBody>
      </p:sp>
    </p:spTree>
    <p:extLst>
      <p:ext uri="{BB962C8B-B14F-4D97-AF65-F5344CB8AC3E}">
        <p14:creationId xmlns:p14="http://schemas.microsoft.com/office/powerpoint/2010/main" val="120732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513DF3F-AB72-43BA-ACBF-2BC3E50A50A8}"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9" name="TextBox 8"/>
          <p:cNvSpPr txBox="1"/>
          <p:nvPr/>
        </p:nvSpPr>
        <p:spPr>
          <a:xfrm>
            <a:off x="9566805" y="3669268"/>
            <a:ext cx="1985963" cy="369332"/>
          </a:xfrm>
          <a:prstGeom prst="rect">
            <a:avLst/>
          </a:prstGeom>
          <a:ln>
            <a:noFill/>
          </a:ln>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3" name="Rectangle 2"/>
          <p:cNvSpPr/>
          <p:nvPr/>
        </p:nvSpPr>
        <p:spPr>
          <a:xfrm>
            <a:off x="0" y="-34580"/>
            <a:ext cx="12192000" cy="799284"/>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 </a:t>
            </a:r>
            <a:r>
              <a:rPr lang="en-US" sz="2800" dirty="0"/>
              <a:t>LITERETURE  SURVEY</a:t>
            </a:r>
            <a:endParaRPr lang="en-US" sz="3000" b="1" dirty="0">
              <a:latin typeface="+mj-lt"/>
              <a:cs typeface="Times New Roman" panose="02020603050405020304" pitchFamily="18" charset="0"/>
            </a:endParaRP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219904" y="-14014"/>
            <a:ext cx="972095" cy="778718"/>
          </a:xfrm>
          <a:prstGeom prst="rect">
            <a:avLst/>
          </a:prstGeom>
          <a:noFill/>
          <a:ln w="9525">
            <a:noFill/>
            <a:miter lim="800000"/>
            <a:headEnd/>
            <a:tailEnd/>
          </a:ln>
        </p:spPr>
      </p:pic>
      <p:sp>
        <p:nvSpPr>
          <p:cNvPr id="11" name="Rounded Rectangle 10"/>
          <p:cNvSpPr/>
          <p:nvPr/>
        </p:nvSpPr>
        <p:spPr>
          <a:xfrm>
            <a:off x="551384" y="5445224"/>
            <a:ext cx="9361040" cy="1102781"/>
          </a:xfrm>
          <a:prstGeom prst="roundRect">
            <a:avLst/>
          </a:prstGeom>
          <a:solidFill>
            <a:schemeClr val="accent3">
              <a:lumMod val="75000"/>
            </a:schemeClr>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solidFill>
                  <a:schemeClr val="bg1">
                    <a:lumMod val="95000"/>
                  </a:schemeClr>
                </a:solidFill>
              </a:rPr>
              <a:t>We are creating this project with the inspiration of ROUV we are furthermore improvising it to work on different types of landscapes. It is a unique one in the field of building ROV. </a:t>
            </a:r>
            <a:endParaRPr lang="en-IN"/>
          </a:p>
        </p:txBody>
      </p:sp>
      <p:sp>
        <p:nvSpPr>
          <p:cNvPr id="12" name="TextBox 11"/>
          <p:cNvSpPr txBox="1"/>
          <p:nvPr/>
        </p:nvSpPr>
        <p:spPr>
          <a:xfrm>
            <a:off x="551384" y="4941168"/>
            <a:ext cx="1224136" cy="369332"/>
          </a:xfrm>
          <a:prstGeom prst="rect">
            <a:avLst/>
          </a:prstGeom>
          <a:ln>
            <a:noFill/>
          </a:ln>
        </p:spPr>
        <p:txBody>
          <a:bodyPr wrap="square" rtlCol="0">
            <a:spAutoFit/>
          </a:bodyPr>
          <a:lstStyle/>
          <a:p>
            <a:r>
              <a:rPr lang="en-US" dirty="0"/>
              <a:t>Novelty</a:t>
            </a:r>
            <a:endParaRPr lang="en-IN" dirty="0"/>
          </a:p>
        </p:txBody>
      </p:sp>
      <p:graphicFrame>
        <p:nvGraphicFramePr>
          <p:cNvPr id="15" name="Table 14"/>
          <p:cNvGraphicFramePr>
            <a:graphicFrameLocks noGrp="1"/>
          </p:cNvGraphicFramePr>
          <p:nvPr>
            <p:extLst>
              <p:ext uri="{D42A27DB-BD31-4B8C-83A1-F6EECF244321}">
                <p14:modId xmlns:p14="http://schemas.microsoft.com/office/powerpoint/2010/main" val="3609285958"/>
              </p:ext>
            </p:extLst>
          </p:nvPr>
        </p:nvGraphicFramePr>
        <p:xfrm>
          <a:off x="0" y="1139676"/>
          <a:ext cx="12144670" cy="3399263"/>
        </p:xfrm>
        <a:graphic>
          <a:graphicData uri="http://schemas.openxmlformats.org/drawingml/2006/table">
            <a:tbl>
              <a:tblPr firstRow="1" bandRow="1">
                <a:tableStyleId>{5C22544A-7EE6-4342-B048-85BDC9FD1C3A}</a:tableStyleId>
              </a:tblPr>
              <a:tblGrid>
                <a:gridCol w="1224135">
                  <a:extLst>
                    <a:ext uri="{9D8B030D-6E8A-4147-A177-3AD203B41FA5}">
                      <a16:colId xmlns:a16="http://schemas.microsoft.com/office/drawing/2014/main" val="2203448789"/>
                    </a:ext>
                  </a:extLst>
                </a:gridCol>
                <a:gridCol w="4896544">
                  <a:extLst>
                    <a:ext uri="{9D8B030D-6E8A-4147-A177-3AD203B41FA5}">
                      <a16:colId xmlns:a16="http://schemas.microsoft.com/office/drawing/2014/main" val="159665208"/>
                    </a:ext>
                  </a:extLst>
                </a:gridCol>
                <a:gridCol w="3431625">
                  <a:extLst>
                    <a:ext uri="{9D8B030D-6E8A-4147-A177-3AD203B41FA5}">
                      <a16:colId xmlns:a16="http://schemas.microsoft.com/office/drawing/2014/main" val="2922528691"/>
                    </a:ext>
                  </a:extLst>
                </a:gridCol>
                <a:gridCol w="2592366">
                  <a:extLst>
                    <a:ext uri="{9D8B030D-6E8A-4147-A177-3AD203B41FA5}">
                      <a16:colId xmlns:a16="http://schemas.microsoft.com/office/drawing/2014/main" val="2138829390"/>
                    </a:ext>
                  </a:extLst>
                </a:gridCol>
              </a:tblGrid>
              <a:tr h="12961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Reference</a:t>
                      </a:r>
                      <a:r>
                        <a:rPr lang="en-US" sz="1400" baseline="0" dirty="0"/>
                        <a:t> No.</a:t>
                      </a:r>
                      <a:endParaRPr lang="en-IN" sz="1400" dirty="0"/>
                    </a:p>
                    <a:p>
                      <a:endParaRPr lang="en-IN" dirty="0"/>
                    </a:p>
                  </a:txBody>
                  <a:tcPr>
                    <a:solidFill>
                      <a:schemeClr val="accent3">
                        <a:lumMod val="7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Publication /patent title</a:t>
                      </a:r>
                      <a:endParaRPr lang="en-IN" dirty="0"/>
                    </a:p>
                    <a:p>
                      <a:endParaRPr lang="en-IN" dirty="0"/>
                    </a:p>
                  </a:txBody>
                  <a:tcPr>
                    <a:solidFill>
                      <a:schemeClr val="accent3">
                        <a:lumMod val="7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Advantages </a:t>
                      </a:r>
                      <a:endParaRPr lang="en-IN" dirty="0"/>
                    </a:p>
                    <a:p>
                      <a:endParaRPr lang="en-IN" dirty="0"/>
                    </a:p>
                  </a:txBody>
                  <a:tcPr>
                    <a:solidFill>
                      <a:schemeClr val="accent3">
                        <a:lumMod val="7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Disadvantages</a:t>
                      </a:r>
                    </a:p>
                    <a:p>
                      <a:endParaRPr lang="en-IN" dirty="0"/>
                    </a:p>
                  </a:txBody>
                  <a:tcPr>
                    <a:solidFill>
                      <a:schemeClr val="accent3">
                        <a:lumMod val="75000"/>
                      </a:schemeClr>
                    </a:solidFill>
                  </a:tcPr>
                </a:tc>
                <a:extLst>
                  <a:ext uri="{0D108BD9-81ED-4DB2-BD59-A6C34878D82A}">
                    <a16:rowId xmlns:a16="http://schemas.microsoft.com/office/drawing/2014/main" val="3586912655"/>
                  </a:ext>
                </a:extLst>
              </a:tr>
              <a:tr h="936107">
                <a:tc>
                  <a:txBody>
                    <a:bodyPr/>
                    <a:lstStyle/>
                    <a:p>
                      <a:r>
                        <a:rPr lang="en-US" dirty="0"/>
                        <a:t>[1].</a:t>
                      </a:r>
                      <a:endParaRPr lang="en-IN" dirty="0"/>
                    </a:p>
                  </a:txBody>
                  <a:tcPr/>
                </a:tc>
                <a:tc>
                  <a:txBody>
                    <a:bodyPr/>
                    <a:lstStyle/>
                    <a:p>
                      <a:r>
                        <a:rPr lang="en-US" dirty="0"/>
                        <a:t>The ROV communication and control</a:t>
                      </a:r>
                      <a:endParaRPr lang="en-IN" dirty="0"/>
                    </a:p>
                  </a:txBody>
                  <a:tcPr/>
                </a:tc>
                <a:tc>
                  <a:txBody>
                    <a:bodyPr/>
                    <a:lstStyle/>
                    <a:p>
                      <a:r>
                        <a:rPr lang="en-US" sz="1400" dirty="0"/>
                        <a:t>This ROV is Used for Expeditions purposes it has high-quality cameras and sensors are precise in outputs </a:t>
                      </a:r>
                      <a:endParaRPr lang="en-IN" sz="1400" dirty="0"/>
                    </a:p>
                  </a:txBody>
                  <a:tcPr/>
                </a:tc>
                <a:tc>
                  <a:txBody>
                    <a:bodyPr/>
                    <a:lstStyle/>
                    <a:p>
                      <a:r>
                        <a:rPr lang="en-US" sz="1400" dirty="0"/>
                        <a:t>The ROV is useful in some terrestrial places like sand areas. Only for purpose of Expeditions</a:t>
                      </a:r>
                      <a:endParaRPr lang="en-IN" sz="1400" dirty="0"/>
                    </a:p>
                  </a:txBody>
                  <a:tcPr/>
                </a:tc>
                <a:extLst>
                  <a:ext uri="{0D108BD9-81ED-4DB2-BD59-A6C34878D82A}">
                    <a16:rowId xmlns:a16="http://schemas.microsoft.com/office/drawing/2014/main" val="1028473048"/>
                  </a:ext>
                </a:extLst>
              </a:tr>
              <a:tr h="921170">
                <a:tc>
                  <a:txBody>
                    <a:bodyPr/>
                    <a:lstStyle/>
                    <a:p>
                      <a:r>
                        <a:rPr lang="en-US" dirty="0"/>
                        <a:t>[2].</a:t>
                      </a:r>
                      <a:endParaRPr lang="en-IN" dirty="0"/>
                    </a:p>
                  </a:txBody>
                  <a:tcPr/>
                </a:tc>
                <a:tc>
                  <a:txBody>
                    <a:bodyPr/>
                    <a:lstStyle/>
                    <a:p>
                      <a:r>
                        <a:rPr lang="en-US" sz="1600" dirty="0"/>
                        <a:t>Supervisory control system for the Jason ROV</a:t>
                      </a:r>
                      <a:endParaRPr lang="en-IN" sz="1600" dirty="0"/>
                    </a:p>
                  </a:txBody>
                  <a:tcPr/>
                </a:tc>
                <a:tc>
                  <a:txBody>
                    <a:bodyPr/>
                    <a:lstStyle/>
                    <a:p>
                      <a:r>
                        <a:rPr lang="en-US" sz="1400" dirty="0"/>
                        <a:t>This is an under water ROV which has a wide range and high powered cameras and arms to do research in water ecosystems and wire operated also </a:t>
                      </a:r>
                      <a:endParaRPr lang="en-IN" sz="1400" dirty="0"/>
                    </a:p>
                  </a:txBody>
                  <a:tcPr/>
                </a:tc>
                <a:tc>
                  <a:txBody>
                    <a:bodyPr/>
                    <a:lstStyle/>
                    <a:p>
                      <a:r>
                        <a:rPr lang="en-US" sz="1400" dirty="0"/>
                        <a:t>This ROV is only useful in water Ecosystems. It will not be useful in terrestrial operation.</a:t>
                      </a:r>
                      <a:endParaRPr lang="en-IN" sz="1400" dirty="0"/>
                    </a:p>
                  </a:txBody>
                  <a:tcPr/>
                </a:tc>
                <a:extLst>
                  <a:ext uri="{0D108BD9-81ED-4DB2-BD59-A6C34878D82A}">
                    <a16:rowId xmlns:a16="http://schemas.microsoft.com/office/drawing/2014/main" val="2896600536"/>
                  </a:ext>
                </a:extLst>
              </a:tr>
            </a:tbl>
          </a:graphicData>
        </a:graphic>
      </p:graphicFrame>
      <p:sp>
        <p:nvSpPr>
          <p:cNvPr id="2" name="Rectangle 1"/>
          <p:cNvSpPr/>
          <p:nvPr/>
        </p:nvSpPr>
        <p:spPr>
          <a:xfrm>
            <a:off x="3287688" y="6620301"/>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Tree>
    <p:extLst>
      <p:ext uri="{BB962C8B-B14F-4D97-AF65-F5344CB8AC3E}">
        <p14:creationId xmlns:p14="http://schemas.microsoft.com/office/powerpoint/2010/main" val="208423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4820EA7-E3F1-4B77-A298-B87C685E0030}"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3" name="Rectangle 2"/>
          <p:cNvSpPr/>
          <p:nvPr/>
        </p:nvSpPr>
        <p:spPr>
          <a:xfrm>
            <a:off x="-1" y="30046"/>
            <a:ext cx="12192000" cy="1184947"/>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marL="0" indent="0" algn="ctr">
              <a:buNone/>
            </a:pPr>
            <a:r>
              <a:rPr lang="en-US" sz="4000" b="1" dirty="0">
                <a:latin typeface="Times  new romanNew Roman"/>
                <a:cs typeface="Times New Roman" panose="02020603050405020304" pitchFamily="18" charset="0"/>
              </a:rPr>
              <a:t>Block Diagram</a:t>
            </a:r>
            <a:r>
              <a:rPr lang="en-US" sz="3200" dirty="0">
                <a:latin typeface="+mj-lt"/>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74401" y="30046"/>
            <a:ext cx="1117599" cy="1184947"/>
          </a:xfrm>
          <a:prstGeom prst="rect">
            <a:avLst/>
          </a:prstGeom>
          <a:noFill/>
          <a:ln w="9525">
            <a:noFill/>
            <a:miter lim="800000"/>
            <a:headEnd/>
            <a:tailEnd/>
          </a:ln>
        </p:spPr>
      </p:pic>
      <p:sp>
        <p:nvSpPr>
          <p:cNvPr id="2" name="Rectangle 1"/>
          <p:cNvSpPr/>
          <p:nvPr/>
        </p:nvSpPr>
        <p:spPr>
          <a:xfrm>
            <a:off x="3016672" y="6549936"/>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
        <p:nvSpPr>
          <p:cNvPr id="23" name="TextBox 8">
            <a:extLst>
              <a:ext uri="{FF2B5EF4-FFF2-40B4-BE49-F238E27FC236}">
                <a16:creationId xmlns:a16="http://schemas.microsoft.com/office/drawing/2014/main" id="{4733A8A0-9A15-B916-35DD-7A5B772E4C96}"/>
              </a:ext>
            </a:extLst>
          </p:cNvPr>
          <p:cNvSpPr txBox="1"/>
          <p:nvPr/>
        </p:nvSpPr>
        <p:spPr>
          <a:xfrm>
            <a:off x="9581940" y="3029251"/>
            <a:ext cx="1985963" cy="369332"/>
          </a:xfrm>
          <a:prstGeom prst="rect">
            <a:avLst/>
          </a:prstGeom>
          <a:ln>
            <a:noFill/>
          </a:ln>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Verdana"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24" name="Rectangle 23">
            <a:extLst>
              <a:ext uri="{FF2B5EF4-FFF2-40B4-BE49-F238E27FC236}">
                <a16:creationId xmlns:a16="http://schemas.microsoft.com/office/drawing/2014/main" id="{D6F04CDC-0818-1F58-8FD3-6E6C70CBCE5B}"/>
              </a:ext>
            </a:extLst>
          </p:cNvPr>
          <p:cNvSpPr/>
          <p:nvPr/>
        </p:nvSpPr>
        <p:spPr>
          <a:xfrm>
            <a:off x="1991544" y="3113140"/>
            <a:ext cx="2448272" cy="29523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b="1" dirty="0">
                <a:latin typeface="Times New Roman" panose="02020603050405020304" pitchFamily="18" charset="0"/>
                <a:cs typeface="Times New Roman" panose="02020603050405020304" pitchFamily="18" charset="0"/>
              </a:rPr>
              <a:t>ARDUINO UNO ATMEGA 328P</a:t>
            </a:r>
          </a:p>
        </p:txBody>
      </p:sp>
      <p:sp>
        <p:nvSpPr>
          <p:cNvPr id="25" name="Rectangle 24">
            <a:extLst>
              <a:ext uri="{FF2B5EF4-FFF2-40B4-BE49-F238E27FC236}">
                <a16:creationId xmlns:a16="http://schemas.microsoft.com/office/drawing/2014/main" id="{82FAE9BD-1872-2CC9-BB2C-77292713413C}"/>
              </a:ext>
            </a:extLst>
          </p:cNvPr>
          <p:cNvSpPr/>
          <p:nvPr/>
        </p:nvSpPr>
        <p:spPr>
          <a:xfrm>
            <a:off x="5275295" y="3288802"/>
            <a:ext cx="1296144" cy="432048"/>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RED LED</a:t>
            </a:r>
          </a:p>
        </p:txBody>
      </p:sp>
      <p:sp>
        <p:nvSpPr>
          <p:cNvPr id="26" name="Rectangle 25">
            <a:extLst>
              <a:ext uri="{FF2B5EF4-FFF2-40B4-BE49-F238E27FC236}">
                <a16:creationId xmlns:a16="http://schemas.microsoft.com/office/drawing/2014/main" id="{8792DCDF-AE44-012F-780B-65BAC488EB91}"/>
              </a:ext>
            </a:extLst>
          </p:cNvPr>
          <p:cNvSpPr/>
          <p:nvPr/>
        </p:nvSpPr>
        <p:spPr>
          <a:xfrm>
            <a:off x="5275295" y="4371618"/>
            <a:ext cx="1296144" cy="432048"/>
          </a:xfrm>
          <a:prstGeom prst="rect">
            <a:avLst/>
          </a:prstGeom>
          <a:ln>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GREEN LED</a:t>
            </a:r>
          </a:p>
        </p:txBody>
      </p:sp>
      <p:sp>
        <p:nvSpPr>
          <p:cNvPr id="27" name="Rectangle 26">
            <a:extLst>
              <a:ext uri="{FF2B5EF4-FFF2-40B4-BE49-F238E27FC236}">
                <a16:creationId xmlns:a16="http://schemas.microsoft.com/office/drawing/2014/main" id="{36019DE7-5BED-7B35-3C06-9B99B80FC822}"/>
              </a:ext>
            </a:extLst>
          </p:cNvPr>
          <p:cNvSpPr/>
          <p:nvPr/>
        </p:nvSpPr>
        <p:spPr>
          <a:xfrm>
            <a:off x="5280755" y="5346422"/>
            <a:ext cx="129614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PIEZO BUZZZER</a:t>
            </a:r>
          </a:p>
        </p:txBody>
      </p:sp>
      <p:cxnSp>
        <p:nvCxnSpPr>
          <p:cNvPr id="28" name="Straight Arrow Connector 27">
            <a:extLst>
              <a:ext uri="{FF2B5EF4-FFF2-40B4-BE49-F238E27FC236}">
                <a16:creationId xmlns:a16="http://schemas.microsoft.com/office/drawing/2014/main" id="{5A205398-CE0E-4E6D-3E0A-6BF01231BD88}"/>
              </a:ext>
            </a:extLst>
          </p:cNvPr>
          <p:cNvCxnSpPr>
            <a:endCxn id="24" idx="0"/>
          </p:cNvCxnSpPr>
          <p:nvPr/>
        </p:nvCxnSpPr>
        <p:spPr>
          <a:xfrm>
            <a:off x="3215680" y="2292217"/>
            <a:ext cx="0" cy="820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CA996EE-6744-DEA7-EB62-112083D51780}"/>
              </a:ext>
            </a:extLst>
          </p:cNvPr>
          <p:cNvCxnSpPr>
            <a:endCxn id="24" idx="1"/>
          </p:cNvCxnSpPr>
          <p:nvPr/>
        </p:nvCxnSpPr>
        <p:spPr>
          <a:xfrm>
            <a:off x="1349133" y="4585402"/>
            <a:ext cx="642411" cy="39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FC888A2-C82E-44F2-1AD1-43C70D3C7E50}"/>
              </a:ext>
            </a:extLst>
          </p:cNvPr>
          <p:cNvCxnSpPr>
            <a:stCxn id="24" idx="3"/>
            <a:endCxn id="26" idx="1"/>
          </p:cNvCxnSpPr>
          <p:nvPr/>
        </p:nvCxnSpPr>
        <p:spPr>
          <a:xfrm flipV="1">
            <a:off x="4439816" y="4587642"/>
            <a:ext cx="835479" cy="1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579E3250-9A79-5B2D-D673-AACDFF2C3C67}"/>
              </a:ext>
            </a:extLst>
          </p:cNvPr>
          <p:cNvSpPr/>
          <p:nvPr/>
        </p:nvSpPr>
        <p:spPr>
          <a:xfrm>
            <a:off x="8683972" y="3019224"/>
            <a:ext cx="1942159" cy="15596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400" b="1" dirty="0">
                <a:latin typeface="Times New Roman" panose="02020603050405020304" pitchFamily="18" charset="0"/>
                <a:cs typeface="Times New Roman" panose="02020603050405020304" pitchFamily="18" charset="0"/>
              </a:rPr>
              <a:t>REMOTE  CONTROL MODULE WITH WIFI</a:t>
            </a:r>
          </a:p>
        </p:txBody>
      </p:sp>
      <p:sp>
        <p:nvSpPr>
          <p:cNvPr id="32" name="Rectangle 31">
            <a:extLst>
              <a:ext uri="{FF2B5EF4-FFF2-40B4-BE49-F238E27FC236}">
                <a16:creationId xmlns:a16="http://schemas.microsoft.com/office/drawing/2014/main" id="{22FAF2DE-44CD-F294-3132-68E4A46BC45A}"/>
              </a:ext>
            </a:extLst>
          </p:cNvPr>
          <p:cNvSpPr/>
          <p:nvPr/>
        </p:nvSpPr>
        <p:spPr>
          <a:xfrm>
            <a:off x="6773548" y="2329566"/>
            <a:ext cx="990869" cy="5589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CAMERA</a:t>
            </a:r>
          </a:p>
        </p:txBody>
      </p:sp>
      <p:sp>
        <p:nvSpPr>
          <p:cNvPr id="33" name="Rectangle 32">
            <a:extLst>
              <a:ext uri="{FF2B5EF4-FFF2-40B4-BE49-F238E27FC236}">
                <a16:creationId xmlns:a16="http://schemas.microsoft.com/office/drawing/2014/main" id="{39118A84-2A0D-44D4-9A1D-F2CFFC3B52AB}"/>
              </a:ext>
            </a:extLst>
          </p:cNvPr>
          <p:cNvSpPr/>
          <p:nvPr/>
        </p:nvSpPr>
        <p:spPr>
          <a:xfrm>
            <a:off x="6807991" y="4834342"/>
            <a:ext cx="1152128" cy="59391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REMOTE CONTROL</a:t>
            </a:r>
          </a:p>
        </p:txBody>
      </p:sp>
      <p:sp>
        <p:nvSpPr>
          <p:cNvPr id="34" name="Rectangle 33">
            <a:extLst>
              <a:ext uri="{FF2B5EF4-FFF2-40B4-BE49-F238E27FC236}">
                <a16:creationId xmlns:a16="http://schemas.microsoft.com/office/drawing/2014/main" id="{5DE347EF-D622-772C-320C-DF552C519839}"/>
              </a:ext>
            </a:extLst>
          </p:cNvPr>
          <p:cNvSpPr/>
          <p:nvPr/>
        </p:nvSpPr>
        <p:spPr>
          <a:xfrm>
            <a:off x="10823122" y="4921731"/>
            <a:ext cx="1296144" cy="600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MOBILE APPLICATION CAMERA VIEW</a:t>
            </a:r>
          </a:p>
        </p:txBody>
      </p:sp>
      <p:cxnSp>
        <p:nvCxnSpPr>
          <p:cNvPr id="35" name="Straight Arrow Connector 34">
            <a:extLst>
              <a:ext uri="{FF2B5EF4-FFF2-40B4-BE49-F238E27FC236}">
                <a16:creationId xmlns:a16="http://schemas.microsoft.com/office/drawing/2014/main" id="{7FF7EEB2-86AF-84A9-3B87-6D69FFB1A054}"/>
              </a:ext>
            </a:extLst>
          </p:cNvPr>
          <p:cNvCxnSpPr>
            <a:endCxn id="31" idx="0"/>
          </p:cNvCxnSpPr>
          <p:nvPr/>
        </p:nvCxnSpPr>
        <p:spPr>
          <a:xfrm flipH="1">
            <a:off x="9655052" y="2241482"/>
            <a:ext cx="19090" cy="777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3DFCCB1F-D600-A3EB-8C11-C97D98EDB9A9}"/>
              </a:ext>
            </a:extLst>
          </p:cNvPr>
          <p:cNvCxnSpPr>
            <a:stCxn id="32" idx="3"/>
          </p:cNvCxnSpPr>
          <p:nvPr/>
        </p:nvCxnSpPr>
        <p:spPr>
          <a:xfrm>
            <a:off x="7764417" y="2609017"/>
            <a:ext cx="938646" cy="6770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09A0C71-3CB5-6668-7459-9A51B0DA98D5}"/>
              </a:ext>
            </a:extLst>
          </p:cNvPr>
          <p:cNvCxnSpPr>
            <a:cxnSpLocks/>
            <a:endCxn id="25" idx="1"/>
          </p:cNvCxnSpPr>
          <p:nvPr/>
        </p:nvCxnSpPr>
        <p:spPr>
          <a:xfrm>
            <a:off x="4439816" y="3504826"/>
            <a:ext cx="835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2151340-E069-0300-0B04-0BD9250EDC30}"/>
              </a:ext>
            </a:extLst>
          </p:cNvPr>
          <p:cNvCxnSpPr>
            <a:cxnSpLocks/>
            <a:endCxn id="27" idx="1"/>
          </p:cNvCxnSpPr>
          <p:nvPr/>
        </p:nvCxnSpPr>
        <p:spPr>
          <a:xfrm>
            <a:off x="4437086" y="5670458"/>
            <a:ext cx="8436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A628289B-85FF-6544-376E-7A2F48297F92}"/>
              </a:ext>
            </a:extLst>
          </p:cNvPr>
          <p:cNvCxnSpPr>
            <a:stCxn id="33" idx="3"/>
          </p:cNvCxnSpPr>
          <p:nvPr/>
        </p:nvCxnSpPr>
        <p:spPr>
          <a:xfrm flipV="1">
            <a:off x="7960119" y="4465133"/>
            <a:ext cx="742944" cy="6661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A1074181-97D9-68AE-695E-615A26768FF2}"/>
              </a:ext>
            </a:extLst>
          </p:cNvPr>
          <p:cNvCxnSpPr>
            <a:cxnSpLocks/>
            <a:stCxn id="31" idx="3"/>
            <a:endCxn id="34" idx="0"/>
          </p:cNvCxnSpPr>
          <p:nvPr/>
        </p:nvCxnSpPr>
        <p:spPr>
          <a:xfrm>
            <a:off x="10626131" y="3799056"/>
            <a:ext cx="845063" cy="11226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91DD5846-00E0-BCA3-E7E1-21DC1C159001}"/>
              </a:ext>
            </a:extLst>
          </p:cNvPr>
          <p:cNvSpPr/>
          <p:nvPr/>
        </p:nvSpPr>
        <p:spPr>
          <a:xfrm>
            <a:off x="2434838" y="1641868"/>
            <a:ext cx="1440160"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5V POWER SOURCE</a:t>
            </a:r>
          </a:p>
        </p:txBody>
      </p:sp>
      <p:sp>
        <p:nvSpPr>
          <p:cNvPr id="60" name="Rectangle 59">
            <a:extLst>
              <a:ext uri="{FF2B5EF4-FFF2-40B4-BE49-F238E27FC236}">
                <a16:creationId xmlns:a16="http://schemas.microsoft.com/office/drawing/2014/main" id="{4BCEC52C-C522-CDAB-1E14-40A9DAFD31C2}"/>
              </a:ext>
            </a:extLst>
          </p:cNvPr>
          <p:cNvSpPr/>
          <p:nvPr/>
        </p:nvSpPr>
        <p:spPr>
          <a:xfrm>
            <a:off x="136243" y="4127195"/>
            <a:ext cx="1152128" cy="9118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MQ-2 GAS SENSOR</a:t>
            </a:r>
          </a:p>
        </p:txBody>
      </p:sp>
      <p:sp>
        <p:nvSpPr>
          <p:cNvPr id="61" name="Rectangle 60">
            <a:extLst>
              <a:ext uri="{FF2B5EF4-FFF2-40B4-BE49-F238E27FC236}">
                <a16:creationId xmlns:a16="http://schemas.microsoft.com/office/drawing/2014/main" id="{0D11090F-0F5F-1026-F991-3D4EF1D1E750}"/>
              </a:ext>
            </a:extLst>
          </p:cNvPr>
          <p:cNvSpPr/>
          <p:nvPr/>
        </p:nvSpPr>
        <p:spPr>
          <a:xfrm>
            <a:off x="166624" y="4127195"/>
            <a:ext cx="1152128" cy="9118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MQ-2 GAS SENSOR</a:t>
            </a:r>
          </a:p>
        </p:txBody>
      </p:sp>
      <p:sp>
        <p:nvSpPr>
          <p:cNvPr id="62" name="Rectangle 61">
            <a:extLst>
              <a:ext uri="{FF2B5EF4-FFF2-40B4-BE49-F238E27FC236}">
                <a16:creationId xmlns:a16="http://schemas.microsoft.com/office/drawing/2014/main" id="{D577B606-DA6F-E6BE-E65C-BC974E35A887}"/>
              </a:ext>
            </a:extLst>
          </p:cNvPr>
          <p:cNvSpPr/>
          <p:nvPr/>
        </p:nvSpPr>
        <p:spPr>
          <a:xfrm>
            <a:off x="8703063" y="1588934"/>
            <a:ext cx="1800200" cy="64807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POWER SOURCE FOR CAR </a:t>
            </a:r>
          </a:p>
        </p:txBody>
      </p:sp>
    </p:spTree>
    <p:extLst>
      <p:ext uri="{BB962C8B-B14F-4D97-AF65-F5344CB8AC3E}">
        <p14:creationId xmlns:p14="http://schemas.microsoft.com/office/powerpoint/2010/main" val="39624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1FF345-9A6F-4641-90FF-12E8A1993AB9}"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9" name="TextBox 8"/>
          <p:cNvSpPr txBox="1"/>
          <p:nvPr/>
        </p:nvSpPr>
        <p:spPr>
          <a:xfrm>
            <a:off x="9566805" y="3669268"/>
            <a:ext cx="1985963" cy="369332"/>
          </a:xfrm>
          <a:prstGeom prst="rect">
            <a:avLst/>
          </a:prstGeom>
          <a:ln>
            <a:noFill/>
          </a:ln>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3" name="Rectangle 2"/>
          <p:cNvSpPr/>
          <p:nvPr/>
        </p:nvSpPr>
        <p:spPr>
          <a:xfrm>
            <a:off x="15241" y="0"/>
            <a:ext cx="12192000" cy="1015308"/>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t>AIM:</a:t>
            </a:r>
            <a:br>
              <a:rPr lang="en-US" sz="3200" dirty="0"/>
            </a:br>
            <a:r>
              <a:rPr lang="en-US" sz="3200" dirty="0"/>
              <a:t>OBJECTIVES:</a:t>
            </a:r>
            <a:endParaRPr lang="en-US" sz="3000" b="1" dirty="0">
              <a:latin typeface="Times New Roman" panose="02020603050405020304" pitchFamily="18" charset="0"/>
              <a:cs typeface="Times New Roman" panose="02020603050405020304" pitchFamily="18" charset="0"/>
            </a:endParaRP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74400" y="-14014"/>
            <a:ext cx="1117599" cy="994742"/>
          </a:xfrm>
          <a:prstGeom prst="rect">
            <a:avLst/>
          </a:prstGeom>
          <a:noFill/>
          <a:ln w="9525">
            <a:noFill/>
            <a:miter lim="800000"/>
            <a:headEnd/>
            <a:tailEnd/>
          </a:ln>
        </p:spPr>
      </p:pic>
      <p:sp>
        <p:nvSpPr>
          <p:cNvPr id="2" name="Rectangle 1"/>
          <p:cNvSpPr/>
          <p:nvPr/>
        </p:nvSpPr>
        <p:spPr>
          <a:xfrm>
            <a:off x="3287688" y="6586835"/>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
        <p:nvSpPr>
          <p:cNvPr id="6" name="TextBox 5">
            <a:extLst>
              <a:ext uri="{FF2B5EF4-FFF2-40B4-BE49-F238E27FC236}">
                <a16:creationId xmlns:a16="http://schemas.microsoft.com/office/drawing/2014/main" id="{E66D1CFA-95C3-87FC-646A-0BF597A6964C}"/>
              </a:ext>
            </a:extLst>
          </p:cNvPr>
          <p:cNvSpPr txBox="1"/>
          <p:nvPr/>
        </p:nvSpPr>
        <p:spPr>
          <a:xfrm>
            <a:off x="345208" y="1238240"/>
            <a:ext cx="10729192" cy="1477328"/>
          </a:xfrm>
          <a:prstGeom prst="rect">
            <a:avLst/>
          </a:prstGeom>
          <a:ln>
            <a:noFill/>
          </a:ln>
        </p:spPr>
        <p:txBody>
          <a:bodyPr wrap="square" rtlCol="0">
            <a:spAutoFit/>
          </a:bodyPr>
          <a:lstStyle/>
          <a:p>
            <a:r>
              <a:rPr lang="en-US" dirty="0"/>
              <a:t>AIM: - We are making this project to make use of this thing to detect harmful gases in dangerous locations like Fire accidental places, mining places, and geological explorations in those cases to avoid human presence and also to reduce the deaths of people in those types of dangerous locations in  the use to know whether there is a case of any gas leakage etc.,</a:t>
            </a:r>
            <a:endParaRPr lang="en-IN" dirty="0"/>
          </a:p>
        </p:txBody>
      </p:sp>
      <p:sp>
        <p:nvSpPr>
          <p:cNvPr id="7" name="TextBox 6">
            <a:extLst>
              <a:ext uri="{FF2B5EF4-FFF2-40B4-BE49-F238E27FC236}">
                <a16:creationId xmlns:a16="http://schemas.microsoft.com/office/drawing/2014/main" id="{4DB8AEF8-EA63-3724-3653-0879E44B4AAC}"/>
              </a:ext>
            </a:extLst>
          </p:cNvPr>
          <p:cNvSpPr txBox="1"/>
          <p:nvPr/>
        </p:nvSpPr>
        <p:spPr>
          <a:xfrm>
            <a:off x="341651" y="3059668"/>
            <a:ext cx="10729192" cy="2031325"/>
          </a:xfrm>
          <a:prstGeom prst="rect">
            <a:avLst/>
          </a:prstGeom>
          <a:ln>
            <a:noFill/>
          </a:ln>
        </p:spPr>
        <p:txBody>
          <a:bodyPr wrap="square" rtlCol="0">
            <a:spAutoFit/>
          </a:bodyPr>
          <a:lstStyle/>
          <a:p>
            <a:r>
              <a:rPr lang="en-US" dirty="0"/>
              <a:t>Objectives:</a:t>
            </a:r>
          </a:p>
          <a:p>
            <a:pPr marL="342900" indent="-342900">
              <a:buFont typeface="+mj-lt"/>
              <a:buAutoNum type="arabicPeriod"/>
            </a:pPr>
            <a:r>
              <a:rPr lang="en-US" dirty="0"/>
              <a:t>To sense different types of harmful gases which are harmful to humans we are using MQ2 sensor.</a:t>
            </a:r>
          </a:p>
          <a:p>
            <a:pPr marL="342900" indent="-342900">
              <a:buFont typeface="+mj-lt"/>
              <a:buAutoNum type="arabicPeriod"/>
            </a:pPr>
            <a:r>
              <a:rPr lang="en-US" dirty="0"/>
              <a:t>To see in which direction the vehicle is moving we are using camera.</a:t>
            </a:r>
          </a:p>
          <a:p>
            <a:pPr marL="342900" indent="-342900">
              <a:buFont typeface="+mj-lt"/>
              <a:buAutoNum type="arabicPeriod"/>
            </a:pPr>
            <a:r>
              <a:rPr lang="en-US" dirty="0"/>
              <a:t>To check when there are no harmful gases we are using a Green LED.</a:t>
            </a:r>
          </a:p>
          <a:p>
            <a:pPr marL="342900" indent="-342900">
              <a:buFont typeface="+mj-lt"/>
              <a:buAutoNum type="arabicPeriod"/>
            </a:pPr>
            <a:r>
              <a:rPr lang="en-US" dirty="0"/>
              <a:t>To check the harmful gases we have installed a piezo buzzer for sound and a Red LED for visibility. </a:t>
            </a:r>
            <a:endParaRPr lang="en-IN" dirty="0"/>
          </a:p>
        </p:txBody>
      </p:sp>
    </p:spTree>
    <p:extLst>
      <p:ext uri="{BB962C8B-B14F-4D97-AF65-F5344CB8AC3E}">
        <p14:creationId xmlns:p14="http://schemas.microsoft.com/office/powerpoint/2010/main" val="82241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EE8FBA0-74A8-416C-B2A7-36A9FF19CB32}"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9" name="TextBox 8"/>
          <p:cNvSpPr txBox="1"/>
          <p:nvPr/>
        </p:nvSpPr>
        <p:spPr>
          <a:xfrm>
            <a:off x="9566805" y="3669268"/>
            <a:ext cx="1985963" cy="369332"/>
          </a:xfrm>
          <a:prstGeom prst="rect">
            <a:avLst/>
          </a:prstGeom>
          <a:ln>
            <a:noFill/>
          </a:ln>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3" name="Rectangle 2"/>
          <p:cNvSpPr/>
          <p:nvPr/>
        </p:nvSpPr>
        <p:spPr>
          <a:xfrm>
            <a:off x="15241" y="0"/>
            <a:ext cx="12192000" cy="1015308"/>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000" b="1" dirty="0">
                <a:latin typeface="Times New Roman" panose="02020603050405020304" pitchFamily="18" charset="0"/>
                <a:cs typeface="Times New Roman" panose="02020603050405020304" pitchFamily="18" charset="0"/>
              </a:rPr>
              <a:t>Flow chart of the Program </a:t>
            </a: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74400" y="-14014"/>
            <a:ext cx="1117599" cy="994742"/>
          </a:xfrm>
          <a:prstGeom prst="rect">
            <a:avLst/>
          </a:prstGeom>
          <a:noFill/>
          <a:ln w="9525">
            <a:noFill/>
            <a:miter lim="800000"/>
            <a:headEnd/>
            <a:tailEnd/>
          </a:ln>
        </p:spPr>
      </p:pic>
      <p:sp>
        <p:nvSpPr>
          <p:cNvPr id="2" name="Rectangle 1"/>
          <p:cNvSpPr/>
          <p:nvPr/>
        </p:nvSpPr>
        <p:spPr>
          <a:xfrm>
            <a:off x="3035300" y="6581001"/>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
        <p:nvSpPr>
          <p:cNvPr id="21" name="Oval 20">
            <a:extLst>
              <a:ext uri="{FF2B5EF4-FFF2-40B4-BE49-F238E27FC236}">
                <a16:creationId xmlns:a16="http://schemas.microsoft.com/office/drawing/2014/main" id="{65E62196-A20F-6691-743F-36DD8E35F66F}"/>
              </a:ext>
            </a:extLst>
          </p:cNvPr>
          <p:cNvSpPr/>
          <p:nvPr/>
        </p:nvSpPr>
        <p:spPr>
          <a:xfrm>
            <a:off x="4362458" y="1140929"/>
            <a:ext cx="1512168" cy="4320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400" dirty="0">
                <a:latin typeface="Times New Roman" panose="02020603050405020304" pitchFamily="18" charset="0"/>
                <a:cs typeface="Times New Roman" panose="02020603050405020304" pitchFamily="18" charset="0"/>
              </a:rPr>
              <a:t>Start</a:t>
            </a:r>
          </a:p>
        </p:txBody>
      </p:sp>
      <p:sp>
        <p:nvSpPr>
          <p:cNvPr id="22" name="Flowchart: Data 21">
            <a:extLst>
              <a:ext uri="{FF2B5EF4-FFF2-40B4-BE49-F238E27FC236}">
                <a16:creationId xmlns:a16="http://schemas.microsoft.com/office/drawing/2014/main" id="{59EEF001-2CAD-6726-CDDB-3D127F2E3DC5}"/>
              </a:ext>
            </a:extLst>
          </p:cNvPr>
          <p:cNvSpPr/>
          <p:nvPr/>
        </p:nvSpPr>
        <p:spPr>
          <a:xfrm>
            <a:off x="4254446" y="1969071"/>
            <a:ext cx="1728192" cy="432048"/>
          </a:xfrm>
          <a:prstGeom prst="flowChartInputOutpu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MQ-2 DATA INPUT</a:t>
            </a:r>
          </a:p>
        </p:txBody>
      </p:sp>
      <p:sp>
        <p:nvSpPr>
          <p:cNvPr id="23" name="Flowchart: Process 22">
            <a:extLst>
              <a:ext uri="{FF2B5EF4-FFF2-40B4-BE49-F238E27FC236}">
                <a16:creationId xmlns:a16="http://schemas.microsoft.com/office/drawing/2014/main" id="{5BEB4771-1BC0-8217-E52E-87DA5F3FE152}"/>
              </a:ext>
            </a:extLst>
          </p:cNvPr>
          <p:cNvSpPr/>
          <p:nvPr/>
        </p:nvSpPr>
        <p:spPr>
          <a:xfrm>
            <a:off x="3822398" y="2852936"/>
            <a:ext cx="2592288" cy="1152128"/>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400" dirty="0">
                <a:latin typeface="Times New Roman" panose="02020603050405020304" pitchFamily="18" charset="0"/>
                <a:cs typeface="Times New Roman" panose="02020603050405020304" pitchFamily="18" charset="0"/>
              </a:rPr>
              <a:t>ARDUINO UNO ATMEGA 328P analysing information</a:t>
            </a:r>
          </a:p>
        </p:txBody>
      </p:sp>
      <p:sp>
        <p:nvSpPr>
          <p:cNvPr id="24" name="Flowchart: Decision 23">
            <a:extLst>
              <a:ext uri="{FF2B5EF4-FFF2-40B4-BE49-F238E27FC236}">
                <a16:creationId xmlns:a16="http://schemas.microsoft.com/office/drawing/2014/main" id="{12E7FD3B-3CD9-1186-E062-551765566901}"/>
              </a:ext>
            </a:extLst>
          </p:cNvPr>
          <p:cNvSpPr/>
          <p:nvPr/>
        </p:nvSpPr>
        <p:spPr>
          <a:xfrm>
            <a:off x="7242778" y="4663356"/>
            <a:ext cx="2736304" cy="795686"/>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If gas is detected glow RED led and sound the buzzer</a:t>
            </a:r>
          </a:p>
        </p:txBody>
      </p:sp>
      <p:sp>
        <p:nvSpPr>
          <p:cNvPr id="25" name="Flowchart: Decision 24">
            <a:extLst>
              <a:ext uri="{FF2B5EF4-FFF2-40B4-BE49-F238E27FC236}">
                <a16:creationId xmlns:a16="http://schemas.microsoft.com/office/drawing/2014/main" id="{A9006A1C-FE85-9E68-15DC-B9406F9CB090}"/>
              </a:ext>
            </a:extLst>
          </p:cNvPr>
          <p:cNvSpPr/>
          <p:nvPr/>
        </p:nvSpPr>
        <p:spPr>
          <a:xfrm>
            <a:off x="3588371" y="4594946"/>
            <a:ext cx="3078343" cy="864096"/>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200" dirty="0">
                <a:latin typeface="Times New Roman" panose="02020603050405020304" pitchFamily="18" charset="0"/>
                <a:cs typeface="Times New Roman" panose="02020603050405020304" pitchFamily="18" charset="0"/>
              </a:rPr>
              <a:t>There is no gas glow green led</a:t>
            </a:r>
          </a:p>
        </p:txBody>
      </p:sp>
      <p:sp>
        <p:nvSpPr>
          <p:cNvPr id="26" name="Flowchart: Terminator 25">
            <a:extLst>
              <a:ext uri="{FF2B5EF4-FFF2-40B4-BE49-F238E27FC236}">
                <a16:creationId xmlns:a16="http://schemas.microsoft.com/office/drawing/2014/main" id="{0A63CBF7-107B-8D23-CEFA-5F8EF18E1BBB}"/>
              </a:ext>
            </a:extLst>
          </p:cNvPr>
          <p:cNvSpPr/>
          <p:nvPr/>
        </p:nvSpPr>
        <p:spPr>
          <a:xfrm>
            <a:off x="4128432" y="6253547"/>
            <a:ext cx="1980220" cy="504056"/>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IN" sz="1400" dirty="0">
                <a:latin typeface="Times New Roman" panose="02020603050405020304" pitchFamily="18" charset="0"/>
                <a:cs typeface="Times New Roman" panose="02020603050405020304" pitchFamily="18" charset="0"/>
              </a:rPr>
              <a:t>Stop</a:t>
            </a:r>
          </a:p>
        </p:txBody>
      </p:sp>
      <p:cxnSp>
        <p:nvCxnSpPr>
          <p:cNvPr id="27" name="Straight Arrow Connector 26">
            <a:extLst>
              <a:ext uri="{FF2B5EF4-FFF2-40B4-BE49-F238E27FC236}">
                <a16:creationId xmlns:a16="http://schemas.microsoft.com/office/drawing/2014/main" id="{1E551DFB-D067-36A7-0EC8-9CF294A9D27B}"/>
              </a:ext>
            </a:extLst>
          </p:cNvPr>
          <p:cNvCxnSpPr>
            <a:cxnSpLocks/>
            <a:stCxn id="21" idx="4"/>
            <a:endCxn id="22" idx="1"/>
          </p:cNvCxnSpPr>
          <p:nvPr/>
        </p:nvCxnSpPr>
        <p:spPr>
          <a:xfrm>
            <a:off x="5118542" y="1572977"/>
            <a:ext cx="0" cy="3960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C4EF7E4-BB00-4184-F50E-5D1B67689A87}"/>
              </a:ext>
            </a:extLst>
          </p:cNvPr>
          <p:cNvCxnSpPr>
            <a:stCxn id="22" idx="4"/>
            <a:endCxn id="23" idx="0"/>
          </p:cNvCxnSpPr>
          <p:nvPr/>
        </p:nvCxnSpPr>
        <p:spPr>
          <a:xfrm>
            <a:off x="5118542" y="2401119"/>
            <a:ext cx="0" cy="4518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1E122B3C-092F-88E3-D433-FF40FA194F0A}"/>
              </a:ext>
            </a:extLst>
          </p:cNvPr>
          <p:cNvCxnSpPr>
            <a:cxnSpLocks/>
            <a:stCxn id="23" idx="2"/>
            <a:endCxn id="25" idx="0"/>
          </p:cNvCxnSpPr>
          <p:nvPr/>
        </p:nvCxnSpPr>
        <p:spPr>
          <a:xfrm>
            <a:off x="5118542" y="4005064"/>
            <a:ext cx="9001" cy="589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9CB9090-141D-ED9A-F1B1-1F9A018A1842}"/>
              </a:ext>
            </a:extLst>
          </p:cNvPr>
          <p:cNvCxnSpPr>
            <a:cxnSpLocks/>
            <a:stCxn id="25" idx="2"/>
            <a:endCxn id="26" idx="0"/>
          </p:cNvCxnSpPr>
          <p:nvPr/>
        </p:nvCxnSpPr>
        <p:spPr>
          <a:xfrm flipH="1">
            <a:off x="5118542" y="5459042"/>
            <a:ext cx="9001" cy="794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D663B35B-C2B1-B7FC-B4A4-102A874A01C3}"/>
              </a:ext>
            </a:extLst>
          </p:cNvPr>
          <p:cNvCxnSpPr>
            <a:cxnSpLocks/>
            <a:stCxn id="23" idx="3"/>
            <a:endCxn id="24" idx="0"/>
          </p:cNvCxnSpPr>
          <p:nvPr/>
        </p:nvCxnSpPr>
        <p:spPr>
          <a:xfrm>
            <a:off x="6414686" y="3429000"/>
            <a:ext cx="2196244" cy="12343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7466F9C6-5AF4-F48E-E03F-28557584C08C}"/>
              </a:ext>
            </a:extLst>
          </p:cNvPr>
          <p:cNvCxnSpPr>
            <a:cxnSpLocks/>
            <a:stCxn id="24" idx="2"/>
            <a:endCxn id="26" idx="3"/>
          </p:cNvCxnSpPr>
          <p:nvPr/>
        </p:nvCxnSpPr>
        <p:spPr>
          <a:xfrm rot="5400000">
            <a:off x="6836525" y="4731169"/>
            <a:ext cx="1046533" cy="250227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497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001ECB2-A30A-4865-9E17-98A9F37E7994}"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3" name="Rectangle 2"/>
          <p:cNvSpPr/>
          <p:nvPr/>
        </p:nvSpPr>
        <p:spPr>
          <a:xfrm>
            <a:off x="15241" y="0"/>
            <a:ext cx="12192000" cy="1015308"/>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000" b="1" dirty="0">
                <a:latin typeface="Times New Roman" panose="02020603050405020304" pitchFamily="18" charset="0"/>
                <a:cs typeface="Times New Roman" panose="02020603050405020304" pitchFamily="18" charset="0"/>
              </a:rPr>
              <a:t>Picture of the Project with label  (With neat background)</a:t>
            </a: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74400" y="-14014"/>
            <a:ext cx="1117599" cy="994742"/>
          </a:xfrm>
          <a:prstGeom prst="rect">
            <a:avLst/>
          </a:prstGeom>
          <a:noFill/>
          <a:ln w="9525">
            <a:noFill/>
            <a:miter lim="800000"/>
            <a:headEnd/>
            <a:tailEnd/>
          </a:ln>
        </p:spPr>
      </p:pic>
      <p:sp>
        <p:nvSpPr>
          <p:cNvPr id="2" name="TextBox 1">
            <a:extLst>
              <a:ext uri="{FF2B5EF4-FFF2-40B4-BE49-F238E27FC236}">
                <a16:creationId xmlns:a16="http://schemas.microsoft.com/office/drawing/2014/main" id="{DC7B6C32-4F4B-3893-5FA1-986756D79EC6}"/>
              </a:ext>
            </a:extLst>
          </p:cNvPr>
          <p:cNvSpPr txBox="1"/>
          <p:nvPr/>
        </p:nvSpPr>
        <p:spPr>
          <a:xfrm>
            <a:off x="15241" y="5952173"/>
            <a:ext cx="7776864" cy="646331"/>
          </a:xfrm>
          <a:prstGeom prst="rect">
            <a:avLst/>
          </a:prstGeom>
          <a:ln>
            <a:noFill/>
          </a:ln>
        </p:spPr>
        <p:txBody>
          <a:bodyPr wrap="square" rtlCol="0">
            <a:spAutoFit/>
          </a:bodyPr>
          <a:lstStyle/>
          <a:p>
            <a:r>
              <a:rPr lang="en-IN" dirty="0">
                <a:hlinkClick r:id="rId3"/>
              </a:rPr>
              <a:t>https://drive.google.com/file/d/1ECgp5DhMMI2tnRVwFg7fw8Ku6yWnxx5c/view?usp=share_link</a:t>
            </a:r>
            <a:r>
              <a:rPr lang="en-IN" dirty="0"/>
              <a:t> </a:t>
            </a:r>
          </a:p>
        </p:txBody>
      </p:sp>
      <p:sp>
        <p:nvSpPr>
          <p:cNvPr id="6" name="Rectangle 5"/>
          <p:cNvSpPr/>
          <p:nvPr/>
        </p:nvSpPr>
        <p:spPr>
          <a:xfrm>
            <a:off x="3575720" y="6581001"/>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pic>
        <p:nvPicPr>
          <p:cNvPr id="14" name="Picture 13">
            <a:extLst>
              <a:ext uri="{FF2B5EF4-FFF2-40B4-BE49-F238E27FC236}">
                <a16:creationId xmlns:a16="http://schemas.microsoft.com/office/drawing/2014/main" id="{57B0E837-BF86-696C-62E3-176384BD37CA}"/>
              </a:ext>
            </a:extLst>
          </p:cNvPr>
          <p:cNvPicPr>
            <a:picLocks noChangeAspect="1"/>
          </p:cNvPicPr>
          <p:nvPr/>
        </p:nvPicPr>
        <p:blipFill>
          <a:blip r:embed="rId4"/>
          <a:stretch>
            <a:fillRect/>
          </a:stretch>
        </p:blipFill>
        <p:spPr>
          <a:xfrm>
            <a:off x="2396429" y="1548172"/>
            <a:ext cx="5580112" cy="4185084"/>
          </a:xfrm>
          <a:prstGeom prst="rect">
            <a:avLst/>
          </a:prstGeom>
        </p:spPr>
      </p:pic>
      <p:sp>
        <p:nvSpPr>
          <p:cNvPr id="15" name="Rectangle 14">
            <a:extLst>
              <a:ext uri="{FF2B5EF4-FFF2-40B4-BE49-F238E27FC236}">
                <a16:creationId xmlns:a16="http://schemas.microsoft.com/office/drawing/2014/main" id="{DCE474E9-BD42-4798-9FE8-88D10FB4E35C}"/>
              </a:ext>
            </a:extLst>
          </p:cNvPr>
          <p:cNvSpPr/>
          <p:nvPr/>
        </p:nvSpPr>
        <p:spPr>
          <a:xfrm>
            <a:off x="767408" y="1744262"/>
            <a:ext cx="1152128" cy="72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Piezo buzzer</a:t>
            </a:r>
          </a:p>
        </p:txBody>
      </p:sp>
      <p:cxnSp>
        <p:nvCxnSpPr>
          <p:cNvPr id="17" name="Straight Arrow Connector 16">
            <a:extLst>
              <a:ext uri="{FF2B5EF4-FFF2-40B4-BE49-F238E27FC236}">
                <a16:creationId xmlns:a16="http://schemas.microsoft.com/office/drawing/2014/main" id="{503E00C9-17E1-14D7-F38A-C9E2F828A5D0}"/>
              </a:ext>
            </a:extLst>
          </p:cNvPr>
          <p:cNvCxnSpPr>
            <a:cxnSpLocks/>
          </p:cNvCxnSpPr>
          <p:nvPr/>
        </p:nvCxnSpPr>
        <p:spPr>
          <a:xfrm>
            <a:off x="1919536" y="2464342"/>
            <a:ext cx="1440160" cy="864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D80705E-060B-ADB7-F8BD-29F4117FA15B}"/>
              </a:ext>
            </a:extLst>
          </p:cNvPr>
          <p:cNvCxnSpPr>
            <a:cxnSpLocks/>
          </p:cNvCxnSpPr>
          <p:nvPr/>
        </p:nvCxnSpPr>
        <p:spPr>
          <a:xfrm>
            <a:off x="1631504" y="3184422"/>
            <a:ext cx="18722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Rectangle 25">
            <a:extLst>
              <a:ext uri="{FF2B5EF4-FFF2-40B4-BE49-F238E27FC236}">
                <a16:creationId xmlns:a16="http://schemas.microsoft.com/office/drawing/2014/main" id="{4BDCB142-03DA-6FA6-0C31-07EE2D62E3A8}"/>
              </a:ext>
            </a:extLst>
          </p:cNvPr>
          <p:cNvSpPr/>
          <p:nvPr/>
        </p:nvSpPr>
        <p:spPr>
          <a:xfrm>
            <a:off x="662569" y="2898840"/>
            <a:ext cx="986408"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Green LED</a:t>
            </a:r>
          </a:p>
        </p:txBody>
      </p:sp>
      <p:cxnSp>
        <p:nvCxnSpPr>
          <p:cNvPr id="31" name="Straight Arrow Connector 30">
            <a:extLst>
              <a:ext uri="{FF2B5EF4-FFF2-40B4-BE49-F238E27FC236}">
                <a16:creationId xmlns:a16="http://schemas.microsoft.com/office/drawing/2014/main" id="{5FBF8928-810A-8EF1-E87C-3B3849BA5058}"/>
              </a:ext>
            </a:extLst>
          </p:cNvPr>
          <p:cNvCxnSpPr>
            <a:cxnSpLocks/>
          </p:cNvCxnSpPr>
          <p:nvPr/>
        </p:nvCxnSpPr>
        <p:spPr>
          <a:xfrm flipV="1">
            <a:off x="1558261" y="2919573"/>
            <a:ext cx="2017459" cy="12059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6" name="Picture 35">
            <a:extLst>
              <a:ext uri="{FF2B5EF4-FFF2-40B4-BE49-F238E27FC236}">
                <a16:creationId xmlns:a16="http://schemas.microsoft.com/office/drawing/2014/main" id="{EC464893-785A-5A09-E49A-7ACD6A862020}"/>
              </a:ext>
            </a:extLst>
          </p:cNvPr>
          <p:cNvPicPr>
            <a:picLocks noChangeAspect="1"/>
          </p:cNvPicPr>
          <p:nvPr/>
        </p:nvPicPr>
        <p:blipFill>
          <a:blip r:embed="rId5">
            <a:duotone>
              <a:schemeClr val="accent2">
                <a:shade val="45000"/>
                <a:satMod val="135000"/>
              </a:schemeClr>
              <a:prstClr val="white"/>
            </a:duotone>
          </a:blip>
          <a:stretch>
            <a:fillRect/>
          </a:stretch>
        </p:blipFill>
        <p:spPr>
          <a:xfrm rot="12591736">
            <a:off x="6266664" y="2273324"/>
            <a:ext cx="2255716" cy="1585097"/>
          </a:xfrm>
          <a:prstGeom prst="rect">
            <a:avLst/>
          </a:prstGeom>
        </p:spPr>
      </p:pic>
      <p:sp>
        <p:nvSpPr>
          <p:cNvPr id="38" name="Rectangle 37">
            <a:extLst>
              <a:ext uri="{FF2B5EF4-FFF2-40B4-BE49-F238E27FC236}">
                <a16:creationId xmlns:a16="http://schemas.microsoft.com/office/drawing/2014/main" id="{E1BE1122-39E1-1652-A163-933DF4FF6A84}"/>
              </a:ext>
            </a:extLst>
          </p:cNvPr>
          <p:cNvSpPr/>
          <p:nvPr/>
        </p:nvSpPr>
        <p:spPr>
          <a:xfrm>
            <a:off x="8686095" y="2694727"/>
            <a:ext cx="986408" cy="614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MQ2</a:t>
            </a:r>
          </a:p>
        </p:txBody>
      </p:sp>
      <p:cxnSp>
        <p:nvCxnSpPr>
          <p:cNvPr id="39" name="Straight Arrow Connector 38">
            <a:extLst>
              <a:ext uri="{FF2B5EF4-FFF2-40B4-BE49-F238E27FC236}">
                <a16:creationId xmlns:a16="http://schemas.microsoft.com/office/drawing/2014/main" id="{3374D0D2-C0BB-609E-06B4-8C4416E355B7}"/>
              </a:ext>
            </a:extLst>
          </p:cNvPr>
          <p:cNvCxnSpPr>
            <a:cxnSpLocks/>
          </p:cNvCxnSpPr>
          <p:nvPr/>
        </p:nvCxnSpPr>
        <p:spPr>
          <a:xfrm flipH="1" flipV="1">
            <a:off x="7209924" y="3729518"/>
            <a:ext cx="1267967" cy="3227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1" name="Straight Arrow Connector 40">
            <a:extLst>
              <a:ext uri="{FF2B5EF4-FFF2-40B4-BE49-F238E27FC236}">
                <a16:creationId xmlns:a16="http://schemas.microsoft.com/office/drawing/2014/main" id="{6B379385-830D-3F4B-72F5-C304F2F3AC1A}"/>
              </a:ext>
            </a:extLst>
          </p:cNvPr>
          <p:cNvCxnSpPr>
            <a:cxnSpLocks/>
          </p:cNvCxnSpPr>
          <p:nvPr/>
        </p:nvCxnSpPr>
        <p:spPr>
          <a:xfrm flipH="1" flipV="1">
            <a:off x="4189023" y="3046061"/>
            <a:ext cx="4744144" cy="16791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Rectangle 41">
            <a:extLst>
              <a:ext uri="{FF2B5EF4-FFF2-40B4-BE49-F238E27FC236}">
                <a16:creationId xmlns:a16="http://schemas.microsoft.com/office/drawing/2014/main" id="{0B32AE8C-F64A-C1BD-72D3-665EC225C004}"/>
              </a:ext>
            </a:extLst>
          </p:cNvPr>
          <p:cNvSpPr/>
          <p:nvPr/>
        </p:nvSpPr>
        <p:spPr>
          <a:xfrm>
            <a:off x="8472264" y="3818219"/>
            <a:ext cx="1289953" cy="614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Remote controller</a:t>
            </a:r>
          </a:p>
        </p:txBody>
      </p:sp>
      <p:sp>
        <p:nvSpPr>
          <p:cNvPr id="44" name="Rectangle 43">
            <a:extLst>
              <a:ext uri="{FF2B5EF4-FFF2-40B4-BE49-F238E27FC236}">
                <a16:creationId xmlns:a16="http://schemas.microsoft.com/office/drawing/2014/main" id="{96344E25-6E72-1339-6CDB-33E582A5E9D1}"/>
              </a:ext>
            </a:extLst>
          </p:cNvPr>
          <p:cNvSpPr/>
          <p:nvPr/>
        </p:nvSpPr>
        <p:spPr>
          <a:xfrm>
            <a:off x="8933167" y="4729292"/>
            <a:ext cx="1152128" cy="72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Arduino UNO</a:t>
            </a:r>
          </a:p>
        </p:txBody>
      </p:sp>
      <p:cxnSp>
        <p:nvCxnSpPr>
          <p:cNvPr id="45" name="Straight Arrow Connector 44">
            <a:extLst>
              <a:ext uri="{FF2B5EF4-FFF2-40B4-BE49-F238E27FC236}">
                <a16:creationId xmlns:a16="http://schemas.microsoft.com/office/drawing/2014/main" id="{7A686D31-AF82-80EF-A566-4E5CE52C792B}"/>
              </a:ext>
            </a:extLst>
          </p:cNvPr>
          <p:cNvCxnSpPr>
            <a:cxnSpLocks/>
          </p:cNvCxnSpPr>
          <p:nvPr/>
        </p:nvCxnSpPr>
        <p:spPr>
          <a:xfrm flipH="1">
            <a:off x="3719736" y="2303052"/>
            <a:ext cx="5934672" cy="762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Rectangle 46">
            <a:extLst>
              <a:ext uri="{FF2B5EF4-FFF2-40B4-BE49-F238E27FC236}">
                <a16:creationId xmlns:a16="http://schemas.microsoft.com/office/drawing/2014/main" id="{E84C6708-2971-50DF-57DA-3A8988D7A53B}"/>
              </a:ext>
            </a:extLst>
          </p:cNvPr>
          <p:cNvSpPr/>
          <p:nvPr/>
        </p:nvSpPr>
        <p:spPr>
          <a:xfrm>
            <a:off x="9673194" y="2089828"/>
            <a:ext cx="986408" cy="4178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PCB</a:t>
            </a:r>
          </a:p>
        </p:txBody>
      </p:sp>
      <p:cxnSp>
        <p:nvCxnSpPr>
          <p:cNvPr id="51" name="Straight Arrow Connector 50">
            <a:extLst>
              <a:ext uri="{FF2B5EF4-FFF2-40B4-BE49-F238E27FC236}">
                <a16:creationId xmlns:a16="http://schemas.microsoft.com/office/drawing/2014/main" id="{C1D60922-B934-08F1-EC05-323118BF15F0}"/>
              </a:ext>
            </a:extLst>
          </p:cNvPr>
          <p:cNvCxnSpPr>
            <a:cxnSpLocks/>
          </p:cNvCxnSpPr>
          <p:nvPr/>
        </p:nvCxnSpPr>
        <p:spPr>
          <a:xfrm flipH="1">
            <a:off x="5264361" y="1591106"/>
            <a:ext cx="3550348" cy="118267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4" name="Rectangle 53">
            <a:extLst>
              <a:ext uri="{FF2B5EF4-FFF2-40B4-BE49-F238E27FC236}">
                <a16:creationId xmlns:a16="http://schemas.microsoft.com/office/drawing/2014/main" id="{EB41D6EA-32A6-A687-1359-601D33D3E25F}"/>
              </a:ext>
            </a:extLst>
          </p:cNvPr>
          <p:cNvSpPr/>
          <p:nvPr/>
        </p:nvSpPr>
        <p:spPr>
          <a:xfrm>
            <a:off x="8846771" y="1126315"/>
            <a:ext cx="1152128" cy="513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Chassis</a:t>
            </a:r>
          </a:p>
        </p:txBody>
      </p:sp>
      <p:sp>
        <p:nvSpPr>
          <p:cNvPr id="10" name="Rectangle 9">
            <a:extLst>
              <a:ext uri="{FF2B5EF4-FFF2-40B4-BE49-F238E27FC236}">
                <a16:creationId xmlns:a16="http://schemas.microsoft.com/office/drawing/2014/main" id="{18595B1D-CD2F-D726-3E8A-6C99E017D727}"/>
              </a:ext>
            </a:extLst>
          </p:cNvPr>
          <p:cNvSpPr/>
          <p:nvPr/>
        </p:nvSpPr>
        <p:spPr>
          <a:xfrm>
            <a:off x="571853" y="4097325"/>
            <a:ext cx="98640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Red LED</a:t>
            </a:r>
          </a:p>
        </p:txBody>
      </p:sp>
      <p:sp>
        <p:nvSpPr>
          <p:cNvPr id="11" name="Rectangle 10">
            <a:extLst>
              <a:ext uri="{FF2B5EF4-FFF2-40B4-BE49-F238E27FC236}">
                <a16:creationId xmlns:a16="http://schemas.microsoft.com/office/drawing/2014/main" id="{FA82CBB0-4082-02C3-8C14-060DCCE7B8D8}"/>
              </a:ext>
            </a:extLst>
          </p:cNvPr>
          <p:cNvSpPr/>
          <p:nvPr/>
        </p:nvSpPr>
        <p:spPr>
          <a:xfrm>
            <a:off x="199898" y="5119111"/>
            <a:ext cx="1821435" cy="6141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r>
              <a:rPr lang="en-IN" dirty="0" err="1"/>
              <a:t>ower</a:t>
            </a:r>
            <a:r>
              <a:rPr lang="en-IN" dirty="0"/>
              <a:t> supply</a:t>
            </a:r>
          </a:p>
        </p:txBody>
      </p:sp>
      <p:cxnSp>
        <p:nvCxnSpPr>
          <p:cNvPr id="12" name="Straight Arrow Connector 11">
            <a:extLst>
              <a:ext uri="{FF2B5EF4-FFF2-40B4-BE49-F238E27FC236}">
                <a16:creationId xmlns:a16="http://schemas.microsoft.com/office/drawing/2014/main" id="{ECD37001-8873-57FE-4150-88DDF3BB69D9}"/>
              </a:ext>
            </a:extLst>
          </p:cNvPr>
          <p:cNvCxnSpPr>
            <a:cxnSpLocks/>
          </p:cNvCxnSpPr>
          <p:nvPr/>
        </p:nvCxnSpPr>
        <p:spPr>
          <a:xfrm flipV="1">
            <a:off x="2021333" y="3848962"/>
            <a:ext cx="1469694" cy="12884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334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A299FF4-0BAC-4FA6-895A-49311617263F}"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9" name="TextBox 8"/>
          <p:cNvSpPr txBox="1"/>
          <p:nvPr/>
        </p:nvSpPr>
        <p:spPr>
          <a:xfrm>
            <a:off x="9566805" y="3669268"/>
            <a:ext cx="1985963" cy="369332"/>
          </a:xfrm>
          <a:prstGeom prst="rect">
            <a:avLst/>
          </a:prstGeom>
          <a:ln>
            <a:noFill/>
          </a:ln>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3" name="Rectangle 2"/>
          <p:cNvSpPr/>
          <p:nvPr/>
        </p:nvSpPr>
        <p:spPr>
          <a:xfrm>
            <a:off x="21440" y="-34580"/>
            <a:ext cx="12192000" cy="799284"/>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marL="0" indent="0" algn="ctr">
              <a:buNone/>
            </a:pPr>
            <a:r>
              <a:rPr lang="en-US" sz="3200" b="1" dirty="0">
                <a:latin typeface="+mj-lt"/>
                <a:cs typeface="Times New Roman" panose="02020603050405020304" pitchFamily="18" charset="0"/>
              </a:rPr>
              <a:t>Budget in detail(with components):</a:t>
            </a: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74400" y="-14014"/>
            <a:ext cx="1117599" cy="778718"/>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451259611"/>
              </p:ext>
            </p:extLst>
          </p:nvPr>
        </p:nvGraphicFramePr>
        <p:xfrm>
          <a:off x="0" y="812522"/>
          <a:ext cx="12176757" cy="5261532"/>
        </p:xfrm>
        <a:graphic>
          <a:graphicData uri="http://schemas.openxmlformats.org/drawingml/2006/table">
            <a:tbl>
              <a:tblPr firstRow="1" bandRow="1">
                <a:tableStyleId>{5C22544A-7EE6-4342-B048-85BDC9FD1C3A}</a:tableStyleId>
              </a:tblPr>
              <a:tblGrid>
                <a:gridCol w="896183">
                  <a:extLst>
                    <a:ext uri="{9D8B030D-6E8A-4147-A177-3AD203B41FA5}">
                      <a16:colId xmlns:a16="http://schemas.microsoft.com/office/drawing/2014/main" val="1375825506"/>
                    </a:ext>
                  </a:extLst>
                </a:gridCol>
                <a:gridCol w="7221655">
                  <a:extLst>
                    <a:ext uri="{9D8B030D-6E8A-4147-A177-3AD203B41FA5}">
                      <a16:colId xmlns:a16="http://schemas.microsoft.com/office/drawing/2014/main" val="3390085129"/>
                    </a:ext>
                  </a:extLst>
                </a:gridCol>
                <a:gridCol w="4058919">
                  <a:extLst>
                    <a:ext uri="{9D8B030D-6E8A-4147-A177-3AD203B41FA5}">
                      <a16:colId xmlns:a16="http://schemas.microsoft.com/office/drawing/2014/main" val="1570106678"/>
                    </a:ext>
                  </a:extLst>
                </a:gridCol>
              </a:tblGrid>
              <a:tr h="515306">
                <a:tc>
                  <a:txBody>
                    <a:bodyPr/>
                    <a:lstStyle/>
                    <a:p>
                      <a:r>
                        <a:rPr lang="en-US" dirty="0"/>
                        <a:t>S.NO</a:t>
                      </a:r>
                      <a:endParaRPr lang="en-IN" dirty="0"/>
                    </a:p>
                  </a:txBody>
                  <a:tcPr>
                    <a:solidFill>
                      <a:schemeClr val="accent3">
                        <a:lumMod val="75000"/>
                      </a:schemeClr>
                    </a:solidFill>
                  </a:tcPr>
                </a:tc>
                <a:tc>
                  <a:txBody>
                    <a:bodyPr/>
                    <a:lstStyle/>
                    <a:p>
                      <a:r>
                        <a:rPr lang="en-US" dirty="0"/>
                        <a:t>Components used</a:t>
                      </a:r>
                      <a:endParaRPr lang="en-IN" dirty="0"/>
                    </a:p>
                  </a:txBody>
                  <a:tcPr>
                    <a:solidFill>
                      <a:schemeClr val="accent3">
                        <a:lumMod val="75000"/>
                      </a:schemeClr>
                    </a:solidFill>
                  </a:tcPr>
                </a:tc>
                <a:tc>
                  <a:txBody>
                    <a:bodyPr/>
                    <a:lstStyle/>
                    <a:p>
                      <a:r>
                        <a:rPr lang="en-US" baseline="0" dirty="0"/>
                        <a:t>        Cost</a:t>
                      </a:r>
                    </a:p>
                    <a:p>
                      <a:endParaRPr lang="en-IN" dirty="0"/>
                    </a:p>
                  </a:txBody>
                  <a:tcPr>
                    <a:solidFill>
                      <a:schemeClr val="accent3">
                        <a:lumMod val="75000"/>
                      </a:schemeClr>
                    </a:solidFill>
                  </a:tcPr>
                </a:tc>
                <a:extLst>
                  <a:ext uri="{0D108BD9-81ED-4DB2-BD59-A6C34878D82A}">
                    <a16:rowId xmlns:a16="http://schemas.microsoft.com/office/drawing/2014/main" val="3748690907"/>
                  </a:ext>
                </a:extLst>
              </a:tr>
              <a:tr h="385121">
                <a:tc>
                  <a:txBody>
                    <a:bodyPr/>
                    <a:lstStyle/>
                    <a:p>
                      <a:r>
                        <a:rPr lang="en-US" dirty="0"/>
                        <a:t>[1].</a:t>
                      </a:r>
                      <a:endParaRPr lang="en-IN" dirty="0"/>
                    </a:p>
                  </a:txBody>
                  <a:tcPr/>
                </a:tc>
                <a:tc>
                  <a:txBody>
                    <a:bodyPr/>
                    <a:lstStyle/>
                    <a:p>
                      <a:r>
                        <a:rPr lang="en-IN" dirty="0"/>
                        <a:t>Arduino Uno (1)</a:t>
                      </a:r>
                    </a:p>
                  </a:txBody>
                  <a:tcPr/>
                </a:tc>
                <a:tc>
                  <a:txBody>
                    <a:bodyPr/>
                    <a:lstStyle/>
                    <a:p>
                      <a:r>
                        <a:rPr lang="en-IN" sz="1800" b="0" i="0" kern="1200" dirty="0">
                          <a:solidFill>
                            <a:schemeClr val="dk1"/>
                          </a:solidFill>
                          <a:effectLst/>
                          <a:latin typeface="+mn-lt"/>
                          <a:ea typeface="+mn-ea"/>
                          <a:cs typeface="+mn-cs"/>
                        </a:rPr>
                        <a:t>₹500</a:t>
                      </a:r>
                      <a:endParaRPr lang="en-IN" dirty="0"/>
                    </a:p>
                  </a:txBody>
                  <a:tcPr/>
                </a:tc>
                <a:extLst>
                  <a:ext uri="{0D108BD9-81ED-4DB2-BD59-A6C34878D82A}">
                    <a16:rowId xmlns:a16="http://schemas.microsoft.com/office/drawing/2014/main" val="2062652596"/>
                  </a:ext>
                </a:extLst>
              </a:tr>
              <a:tr h="385121">
                <a:tc>
                  <a:txBody>
                    <a:bodyPr/>
                    <a:lstStyle/>
                    <a:p>
                      <a:r>
                        <a:rPr lang="en-US" dirty="0"/>
                        <a:t>[2].</a:t>
                      </a:r>
                      <a:endParaRPr lang="en-IN" dirty="0"/>
                    </a:p>
                  </a:txBody>
                  <a:tcPr/>
                </a:tc>
                <a:tc>
                  <a:txBody>
                    <a:bodyPr/>
                    <a:lstStyle/>
                    <a:p>
                      <a:r>
                        <a:rPr lang="en-IN" dirty="0"/>
                        <a:t>PCB</a:t>
                      </a:r>
                    </a:p>
                  </a:txBody>
                  <a:tcPr/>
                </a:tc>
                <a:tc>
                  <a:txBody>
                    <a:bodyPr/>
                    <a:lstStyle/>
                    <a:p>
                      <a:r>
                        <a:rPr lang="en-IN" sz="1800" b="0" i="0" kern="1200" dirty="0">
                          <a:solidFill>
                            <a:schemeClr val="dk1"/>
                          </a:solidFill>
                          <a:effectLst/>
                          <a:latin typeface="+mn-lt"/>
                          <a:ea typeface="+mn-ea"/>
                          <a:cs typeface="+mn-cs"/>
                        </a:rPr>
                        <a:t>₹</a:t>
                      </a:r>
                      <a:r>
                        <a:rPr lang="en-IN" dirty="0"/>
                        <a:t>50</a:t>
                      </a:r>
                    </a:p>
                  </a:txBody>
                  <a:tcPr/>
                </a:tc>
                <a:extLst>
                  <a:ext uri="{0D108BD9-81ED-4DB2-BD59-A6C34878D82A}">
                    <a16:rowId xmlns:a16="http://schemas.microsoft.com/office/drawing/2014/main" val="3346357623"/>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a:t>
                      </a:r>
                      <a:endParaRPr lang="en-IN" dirty="0"/>
                    </a:p>
                  </a:txBody>
                  <a:tcPr/>
                </a:tc>
                <a:tc>
                  <a:txBody>
                    <a:bodyPr/>
                    <a:lstStyle/>
                    <a:p>
                      <a:r>
                        <a:rPr lang="en-IN" dirty="0"/>
                        <a:t>Jumper wires</a:t>
                      </a:r>
                    </a:p>
                  </a:txBody>
                  <a:tcPr/>
                </a:tc>
                <a:tc>
                  <a:txBody>
                    <a:bodyPr/>
                    <a:lstStyle/>
                    <a:p>
                      <a:r>
                        <a:rPr lang="en-IN" sz="1800" b="0" i="0" kern="1200" dirty="0">
                          <a:solidFill>
                            <a:schemeClr val="dk1"/>
                          </a:solidFill>
                          <a:effectLst/>
                          <a:latin typeface="+mn-lt"/>
                          <a:ea typeface="+mn-ea"/>
                          <a:cs typeface="+mn-cs"/>
                        </a:rPr>
                        <a:t>₹</a:t>
                      </a:r>
                      <a:r>
                        <a:rPr lang="en-IN" dirty="0"/>
                        <a:t>100</a:t>
                      </a:r>
                    </a:p>
                  </a:txBody>
                  <a:tcPr/>
                </a:tc>
                <a:extLst>
                  <a:ext uri="{0D108BD9-81ED-4DB2-BD59-A6C34878D82A}">
                    <a16:rowId xmlns:a16="http://schemas.microsoft.com/office/drawing/2014/main" val="869544172"/>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a:t>
                      </a:r>
                      <a:endParaRPr lang="en-IN" dirty="0"/>
                    </a:p>
                  </a:txBody>
                  <a:tcPr/>
                </a:tc>
                <a:tc>
                  <a:txBody>
                    <a:bodyPr/>
                    <a:lstStyle/>
                    <a:p>
                      <a:r>
                        <a:rPr lang="en-IN" dirty="0"/>
                        <a:t>MQ2 gas sensor</a:t>
                      </a:r>
                    </a:p>
                  </a:txBody>
                  <a:tcPr/>
                </a:tc>
                <a:tc>
                  <a:txBody>
                    <a:bodyPr/>
                    <a:lstStyle/>
                    <a:p>
                      <a:r>
                        <a:rPr lang="en-IN" sz="1800" b="0" i="0" kern="1200" dirty="0">
                          <a:solidFill>
                            <a:schemeClr val="dk1"/>
                          </a:solidFill>
                          <a:effectLst/>
                          <a:latin typeface="+mn-lt"/>
                          <a:ea typeface="+mn-ea"/>
                          <a:cs typeface="+mn-cs"/>
                        </a:rPr>
                        <a:t>₹</a:t>
                      </a:r>
                      <a:r>
                        <a:rPr lang="en-IN" dirty="0"/>
                        <a:t>100</a:t>
                      </a:r>
                    </a:p>
                  </a:txBody>
                  <a:tcPr/>
                </a:tc>
                <a:extLst>
                  <a:ext uri="{0D108BD9-81ED-4DB2-BD59-A6C34878D82A}">
                    <a16:rowId xmlns:a16="http://schemas.microsoft.com/office/drawing/2014/main" val="699093867"/>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a:t>
                      </a:r>
                      <a:endParaRPr lang="en-IN" dirty="0"/>
                    </a:p>
                  </a:txBody>
                  <a:tcPr/>
                </a:tc>
                <a:tc>
                  <a:txBody>
                    <a:bodyPr/>
                    <a:lstStyle/>
                    <a:p>
                      <a:r>
                        <a:rPr lang="en-IN" dirty="0"/>
                        <a:t>LED’s</a:t>
                      </a:r>
                    </a:p>
                  </a:txBody>
                  <a:tcPr/>
                </a:tc>
                <a:tc>
                  <a:txBody>
                    <a:bodyPr/>
                    <a:lstStyle/>
                    <a:p>
                      <a:r>
                        <a:rPr lang="en-IN" sz="1800" b="0" i="0" kern="1200" dirty="0">
                          <a:solidFill>
                            <a:schemeClr val="dk1"/>
                          </a:solidFill>
                          <a:effectLst/>
                          <a:latin typeface="+mn-lt"/>
                          <a:ea typeface="+mn-ea"/>
                          <a:cs typeface="+mn-cs"/>
                        </a:rPr>
                        <a:t>₹</a:t>
                      </a:r>
                      <a:r>
                        <a:rPr lang="en-IN" dirty="0"/>
                        <a:t>20</a:t>
                      </a:r>
                    </a:p>
                  </a:txBody>
                  <a:tcPr/>
                </a:tc>
                <a:extLst>
                  <a:ext uri="{0D108BD9-81ED-4DB2-BD59-A6C34878D82A}">
                    <a16:rowId xmlns:a16="http://schemas.microsoft.com/office/drawing/2014/main" val="1247756955"/>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a:t>
                      </a:r>
                      <a:endParaRPr lang="en-IN" dirty="0"/>
                    </a:p>
                  </a:txBody>
                  <a:tcPr/>
                </a:tc>
                <a:tc>
                  <a:txBody>
                    <a:bodyPr/>
                    <a:lstStyle/>
                    <a:p>
                      <a:r>
                        <a:rPr lang="en-IN" dirty="0"/>
                        <a:t>Piezo buzzer</a:t>
                      </a:r>
                    </a:p>
                  </a:txBody>
                  <a:tcPr/>
                </a:tc>
                <a:tc>
                  <a:txBody>
                    <a:bodyPr/>
                    <a:lstStyle/>
                    <a:p>
                      <a:r>
                        <a:rPr lang="en-IN" sz="1800" b="0" i="0" kern="1200" dirty="0">
                          <a:solidFill>
                            <a:schemeClr val="dk1"/>
                          </a:solidFill>
                          <a:effectLst/>
                          <a:latin typeface="+mn-lt"/>
                          <a:ea typeface="+mn-ea"/>
                          <a:cs typeface="+mn-cs"/>
                        </a:rPr>
                        <a:t>₹20</a:t>
                      </a:r>
                      <a:endParaRPr lang="en-IN" dirty="0"/>
                    </a:p>
                  </a:txBody>
                  <a:tcPr/>
                </a:tc>
                <a:extLst>
                  <a:ext uri="{0D108BD9-81ED-4DB2-BD59-A6C34878D82A}">
                    <a16:rowId xmlns:a16="http://schemas.microsoft.com/office/drawing/2014/main" val="2269609569"/>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a:t>
                      </a:r>
                      <a:endParaRPr lang="en-IN" dirty="0"/>
                    </a:p>
                  </a:txBody>
                  <a:tcPr/>
                </a:tc>
                <a:tc>
                  <a:txBody>
                    <a:bodyPr/>
                    <a:lstStyle/>
                    <a:p>
                      <a:r>
                        <a:rPr lang="en-IN" dirty="0"/>
                        <a:t>Batteries and Connector</a:t>
                      </a:r>
                    </a:p>
                  </a:txBody>
                  <a:tcPr/>
                </a:tc>
                <a:tc>
                  <a:txBody>
                    <a:bodyPr/>
                    <a:lstStyle/>
                    <a:p>
                      <a:r>
                        <a:rPr lang="en-IN" sz="1800" b="0" i="0" kern="1200" dirty="0">
                          <a:solidFill>
                            <a:schemeClr val="dk1"/>
                          </a:solidFill>
                          <a:effectLst/>
                          <a:latin typeface="+mn-lt"/>
                          <a:ea typeface="+mn-ea"/>
                          <a:cs typeface="+mn-cs"/>
                        </a:rPr>
                        <a:t>₹</a:t>
                      </a:r>
                      <a:r>
                        <a:rPr lang="en-IN" dirty="0"/>
                        <a:t>200</a:t>
                      </a:r>
                    </a:p>
                  </a:txBody>
                  <a:tcPr/>
                </a:tc>
                <a:extLst>
                  <a:ext uri="{0D108BD9-81ED-4DB2-BD59-A6C34878D82A}">
                    <a16:rowId xmlns:a16="http://schemas.microsoft.com/office/drawing/2014/main" val="3022275744"/>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a:t>
                      </a:r>
                      <a:endParaRPr lang="en-IN" dirty="0"/>
                    </a:p>
                  </a:txBody>
                  <a:tcPr/>
                </a:tc>
                <a:tc>
                  <a:txBody>
                    <a:bodyPr/>
                    <a:lstStyle/>
                    <a:p>
                      <a:r>
                        <a:rPr lang="en-IN" dirty="0"/>
                        <a:t>Chassis</a:t>
                      </a:r>
                    </a:p>
                  </a:txBody>
                  <a:tcPr/>
                </a:tc>
                <a:tc>
                  <a:txBody>
                    <a:bodyPr/>
                    <a:lstStyle/>
                    <a:p>
                      <a:r>
                        <a:rPr lang="en-IN" sz="1800" b="0" i="0" kern="1200" dirty="0">
                          <a:solidFill>
                            <a:schemeClr val="dk1"/>
                          </a:solidFill>
                          <a:effectLst/>
                          <a:latin typeface="+mn-lt"/>
                          <a:ea typeface="+mn-ea"/>
                          <a:cs typeface="+mn-cs"/>
                        </a:rPr>
                        <a:t>₹15</a:t>
                      </a:r>
                      <a:r>
                        <a:rPr lang="en-IN" dirty="0"/>
                        <a:t>00</a:t>
                      </a:r>
                    </a:p>
                  </a:txBody>
                  <a:tcPr/>
                </a:tc>
                <a:extLst>
                  <a:ext uri="{0D108BD9-81ED-4DB2-BD59-A6C34878D82A}">
                    <a16:rowId xmlns:a16="http://schemas.microsoft.com/office/drawing/2014/main" val="546298033"/>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a:t>
                      </a:r>
                      <a:endParaRPr lang="en-IN" dirty="0"/>
                    </a:p>
                  </a:txBody>
                  <a:tcPr/>
                </a:tc>
                <a:tc>
                  <a:txBody>
                    <a:bodyPr/>
                    <a:lstStyle/>
                    <a:p>
                      <a:r>
                        <a:rPr lang="en-IN" dirty="0"/>
                        <a:t>Camera with WIFI module</a:t>
                      </a:r>
                    </a:p>
                  </a:txBody>
                  <a:tcPr/>
                </a:tc>
                <a:tc>
                  <a:txBody>
                    <a:bodyPr/>
                    <a:lstStyle/>
                    <a:p>
                      <a:r>
                        <a:rPr lang="en-IN" sz="1800" b="0" i="0" kern="1200" dirty="0">
                          <a:solidFill>
                            <a:schemeClr val="dk1"/>
                          </a:solidFill>
                          <a:effectLst/>
                          <a:latin typeface="+mn-lt"/>
                          <a:ea typeface="+mn-ea"/>
                          <a:cs typeface="+mn-cs"/>
                        </a:rPr>
                        <a:t>₹8</a:t>
                      </a:r>
                      <a:r>
                        <a:rPr lang="en-IN" dirty="0"/>
                        <a:t>00</a:t>
                      </a:r>
                    </a:p>
                  </a:txBody>
                  <a:tcPr/>
                </a:tc>
                <a:extLst>
                  <a:ext uri="{0D108BD9-81ED-4DB2-BD59-A6C34878D82A}">
                    <a16:rowId xmlns:a16="http://schemas.microsoft.com/office/drawing/2014/main" val="3003380884"/>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[10].</a:t>
                      </a:r>
                    </a:p>
                  </a:txBody>
                  <a:tcPr/>
                </a:tc>
                <a:tc>
                  <a:txBody>
                    <a:bodyPr/>
                    <a:lstStyle/>
                    <a:p>
                      <a:r>
                        <a:rPr lang="en-IN" dirty="0"/>
                        <a:t>RC remote Mobile Holder </a:t>
                      </a:r>
                    </a:p>
                  </a:txBody>
                  <a:tcPr/>
                </a:tc>
                <a:tc>
                  <a:txBody>
                    <a:bodyPr/>
                    <a:lstStyle/>
                    <a:p>
                      <a:r>
                        <a:rPr lang="en-IN" sz="1800" b="0" i="0" kern="1200" dirty="0">
                          <a:solidFill>
                            <a:schemeClr val="dk1"/>
                          </a:solidFill>
                          <a:effectLst/>
                          <a:latin typeface="+mn-lt"/>
                          <a:ea typeface="+mn-ea"/>
                          <a:cs typeface="+mn-cs"/>
                        </a:rPr>
                        <a:t>₹80</a:t>
                      </a:r>
                      <a:endParaRPr lang="en-IN" dirty="0"/>
                    </a:p>
                  </a:txBody>
                  <a:tcPr/>
                </a:tc>
                <a:extLst>
                  <a:ext uri="{0D108BD9-81ED-4DB2-BD59-A6C34878D82A}">
                    <a16:rowId xmlns:a16="http://schemas.microsoft.com/office/drawing/2014/main" val="1789262195"/>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Glue Gunn</a:t>
                      </a:r>
                    </a:p>
                  </a:txBody>
                  <a:tcPr/>
                </a:tc>
                <a:tc>
                  <a:txBody>
                    <a:bodyPr/>
                    <a:lstStyle/>
                    <a:p>
                      <a:r>
                        <a:rPr lang="en-IN" sz="1800" b="0" i="0" kern="1200" dirty="0">
                          <a:solidFill>
                            <a:schemeClr val="dk1"/>
                          </a:solidFill>
                          <a:effectLst/>
                          <a:latin typeface="+mn-lt"/>
                          <a:ea typeface="+mn-ea"/>
                          <a:cs typeface="+mn-cs"/>
                        </a:rPr>
                        <a:t>₹250</a:t>
                      </a:r>
                      <a:endParaRPr lang="en-IN" dirty="0"/>
                    </a:p>
                  </a:txBody>
                  <a:tcPr/>
                </a:tc>
                <a:extLst>
                  <a:ext uri="{0D108BD9-81ED-4DB2-BD59-A6C34878D82A}">
                    <a16:rowId xmlns:a16="http://schemas.microsoft.com/office/drawing/2014/main" val="1150573548"/>
                  </a:ext>
                </a:extLst>
              </a:tr>
              <a:tr h="3851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r>
                        <a:rPr lang="en-IN" dirty="0"/>
                        <a:t>Extra</a:t>
                      </a:r>
                    </a:p>
                  </a:txBody>
                  <a:tcPr/>
                </a:tc>
                <a:tc>
                  <a:txBody>
                    <a:bodyPr/>
                    <a:lstStyle/>
                    <a:p>
                      <a:r>
                        <a:rPr lang="en-IN" sz="1800" b="0" i="0" kern="1200" dirty="0">
                          <a:solidFill>
                            <a:schemeClr val="dk1"/>
                          </a:solidFill>
                          <a:effectLst/>
                          <a:latin typeface="+mn-lt"/>
                          <a:ea typeface="+mn-ea"/>
                          <a:cs typeface="+mn-cs"/>
                        </a:rPr>
                        <a:t>₹500</a:t>
                      </a:r>
                      <a:endParaRPr lang="en-IN" dirty="0"/>
                    </a:p>
                  </a:txBody>
                  <a:tcPr/>
                </a:tc>
                <a:extLst>
                  <a:ext uri="{0D108BD9-81ED-4DB2-BD59-A6C34878D82A}">
                    <a16:rowId xmlns:a16="http://schemas.microsoft.com/office/drawing/2014/main" val="3244137643"/>
                  </a:ext>
                </a:extLst>
              </a:tr>
            </a:tbl>
          </a:graphicData>
        </a:graphic>
      </p:graphicFrame>
      <p:sp>
        <p:nvSpPr>
          <p:cNvPr id="2" name="Rectangle 1"/>
          <p:cNvSpPr/>
          <p:nvPr/>
        </p:nvSpPr>
        <p:spPr>
          <a:xfrm>
            <a:off x="3143672" y="6581001"/>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Tree>
    <p:extLst>
      <p:ext uri="{BB962C8B-B14F-4D97-AF65-F5344CB8AC3E}">
        <p14:creationId xmlns:p14="http://schemas.microsoft.com/office/powerpoint/2010/main" val="363235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23"/>
          </p:nvPr>
        </p:nvSpPr>
        <p:spPr>
          <a:xfrm>
            <a:off x="11313584" y="6492875"/>
            <a:ext cx="47836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34D4B30-CF7C-4C59-A318-9FBBA202E9FC}" type="slidenum">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5" name="Date Placeholder 4"/>
          <p:cNvSpPr>
            <a:spLocks noGrp="1"/>
          </p:cNvSpPr>
          <p:nvPr>
            <p:ph type="dt" sz="quarter" idx="24"/>
          </p:nvPr>
        </p:nvSpPr>
        <p:spPr>
          <a:xfrm>
            <a:off x="15241" y="6548005"/>
            <a:ext cx="2190751"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566A9F6-363E-454E-8B28-C47F23F359B0}" type="datetime1">
              <a:rPr kumimoji="0" lang="en-US" sz="1050" b="0" i="0" u="none" strike="noStrike" kern="1200" cap="none" spc="0" normalizeH="0" baseline="0" noProof="0" smtClean="0">
                <a:ln>
                  <a:noFill/>
                </a:ln>
                <a:solidFill>
                  <a:prstClr val="black">
                    <a:tint val="75000"/>
                  </a:prstClr>
                </a:solidFill>
                <a:effectLst/>
                <a:uLnTx/>
                <a:uFillTx/>
                <a:latin typeface="Verdana"/>
                <a:ea typeface="+mn-ea"/>
                <a:cs typeface="+mn-cs"/>
              </a:rPr>
              <a:t>12/13/2022</a:t>
            </a:fld>
            <a:endParaRPr kumimoji="0" lang="en-US" sz="1050" b="0" i="0" u="none" strike="noStrike" kern="1200" cap="none" spc="0" normalizeH="0" baseline="0" noProof="0" dirty="0">
              <a:ln>
                <a:noFill/>
              </a:ln>
              <a:solidFill>
                <a:prstClr val="black">
                  <a:tint val="75000"/>
                </a:prstClr>
              </a:solidFill>
              <a:effectLst/>
              <a:uLnTx/>
              <a:uFillTx/>
              <a:latin typeface="Verdana"/>
              <a:ea typeface="+mn-ea"/>
              <a:cs typeface="+mn-cs"/>
            </a:endParaRPr>
          </a:p>
        </p:txBody>
      </p:sp>
      <p:sp>
        <p:nvSpPr>
          <p:cNvPr id="9" name="TextBox 8"/>
          <p:cNvSpPr txBox="1"/>
          <p:nvPr/>
        </p:nvSpPr>
        <p:spPr>
          <a:xfrm>
            <a:off x="9566805" y="3669268"/>
            <a:ext cx="1985963" cy="369332"/>
          </a:xfrm>
          <a:prstGeom prst="rect">
            <a:avLst/>
          </a:prstGeom>
          <a:ln>
            <a:noFill/>
          </a:ln>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rPr>
              <a:t> </a:t>
            </a:r>
            <a:endParaRPr kumimoji="0" lang="en-IN" sz="1800" b="0" i="0" u="none" strike="noStrike" kern="1200" cap="none" spc="0" normalizeH="0" baseline="0" noProof="0" dirty="0">
              <a:ln>
                <a:noFill/>
              </a:ln>
              <a:solidFill>
                <a:prstClr val="black"/>
              </a:solidFill>
              <a:effectLst/>
              <a:uLnTx/>
              <a:uFillTx/>
              <a:latin typeface="Verdana" pitchFamily="34" charset="0"/>
              <a:ea typeface="MS PGothic" pitchFamily="34" charset="-128"/>
              <a:cs typeface="+mn-cs"/>
            </a:endParaRPr>
          </a:p>
        </p:txBody>
      </p:sp>
      <p:sp>
        <p:nvSpPr>
          <p:cNvPr id="3" name="Rectangle 2"/>
          <p:cNvSpPr/>
          <p:nvPr/>
        </p:nvSpPr>
        <p:spPr>
          <a:xfrm>
            <a:off x="15241" y="-18409"/>
            <a:ext cx="12192000" cy="655268"/>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marL="0" indent="0" algn="ctr">
              <a:buNone/>
            </a:pPr>
            <a:r>
              <a:rPr lang="en-US" sz="3200" dirty="0"/>
              <a:t>Conclusion :</a:t>
            </a:r>
            <a:endParaRPr lang="en-US" sz="3200" dirty="0">
              <a:latin typeface="Times New Roman" panose="02020603050405020304" pitchFamily="18" charset="0"/>
              <a:cs typeface="Times New Roman" panose="02020603050405020304" pitchFamily="18" charset="0"/>
            </a:endParaRPr>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208568" y="-14014"/>
            <a:ext cx="983431" cy="634702"/>
          </a:xfrm>
          <a:prstGeom prst="rect">
            <a:avLst/>
          </a:prstGeom>
          <a:noFill/>
          <a:ln w="9525">
            <a:noFill/>
            <a:miter lim="800000"/>
            <a:headEnd/>
            <a:tailEnd/>
          </a:ln>
        </p:spPr>
      </p:pic>
      <p:sp>
        <p:nvSpPr>
          <p:cNvPr id="2" name="TextBox 1">
            <a:extLst>
              <a:ext uri="{FF2B5EF4-FFF2-40B4-BE49-F238E27FC236}">
                <a16:creationId xmlns:a16="http://schemas.microsoft.com/office/drawing/2014/main" id="{C180DF41-523C-4858-AFD0-3FD0E63C03EE}"/>
              </a:ext>
            </a:extLst>
          </p:cNvPr>
          <p:cNvSpPr txBox="1"/>
          <p:nvPr/>
        </p:nvSpPr>
        <p:spPr>
          <a:xfrm>
            <a:off x="407368" y="4365104"/>
            <a:ext cx="4176464" cy="369332"/>
          </a:xfrm>
          <a:prstGeom prst="rect">
            <a:avLst/>
          </a:prstGeom>
          <a:ln>
            <a:noFill/>
          </a:ln>
        </p:spPr>
        <p:txBody>
          <a:bodyPr wrap="square" rtlCol="0">
            <a:spAutoFit/>
          </a:bodyPr>
          <a:lstStyle/>
          <a:p>
            <a:r>
              <a:rPr lang="en-IN" b="1" dirty="0">
                <a:solidFill>
                  <a:schemeClr val="accent3">
                    <a:lumMod val="75000"/>
                  </a:schemeClr>
                </a:solidFill>
              </a:rPr>
              <a:t>Outcome of the Project </a:t>
            </a:r>
          </a:p>
        </p:txBody>
      </p:sp>
      <p:sp>
        <p:nvSpPr>
          <p:cNvPr id="6" name="Rectangle 5"/>
          <p:cNvSpPr/>
          <p:nvPr/>
        </p:nvSpPr>
        <p:spPr>
          <a:xfrm>
            <a:off x="3215680" y="6581001"/>
            <a:ext cx="6096000" cy="276999"/>
          </a:xfrm>
          <a:prstGeom prst="rect">
            <a:avLst/>
          </a:prstGeom>
        </p:spPr>
        <p:txBody>
          <a:bodyPr>
            <a:spAutoFit/>
          </a:bodyPr>
          <a:lstStyle/>
          <a:p>
            <a:pPr algn="ctr"/>
            <a:r>
              <a:rPr lang="en-IN" sz="1200" dirty="0">
                <a:solidFill>
                  <a:prstClr val="black">
                    <a:tint val="75000"/>
                  </a:prstClr>
                </a:solidFill>
                <a:latin typeface="Times  new romanNew Roman"/>
              </a:rPr>
              <a:t>Department of Electronics and Communication Engineering</a:t>
            </a:r>
          </a:p>
        </p:txBody>
      </p:sp>
      <p:sp>
        <p:nvSpPr>
          <p:cNvPr id="7" name="TextBox 6">
            <a:extLst>
              <a:ext uri="{FF2B5EF4-FFF2-40B4-BE49-F238E27FC236}">
                <a16:creationId xmlns:a16="http://schemas.microsoft.com/office/drawing/2014/main" id="{2CB74002-911B-D8C3-F3E1-B83A8F3B802A}"/>
              </a:ext>
            </a:extLst>
          </p:cNvPr>
          <p:cNvSpPr txBox="1"/>
          <p:nvPr/>
        </p:nvSpPr>
        <p:spPr>
          <a:xfrm>
            <a:off x="529193" y="1674372"/>
            <a:ext cx="11468973" cy="1754326"/>
          </a:xfrm>
          <a:prstGeom prst="rect">
            <a:avLst/>
          </a:prstGeom>
          <a:ln>
            <a:noFill/>
          </a:ln>
        </p:spPr>
        <p:txBody>
          <a:bodyPr wrap="square" rtlCol="0">
            <a:spAutoFit/>
          </a:bodyPr>
          <a:lstStyle/>
          <a:p>
            <a:r>
              <a:rPr lang="en-IN" dirty="0"/>
              <a:t>           By this we are concluding that using our project one can save the life's of people who are working as a fire fighter, mine operator etc., to save themselves from harmful gases instead of gong blindly they can make use of our project to know the conditions which are present in that particular area or a scene they can know what are there using the camera which is present on the ROV and they can check whether there are any kind of harmful gases so that they can take preventive measures. </a:t>
            </a:r>
          </a:p>
        </p:txBody>
      </p:sp>
      <p:sp>
        <p:nvSpPr>
          <p:cNvPr id="8" name="TextBox 7">
            <a:extLst>
              <a:ext uri="{FF2B5EF4-FFF2-40B4-BE49-F238E27FC236}">
                <a16:creationId xmlns:a16="http://schemas.microsoft.com/office/drawing/2014/main" id="{416A2CBE-C94D-23C9-6ED8-70F7DFAD3911}"/>
              </a:ext>
            </a:extLst>
          </p:cNvPr>
          <p:cNvSpPr txBox="1"/>
          <p:nvPr/>
        </p:nvSpPr>
        <p:spPr>
          <a:xfrm>
            <a:off x="529192" y="4925475"/>
            <a:ext cx="11183431" cy="646331"/>
          </a:xfrm>
          <a:prstGeom prst="rect">
            <a:avLst/>
          </a:prstGeom>
          <a:ln>
            <a:noFill/>
          </a:ln>
        </p:spPr>
        <p:txBody>
          <a:bodyPr wrap="square" rtlCol="0">
            <a:spAutoFit/>
          </a:bodyPr>
          <a:lstStyle/>
          <a:p>
            <a:r>
              <a:rPr lang="en-IN" dirty="0"/>
              <a:t>           The outcome of our project is to detect some harmful gases which are present in the air which they breathe we have made a ROV which is an offroad vehicle.</a:t>
            </a:r>
          </a:p>
        </p:txBody>
      </p:sp>
    </p:spTree>
    <p:extLst>
      <p:ext uri="{BB962C8B-B14F-4D97-AF65-F5344CB8AC3E}">
        <p14:creationId xmlns:p14="http://schemas.microsoft.com/office/powerpoint/2010/main" val="890388641"/>
      </p:ext>
    </p:extLst>
  </p:cSld>
  <p:clrMapOvr>
    <a:masterClrMapping/>
  </p:clrMapOvr>
</p:sld>
</file>

<file path=ppt/theme/theme1.xml><?xml version="1.0" encoding="utf-8"?>
<a:theme xmlns:a="http://schemas.openxmlformats.org/drawingml/2006/main" name="Theme1">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3873</TotalTime>
  <Words>1156</Words>
  <Application>Microsoft Office PowerPoint</Application>
  <PresentationFormat>Widescreen</PresentationFormat>
  <Paragraphs>157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Grande</vt:lpstr>
      <vt:lpstr>Times  new romanNew Roman</vt:lpstr>
      <vt:lpstr>Times New Roman</vt:lpstr>
      <vt:lpstr>Verdana</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P.PRUDHVI KRISHNA</cp:lastModifiedBy>
  <cp:revision>395</cp:revision>
  <dcterms:created xsi:type="dcterms:W3CDTF">2014-03-21T03:55:08Z</dcterms:created>
  <dcterms:modified xsi:type="dcterms:W3CDTF">2022-12-13T18:23:29Z</dcterms:modified>
</cp:coreProperties>
</file>