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race.playwright.de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Polestar QA Testing Overview</a:t>
            </a:r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GB" altLang="en-US" sz="2000"/>
              <a:t>Subtitle: Tools, Techniques, and Best Practices</a:t>
            </a:r>
            <a:endParaRPr lang="en-GB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/>
              <a:t>Name: Prudhvi Raj Mukiri</a:t>
            </a:r>
            <a:endParaRPr lang="en-US" altLang="en-GB" sz="2000"/>
          </a:p>
          <a:p>
            <a:pPr marL="0" indent="0">
              <a:buFont typeface="Wingdings" panose="05000000000000000000" charset="0"/>
              <a:buNone/>
            </a:pPr>
            <a:r>
              <a:rPr lang="en-GB" altLang="en-US" sz="2000"/>
              <a:t>Date</a:t>
            </a:r>
            <a:r>
              <a:rPr lang="en-US" altLang="en-GB" sz="2000"/>
              <a:t>: 2/1/2025 </a:t>
            </a:r>
            <a:endParaRPr lang="en-US" altLang="en-GB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Backend Tests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Backend Testing Concepts:</a:t>
            </a:r>
            <a:endParaRPr lang="en-US" altLang="en-GB" sz="2000" b="1"/>
          </a:p>
          <a:p>
            <a:r>
              <a:rPr lang="en-US" altLang="en-GB" sz="2000" i="1"/>
              <a:t>API Testing: </a:t>
            </a:r>
            <a:r>
              <a:rPr lang="en-US" altLang="en-GB" sz="2000"/>
              <a:t>Verifying backend services and APIs (e.g., GET, POST, PUT, DELETE methods).</a:t>
            </a:r>
            <a:endParaRPr lang="en-US" altLang="en-GB" sz="2000"/>
          </a:p>
          <a:p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Tools &amp; Libraries Used:</a:t>
            </a:r>
            <a:endParaRPr lang="en-US" altLang="en-GB" sz="2000" b="1"/>
          </a:p>
          <a:p>
            <a:r>
              <a:rPr lang="en-US" altLang="en-GB" sz="2000" i="1"/>
              <a:t>Playwright: </a:t>
            </a:r>
            <a:r>
              <a:rPr lang="en-US" altLang="en-GB" sz="2000"/>
              <a:t>For frontend testing.</a:t>
            </a:r>
            <a:endParaRPr lang="en-US" altLang="en-GB" sz="2000"/>
          </a:p>
          <a:p>
            <a:r>
              <a:rPr lang="en-US" altLang="en-GB" sz="2000" i="1"/>
              <a:t>RequestSpec.ts:</a:t>
            </a:r>
            <a:r>
              <a:rPr lang="en-US" altLang="en-GB" sz="2000"/>
              <a:t> A utility file to manage backend API request specifications.</a:t>
            </a:r>
            <a:endParaRPr lang="en-US" altLang="en-GB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Running </a:t>
            </a:r>
            <a:r>
              <a:rPr lang="en-US" altLang="en-GB">
                <a:sym typeface="+mn-ea"/>
              </a:rPr>
              <a:t>Backend </a:t>
            </a:r>
            <a:r>
              <a:rPr lang="en-GB" altLang="en-US">
                <a:sym typeface="+mn-ea"/>
              </a:rPr>
              <a:t>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Backend Test Execution Command:</a:t>
            </a:r>
            <a:endParaRPr lang="en-US" altLang="en-GB" sz="2000" b="1"/>
          </a:p>
          <a:p>
            <a:r>
              <a:rPr lang="en-US" altLang="en-GB" sz="2000">
                <a:sym typeface="+mn-ea"/>
              </a:rPr>
              <a:t>Run BE tests in a local environment using below command: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 npm test-api</a:t>
            </a:r>
            <a:endParaRPr lang="en-US" altLang="en-GB" sz="1710" i="1"/>
          </a:p>
          <a:p>
            <a:endParaRPr lang="en-GB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k6 Performance Test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Performance Testing Concepts:</a:t>
            </a:r>
            <a:endParaRPr lang="en-US" altLang="en-GB" sz="2000" b="1"/>
          </a:p>
          <a:p>
            <a:r>
              <a:rPr lang="en-US" altLang="en-GB" sz="2000" i="1">
                <a:sym typeface="+mn-ea"/>
              </a:rPr>
              <a:t>Performance Testing: </a:t>
            </a:r>
            <a:r>
              <a:rPr lang="en-US" altLang="en-GB" sz="2000">
                <a:sym typeface="+mn-ea"/>
              </a:rPr>
              <a:t>Simulated 25 virtual users for performance testing.</a:t>
            </a:r>
            <a:endParaRPr lang="en-US" altLang="en-GB" sz="2000">
              <a:sym typeface="+mn-ea"/>
            </a:endParaRPr>
          </a:p>
          <a:p>
            <a:endParaRPr lang="en-US" altLang="en-GB" i="1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en-GB" sz="2000" b="1">
                <a:sym typeface="+mn-ea"/>
              </a:rPr>
              <a:t>Tools &amp; Libraries Used: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 i="1">
                <a:sym typeface="+mn-ea"/>
              </a:rPr>
              <a:t>K6:</a:t>
            </a:r>
            <a:r>
              <a:rPr lang="en-US" altLang="en-GB" sz="2000">
                <a:sym typeface="+mn-ea"/>
              </a:rPr>
              <a:t> Framework for measuring the request api health.</a:t>
            </a:r>
            <a:endParaRPr lang="en-US" altLang="en-GB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Running </a:t>
            </a:r>
            <a:r>
              <a:rPr lang="en-US" altLang="en-GB">
                <a:sym typeface="+mn-ea"/>
              </a:rPr>
              <a:t>K6 Performance </a:t>
            </a:r>
            <a:r>
              <a:rPr lang="en-GB" altLang="en-US">
                <a:sym typeface="+mn-ea"/>
              </a:rPr>
              <a:t>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Performance Test Execution Command:</a:t>
            </a:r>
            <a:endParaRPr lang="en-US" altLang="en-GB" sz="2000" b="1"/>
          </a:p>
          <a:p>
            <a:r>
              <a:rPr lang="en-US" altLang="en-GB" sz="2000">
                <a:sym typeface="+mn-ea"/>
              </a:rPr>
              <a:t>Run K6 tests in a local environment using below command:</a:t>
            </a:r>
            <a:endParaRPr lang="en-US" altLang="en-GB" sz="2000"/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 npm test-k6</a:t>
            </a:r>
            <a:endParaRPr lang="en-US" altLang="en-GB" sz="1710" i="1"/>
          </a:p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GitHub Actions Integration</a:t>
            </a:r>
            <a:r>
              <a:rPr lang="en-US" altLang="en-GB"/>
              <a:t> for CI/CD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GitHub Actions:</a:t>
            </a:r>
            <a:endParaRPr lang="en-US" altLang="en-GB" sz="2000" b="1"/>
          </a:p>
          <a:p>
            <a:r>
              <a:rPr lang="en-US" altLang="en-GB" sz="2000"/>
              <a:t>Integrated pipeline for running the FE, BE and K6 test cases in CI.</a:t>
            </a:r>
            <a:endParaRPr lang="en-US" altLang="en-GB" sz="2000"/>
          </a:p>
          <a:p>
            <a:r>
              <a:rPr lang="en-US" altLang="en-GB" sz="2000"/>
              <a:t>Artifacts which consistes of traces, reports and screenshots were published in pipeline.</a:t>
            </a:r>
            <a:endParaRPr lang="en-US" altLang="en-GB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</a:t>
            </a:r>
            <a:r>
              <a:rPr lang="en-GB" altLang="en-US"/>
              <a:t>laywright Traces</a:t>
            </a:r>
            <a:r>
              <a:rPr lang="en-US" altLang="en-GB"/>
              <a:t> of </a:t>
            </a:r>
            <a:r>
              <a:rPr lang="en-US" altLang="en-GB">
                <a:sym typeface="+mn-ea"/>
              </a:rPr>
              <a:t>Frontend Tests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Playwright Traces:</a:t>
            </a:r>
            <a:endParaRPr lang="en-US" altLang="en-GB" sz="2000" b="1"/>
          </a:p>
          <a:p>
            <a:r>
              <a:rPr lang="en-US" altLang="en-GB" sz="2000"/>
              <a:t>Enabled Playwright trace in pipeline, capture for test case debugging.</a:t>
            </a:r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US" altLang="en-GB" sz="2000" b="1"/>
              <a:t>Viewing Traces:</a:t>
            </a:r>
            <a:endParaRPr lang="en-US" altLang="en-GB" sz="2000" b="1"/>
          </a:p>
          <a:p>
            <a:r>
              <a:rPr lang="en-US" altLang="en-GB" sz="2000"/>
              <a:t>Download the artifact and upload trace to </a:t>
            </a:r>
            <a:r>
              <a:rPr lang="en-US" altLang="en-GB" sz="2000">
                <a:hlinkClick r:id="rId1" tooltip="" action="ppaction://hlinkfile"/>
              </a:rPr>
              <a:t>Playwright Trace Viewer</a:t>
            </a:r>
            <a:endParaRPr lang="en-US" altLang="en-GB" sz="2000"/>
          </a:p>
          <a:p>
            <a:r>
              <a:rPr lang="en-US" altLang="en-GB" sz="2000"/>
              <a:t>Or use command: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/>
              <a:t> </a:t>
            </a:r>
            <a:r>
              <a:rPr lang="en-US" altLang="en-GB" sz="1710" i="1"/>
              <a:t>npx playwright show-trace &lt;tracefilename.zip&gt;</a:t>
            </a:r>
            <a:endParaRPr lang="en-US" altLang="en-GB" sz="171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Custom Logging and Error Handling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Logging:</a:t>
            </a:r>
            <a:endParaRPr lang="en-US" altLang="en-GB" sz="2000" b="1"/>
          </a:p>
          <a:p>
            <a:r>
              <a:rPr lang="en-US" altLang="en-GB" sz="2000"/>
              <a:t>Used Winston for custom logging and moment-timezone for time zone handling.</a:t>
            </a:r>
            <a:endParaRPr lang="en-US" altLang="en-GB" sz="2000"/>
          </a:p>
          <a:p>
            <a:r>
              <a:rPr lang="en-US" altLang="en-GB" sz="2000"/>
              <a:t>Logs available in </a:t>
            </a:r>
            <a:r>
              <a:rPr lang="en-US" altLang="en-GB" sz="2000" i="1"/>
              <a:t>test_run.log</a:t>
            </a:r>
            <a:r>
              <a:rPr lang="en-US" altLang="en-GB" sz="2000"/>
              <a:t> under Logging folder.</a:t>
            </a:r>
            <a:endParaRPr lang="en-US" altLang="en-GB" sz="2000"/>
          </a:p>
          <a:p>
            <a:endParaRPr lang="en-GB" altLang="en-US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Error Handling: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/>
              <a:t>Implemented ErrorHandler to manage unexpected errors in backend tests.</a:t>
            </a:r>
            <a:endParaRPr lang="en-US" altLang="en-GB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 b="1" i="1"/>
              <a:t>Comprehensive Test Coverage:</a:t>
            </a:r>
            <a:r>
              <a:rPr lang="en-US" altLang="en-GB" sz="2000"/>
              <a:t> Included frontend, backend, and k6 performance tests.</a:t>
            </a:r>
            <a:endParaRPr lang="en-US" altLang="en-GB" sz="2000"/>
          </a:p>
          <a:p>
            <a:r>
              <a:rPr lang="en-US" altLang="en-GB" sz="2000" b="1" i="1"/>
              <a:t>Design Patterns: I</a:t>
            </a:r>
            <a:r>
              <a:rPr lang="en-US" altLang="en-GB" sz="2000"/>
              <a:t>mplemented Page Object Model and Behavioral-Driven Development.</a:t>
            </a:r>
            <a:endParaRPr lang="en-US" altLang="en-GB" sz="2000"/>
          </a:p>
          <a:p>
            <a:r>
              <a:rPr lang="en-US" altLang="en-GB" sz="2000" b="1" i="1"/>
              <a:t>Singleton Class:</a:t>
            </a:r>
            <a:r>
              <a:rPr lang="en-US" altLang="en-GB" sz="2000"/>
              <a:t> Ensured single instance for efficient resource usage.</a:t>
            </a:r>
            <a:endParaRPr lang="en-US" altLang="en-GB" sz="2000"/>
          </a:p>
          <a:p>
            <a:r>
              <a:rPr lang="en-US" altLang="en-GB" sz="2000" b="1" i="1"/>
              <a:t>Parallel Execution: </a:t>
            </a:r>
            <a:r>
              <a:rPr lang="en-US" altLang="en-GB" sz="2000"/>
              <a:t>Managed concurrent test execution for faster results.</a:t>
            </a:r>
            <a:endParaRPr lang="en-US" altLang="en-GB" sz="2000"/>
          </a:p>
          <a:p>
            <a:r>
              <a:rPr lang="en-US" altLang="en-GB" sz="2000" b="1" i="1"/>
              <a:t>CI/CD Integration: </a:t>
            </a:r>
            <a:r>
              <a:rPr lang="en-US" altLang="en-GB" sz="2000"/>
              <a:t>Configured GitHub Actions with artifact publishing for automation.</a:t>
            </a:r>
            <a:endParaRPr lang="en-US" altLang="en-GB" sz="2000"/>
          </a:p>
          <a:p>
            <a:r>
              <a:rPr lang="en-US" altLang="en-GB" sz="2000" b="1" i="1"/>
              <a:t>Detailed Reporting:</a:t>
            </a:r>
            <a:r>
              <a:rPr lang="en-US" altLang="en-GB" sz="2000"/>
              <a:t> Generated reports and traces, published within the pipeline.</a:t>
            </a:r>
            <a:endParaRPr lang="en-US" altLang="en-GB" sz="2000"/>
          </a:p>
          <a:p>
            <a:r>
              <a:rPr lang="en-US" altLang="en-GB" sz="2000" b="1" i="1"/>
              <a:t>Robust Logging: </a:t>
            </a:r>
            <a:r>
              <a:rPr lang="en-US" altLang="en-GB" sz="2000"/>
              <a:t>Custom logging and error handling implemented for better traceability.</a:t>
            </a:r>
            <a:endParaRPr lang="en-US" altLang="en-GB" sz="2000"/>
          </a:p>
          <a:p>
            <a:r>
              <a:rPr lang="en-US" altLang="en-GB" sz="2000" b="1" i="1"/>
              <a:t>Cross-Browser Testing:</a:t>
            </a:r>
            <a:r>
              <a:rPr lang="en-US" altLang="en-GB" sz="2000"/>
              <a:t> Enabled tests on BrowserStack for diverse browser compatibility.</a:t>
            </a:r>
            <a:endParaRPr lang="en-US" altLang="en-GB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Agenda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4704715"/>
          </a:xfrm>
        </p:spPr>
        <p:txBody>
          <a:bodyPr>
            <a:noAutofit/>
          </a:bodyPr>
          <a:p>
            <a:r>
              <a:rPr lang="en-US" altLang="en-GB" sz="1400"/>
              <a:t>Introduction to Testing Concepts</a:t>
            </a:r>
            <a:endParaRPr lang="en-US" altLang="en-GB" sz="1400"/>
          </a:p>
          <a:p>
            <a:r>
              <a:rPr lang="en-US" altLang="en-GB" sz="1400"/>
              <a:t>Pre-requisites for Testing</a:t>
            </a:r>
            <a:endParaRPr lang="en-US" altLang="en-GB" sz="1400"/>
          </a:p>
          <a:p>
            <a:r>
              <a:rPr lang="en-US" altLang="en-GB" sz="1400">
                <a:sym typeface="+mn-ea"/>
              </a:rPr>
              <a:t>Tech Stack Used</a:t>
            </a:r>
            <a:endParaRPr lang="en-US" altLang="en-GB" sz="1400"/>
          </a:p>
          <a:p>
            <a:r>
              <a:rPr lang="en-US" altLang="en-GB" sz="1400"/>
              <a:t>Frontend Testing Overview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Frontend Tests Locally</a:t>
            </a:r>
            <a:endParaRPr lang="en-GB" altLang="en-US" sz="1400"/>
          </a:p>
          <a:p>
            <a:r>
              <a:rPr lang="en-GB" altLang="en-US" sz="1400">
                <a:sym typeface="+mn-ea"/>
              </a:rPr>
              <a:t>Custom Execution - Browserstack &amp; LambdaTest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Custom Reports Generation for Frontend</a:t>
            </a:r>
            <a:endParaRPr lang="en-US" altLang="en-GB" sz="1400"/>
          </a:p>
          <a:p>
            <a:r>
              <a:rPr lang="en-US" altLang="en-GB" sz="1400"/>
              <a:t>Backend Testing Overview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</a:t>
            </a:r>
            <a:r>
              <a:rPr lang="en-US" altLang="en-GB" sz="1400">
                <a:sym typeface="+mn-ea"/>
              </a:rPr>
              <a:t>Backend </a:t>
            </a:r>
            <a:r>
              <a:rPr lang="en-GB" altLang="en-US" sz="1400">
                <a:sym typeface="+mn-ea"/>
              </a:rPr>
              <a:t>Tests Locally</a:t>
            </a:r>
            <a:endParaRPr lang="en-US" altLang="en-GB" sz="1400"/>
          </a:p>
          <a:p>
            <a:r>
              <a:rPr lang="en-US" altLang="en-GB" sz="1400"/>
              <a:t>k6 Performance Testing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</a:t>
            </a:r>
            <a:r>
              <a:rPr lang="en-US" altLang="en-GB" sz="1400">
                <a:sym typeface="+mn-ea"/>
              </a:rPr>
              <a:t>K6 Performance </a:t>
            </a:r>
            <a:r>
              <a:rPr lang="en-GB" altLang="en-US" sz="1400">
                <a:sym typeface="+mn-ea"/>
              </a:rPr>
              <a:t>Tests Locally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GitHub Actions Integration</a:t>
            </a:r>
            <a:r>
              <a:rPr lang="en-US" altLang="en-GB" sz="1400">
                <a:sym typeface="+mn-ea"/>
              </a:rPr>
              <a:t> for CI/CD</a:t>
            </a:r>
            <a:endParaRPr lang="en-US" altLang="en-GB" sz="1400"/>
          </a:p>
          <a:p>
            <a:r>
              <a:rPr lang="en-US" altLang="en-GB" sz="1400">
                <a:sym typeface="+mn-ea"/>
              </a:rPr>
              <a:t>P</a:t>
            </a:r>
            <a:r>
              <a:rPr lang="en-GB" altLang="en-US" sz="1400">
                <a:sym typeface="+mn-ea"/>
              </a:rPr>
              <a:t>laywright Traces</a:t>
            </a:r>
            <a:r>
              <a:rPr lang="en-US" altLang="en-GB" sz="1400">
                <a:sym typeface="+mn-ea"/>
              </a:rPr>
              <a:t> of </a:t>
            </a:r>
            <a:r>
              <a:rPr lang="en-US" altLang="en-GB" sz="1400">
                <a:sym typeface="+mn-ea"/>
              </a:rPr>
              <a:t>Frontend Tests</a:t>
            </a:r>
            <a:endParaRPr lang="en-US" altLang="en-GB" sz="1400"/>
          </a:p>
          <a:p>
            <a:r>
              <a:rPr lang="en-US" altLang="en-GB" sz="1400"/>
              <a:t>Custom Logging and Error Handling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Conclusion</a:t>
            </a:r>
            <a:endParaRPr lang="en-GB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Introduction to Testing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GB" sz="2000" b="1"/>
              <a:t>Software Testing Types:</a:t>
            </a:r>
            <a:endParaRPr lang="en-US" altLang="en-GB" sz="2000" b="1"/>
          </a:p>
          <a:p>
            <a:r>
              <a:rPr lang="en-US" altLang="en-GB" sz="2000" i="1"/>
              <a:t>Unit Testing: </a:t>
            </a:r>
            <a:r>
              <a:rPr lang="en-US" altLang="en-GB" sz="2000"/>
              <a:t>Testing individual components or functions in isolation.</a:t>
            </a:r>
            <a:endParaRPr lang="en-US" altLang="en-GB" sz="2000"/>
          </a:p>
          <a:p>
            <a:r>
              <a:rPr lang="en-US" altLang="en-GB" sz="2000" i="1"/>
              <a:t>Integration Testing:</a:t>
            </a:r>
            <a:r>
              <a:rPr lang="en-US" altLang="en-GB" sz="2000"/>
              <a:t> Testing the interaction between components.</a:t>
            </a:r>
            <a:endParaRPr lang="en-US" altLang="en-GB" sz="2000"/>
          </a:p>
          <a:p>
            <a:r>
              <a:rPr lang="en-US" altLang="en-GB" sz="2000" i="1"/>
              <a:t>System Testing:</a:t>
            </a:r>
            <a:r>
              <a:rPr lang="en-US" altLang="en-GB" sz="2000"/>
              <a:t> Validating the whole system to ensure it meets specifications.</a:t>
            </a:r>
            <a:endParaRPr lang="en-US" altLang="en-GB" sz="2000"/>
          </a:p>
          <a:p>
            <a:r>
              <a:rPr lang="en-US" altLang="en-GB" sz="2000" i="1"/>
              <a:t>Acceptance Testing: </a:t>
            </a:r>
            <a:r>
              <a:rPr lang="en-US" altLang="en-GB" sz="2000"/>
              <a:t>Confirming the software meets business requirements.</a:t>
            </a:r>
            <a:endParaRPr lang="en-US" altLang="en-GB" sz="2000"/>
          </a:p>
          <a:p>
            <a:r>
              <a:rPr lang="en-US" altLang="en-GB" sz="2000" i="1"/>
              <a:t>Performance Testing:</a:t>
            </a:r>
            <a:r>
              <a:rPr lang="en-US" altLang="en-GB" sz="2000"/>
              <a:t> Assessing how the application performs under load (k6).</a:t>
            </a:r>
            <a:endParaRPr lang="en-US" altLang="en-GB" sz="2000"/>
          </a:p>
          <a:p>
            <a:endParaRPr lang="en-US" altLang="en-GB" sz="2000"/>
          </a:p>
          <a:p>
            <a:pPr marL="0" indent="0">
              <a:buNone/>
            </a:pPr>
            <a:r>
              <a:rPr lang="en-US" altLang="en-GB" sz="2000" b="1"/>
              <a:t>Key Testing Methodologies:</a:t>
            </a:r>
            <a:endParaRPr lang="en-US" altLang="en-GB" sz="2000" b="1"/>
          </a:p>
          <a:p>
            <a:r>
              <a:rPr lang="en-US" altLang="en-GB" sz="2000" i="1"/>
              <a:t>Test-Driven Development (TDD): </a:t>
            </a:r>
            <a:r>
              <a:rPr lang="en-US" altLang="en-GB" sz="2000"/>
              <a:t>Writing tests before writing the code to ensure functionality.</a:t>
            </a:r>
            <a:endParaRPr lang="en-US" altLang="en-GB" sz="2000"/>
          </a:p>
          <a:p>
            <a:r>
              <a:rPr lang="en-US" altLang="en-GB" sz="2000" i="1"/>
              <a:t>Behavior-Driven Development (BDD):</a:t>
            </a:r>
            <a:r>
              <a:rPr lang="en-US" altLang="en-GB" sz="2000"/>
              <a:t> Using natural language constructs for writing tests (e.g., Cucumber with Gherkin).</a:t>
            </a:r>
            <a:endParaRPr lang="en-US" altLang="en-GB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Pre-requisites for Testing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en-US" altLang="en-GB" sz="2000" b="1"/>
              <a:t>To run tests and manage your testing environment, the following tools and </a:t>
            </a:r>
            <a:endParaRPr lang="en-US" altLang="en-GB" sz="2000" b="1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packages are required: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 i="1"/>
              <a:t>node.js</a:t>
            </a:r>
            <a:r>
              <a:rPr lang="en-US" altLang="en-GB" sz="2000"/>
              <a:t> – JavaScript runtime used for running tests and managing packages.</a:t>
            </a:r>
            <a:endParaRPr lang="en-US" altLang="en-GB" sz="2000"/>
          </a:p>
          <a:p>
            <a:r>
              <a:rPr lang="en-US" altLang="en-GB" sz="2000" i="1"/>
              <a:t>VS Code</a:t>
            </a:r>
            <a:r>
              <a:rPr lang="en-US" altLang="en-GB" sz="2000"/>
              <a:t> – Code editor to write and manage testing scripts.</a:t>
            </a:r>
            <a:endParaRPr lang="en-US" altLang="en-GB" sz="2000"/>
          </a:p>
          <a:p>
            <a:r>
              <a:rPr lang="en-US" altLang="en-GB" sz="2000" i="1"/>
              <a:t>k6 – Tool</a:t>
            </a:r>
            <a:r>
              <a:rPr lang="en-US" altLang="en-GB" sz="2000"/>
              <a:t> for performance testing APIs.</a:t>
            </a:r>
            <a:endParaRPr lang="en-US" altLang="en-GB" sz="2000"/>
          </a:p>
          <a:p>
            <a:r>
              <a:rPr lang="en-US" altLang="en-GB" sz="2000" i="1"/>
              <a:t>Playwright</a:t>
            </a:r>
            <a:r>
              <a:rPr lang="en-US" altLang="en-GB" sz="2000"/>
              <a:t> – Used for automating and testing web applications.</a:t>
            </a:r>
            <a:endParaRPr lang="en-US" altLang="en-GB" sz="2000"/>
          </a:p>
          <a:p>
            <a:r>
              <a:rPr lang="en-US" altLang="en-GB" sz="2000" i="1"/>
              <a:t>Cucumber </a:t>
            </a:r>
            <a:r>
              <a:rPr lang="en-US" altLang="en-GB" sz="2000"/>
              <a:t>– Framework for writing behavior-driven tests using Gherkin syntax.</a:t>
            </a:r>
            <a:endParaRPr lang="en-US" altLang="en-GB" sz="2000"/>
          </a:p>
          <a:p>
            <a:r>
              <a:rPr lang="en-US" altLang="en-GB" sz="2000" i="1"/>
              <a:t>Cucumber Plugin </a:t>
            </a:r>
            <a:r>
              <a:rPr lang="en-US" altLang="en-GB" sz="2000"/>
              <a:t>– VS Code plugin for running and debugging Cucumber tests.</a:t>
            </a:r>
            <a:endParaRPr lang="en-US" altLang="en-GB" sz="2000"/>
          </a:p>
          <a:p>
            <a:r>
              <a:rPr lang="en-US" altLang="en-GB" sz="2000" i="1"/>
              <a:t>ts-node </a:t>
            </a:r>
            <a:r>
              <a:rPr lang="en-US" altLang="en-GB" sz="2000"/>
              <a:t>– Allows running TypeScript directly from the command line.</a:t>
            </a:r>
            <a:endParaRPr lang="en-US" altLang="en-GB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Tech Stack Used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000"/>
              <a:t>Node.js</a:t>
            </a:r>
            <a:endParaRPr lang="en-US" altLang="en-GB" sz="2000"/>
          </a:p>
          <a:p>
            <a:r>
              <a:rPr lang="en-US" altLang="en-GB" sz="2000"/>
              <a:t>Playwright</a:t>
            </a:r>
            <a:endParaRPr lang="en-US" altLang="en-GB" sz="2000"/>
          </a:p>
          <a:p>
            <a:r>
              <a:rPr lang="en-US" altLang="en-GB" sz="2000"/>
              <a:t>JavaScript</a:t>
            </a:r>
            <a:endParaRPr lang="en-US" altLang="en-GB" sz="2000"/>
          </a:p>
          <a:p>
            <a:r>
              <a:rPr lang="en-US" altLang="en-GB" sz="2000"/>
              <a:t>TypeScript</a:t>
            </a:r>
            <a:endParaRPr lang="en-US" altLang="en-GB" sz="2000"/>
          </a:p>
          <a:p>
            <a:r>
              <a:rPr lang="en-US" altLang="en-GB" sz="2000"/>
              <a:t>k6</a:t>
            </a:r>
            <a:endParaRPr lang="en-US" altLang="en-GB" sz="2000"/>
          </a:p>
          <a:p>
            <a:r>
              <a:rPr lang="en-US" altLang="en-GB" sz="2000"/>
              <a:t>YAML</a:t>
            </a:r>
            <a:endParaRPr lang="en-US" altLang="en-GB" sz="2000"/>
          </a:p>
          <a:p>
            <a:r>
              <a:rPr lang="en-US" altLang="en-GB" sz="2000"/>
              <a:t>Cucumber (with Gherkin)</a:t>
            </a:r>
            <a:endParaRPr lang="en-US" alt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Frontend Tests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en-US" altLang="en-GB" sz="2000" b="1"/>
              <a:t>Frontend Testing Concepts:</a:t>
            </a:r>
            <a:endParaRPr lang="en-US" altLang="en-GB" sz="2000" b="1"/>
          </a:p>
          <a:p>
            <a:r>
              <a:rPr lang="en-US" altLang="en-GB" sz="2000" i="1"/>
              <a:t>UI Tests: </a:t>
            </a:r>
            <a:r>
              <a:rPr lang="en-US" altLang="en-GB" sz="2000"/>
              <a:t>Ensure that the user interface works as expected across different browsers and devices.</a:t>
            </a:r>
            <a:endParaRPr lang="en-US" altLang="en-GB" sz="2000"/>
          </a:p>
          <a:p>
            <a:r>
              <a:rPr lang="en-US" altLang="en-GB" sz="2000" i="1"/>
              <a:t>Automated Testing with Playwright: </a:t>
            </a:r>
            <a:r>
              <a:rPr lang="en-US" altLang="en-GB" sz="2000"/>
              <a:t>Automating interactions with web pages to verify UI behavior.</a:t>
            </a:r>
            <a:endParaRPr lang="en-US" altLang="en-GB" sz="2000"/>
          </a:p>
          <a:p>
            <a:endParaRPr lang="en-US" altLang="en-GB" sz="2000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Tools &amp; Libraries Used:</a:t>
            </a:r>
            <a:endParaRPr lang="en-US" altLang="en-GB" sz="2000" b="1"/>
          </a:p>
          <a:p>
            <a:r>
              <a:rPr lang="en-US" altLang="en-GB" sz="2000" i="1"/>
              <a:t>Playwright: </a:t>
            </a:r>
            <a:r>
              <a:rPr lang="en-US" altLang="en-GB" sz="2000"/>
              <a:t>Used for headless browser testing and cross-browser testing.</a:t>
            </a:r>
            <a:endParaRPr lang="en-US" altLang="en-GB" sz="2000"/>
          </a:p>
          <a:p>
            <a:r>
              <a:rPr lang="en-US" altLang="en-GB" sz="2000" i="1"/>
              <a:t>Cucumber: </a:t>
            </a:r>
            <a:r>
              <a:rPr lang="en-US" altLang="en-GB" sz="2000"/>
              <a:t>For behavior-driven testing using Gherkin syntax.</a:t>
            </a:r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Running Frontend 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 sz="2000" b="1"/>
              <a:t>Frontend Test Execution Command:</a:t>
            </a:r>
            <a:endParaRPr lang="en-US" altLang="en-GB" sz="2000" b="1"/>
          </a:p>
          <a:p>
            <a:r>
              <a:rPr lang="en-US" altLang="en-GB" sz="2000"/>
              <a:t>Run UI tests in a local environment using: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/>
              <a:t> </a:t>
            </a:r>
            <a:r>
              <a:rPr lang="en-US" altLang="en-GB" sz="1710" i="1"/>
              <a:t>npm test-ui</a:t>
            </a:r>
            <a:endParaRPr lang="en-US" altLang="en-GB" sz="1710"/>
          </a:p>
          <a:p>
            <a:pPr>
              <a:buFont typeface="Wingdings" panose="05000000000000000000" charset="0"/>
              <a:buChar char="Ø"/>
            </a:pPr>
            <a:endParaRPr lang="en-US" altLang="en-GB" sz="2000"/>
          </a:p>
          <a:p>
            <a:pPr marL="0" indent="0">
              <a:buNone/>
            </a:pPr>
            <a:r>
              <a:rPr lang="en-US" altLang="en-GB" sz="2000" b="1"/>
              <a:t>Retrying Failed Tests:</a:t>
            </a:r>
            <a:endParaRPr lang="en-US" altLang="en-GB" sz="2000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000"/>
              <a:t>Retry failed tests to ensure flaky tests do not affect the overall results: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465" i="1"/>
              <a:t>npm run test-ui:failed</a:t>
            </a:r>
            <a:endParaRPr lang="en-US" altLang="en-GB" sz="1465" i="1"/>
          </a:p>
          <a:p>
            <a:pPr marL="0" indent="0">
              <a:buNone/>
            </a:pPr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Custom Test Execution Using Tags:</a:t>
            </a:r>
            <a:endParaRPr lang="en-US" altLang="en-GB" sz="2000" b="1"/>
          </a:p>
          <a:p>
            <a:r>
              <a:rPr lang="en-US" altLang="en-GB" sz="2000"/>
              <a:t>Run specific test cases with a tag (e.g., @smoke) using: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/>
              <a:t>npm test-ui-smoke</a:t>
            </a:r>
            <a:endParaRPr lang="en-US" altLang="en-GB" sz="1710" i="1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/>
              <a:t>npm test-ui-regression</a:t>
            </a:r>
            <a:endParaRPr lang="en-US" altLang="en-GB" sz="171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Custom Execution - Browserstack &amp; LambdaTest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Execution in Browserstack:</a:t>
            </a:r>
            <a:endParaRPr lang="en-US" altLang="en-GB" sz="2000" b="1"/>
          </a:p>
          <a:p>
            <a:r>
              <a:rPr lang="en-US" altLang="en-GB" sz="2000"/>
              <a:t>Set environment variables: </a:t>
            </a:r>
            <a:r>
              <a:rPr lang="en-US" altLang="en-GB" sz="2000" i="1"/>
              <a:t>LOCALBROWSER</a:t>
            </a:r>
            <a:r>
              <a:rPr lang="en-US" altLang="en-GB" sz="2000"/>
              <a:t>=false, </a:t>
            </a:r>
            <a:r>
              <a:rPr lang="en-US" altLang="en-GB" sz="2000" i="1"/>
              <a:t>BROWSERSTACK_USERNAME</a:t>
            </a:r>
            <a:r>
              <a:rPr lang="en-US" altLang="en-GB" sz="2000"/>
              <a:t>, </a:t>
            </a:r>
            <a:r>
              <a:rPr lang="en-US" altLang="en-GB" sz="2000" i="1"/>
              <a:t>BROWSERSTACK_ACCESS_KEY</a:t>
            </a:r>
            <a:endParaRPr lang="en-US" altLang="en-GB" sz="2000"/>
          </a:p>
          <a:p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Execution in LambdaTest: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/>
              <a:t>Set environment variables: </a:t>
            </a:r>
            <a:r>
              <a:rPr lang="en-US" altLang="en-GB" sz="2000" i="1"/>
              <a:t>LOCALBROWSER</a:t>
            </a:r>
            <a:r>
              <a:rPr lang="en-US" altLang="en-GB" sz="2000"/>
              <a:t>=false,</a:t>
            </a:r>
            <a:r>
              <a:rPr lang="en-US" altLang="en-GB" sz="2000" i="1"/>
              <a:t> LT_USERNAME</a:t>
            </a:r>
            <a:r>
              <a:rPr lang="en-US" altLang="en-GB" sz="2000"/>
              <a:t>, </a:t>
            </a:r>
            <a:r>
              <a:rPr lang="en-US" altLang="en-GB" sz="2000" i="1"/>
              <a:t>LT_ACCESS_KEY</a:t>
            </a:r>
            <a:endParaRPr lang="en-US" altLang="en-GB" sz="20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Custom Reports Generation for Frontend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Custom Report Generation:</a:t>
            </a:r>
            <a:endParaRPr lang="en-US" altLang="en-GB" sz="2000"/>
          </a:p>
          <a:p>
            <a:pPr algn="l">
              <a:buClrTx/>
              <a:buSzTx/>
            </a:pPr>
            <a:r>
              <a:rPr lang="en-US" altLang="en-GB" sz="2000"/>
              <a:t>Generate detailed reports with pie charts using a custom utility:</a:t>
            </a:r>
            <a:endParaRPr lang="en-US" altLang="en-GB" sz="2000"/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npm ui-report-gen</a:t>
            </a:r>
            <a:endParaRPr lang="en-US" altLang="en-GB" sz="1710" i="1"/>
          </a:p>
          <a:p>
            <a:r>
              <a:rPr lang="en-US" altLang="en-GB" sz="2000"/>
              <a:t>View reports in the </a:t>
            </a:r>
            <a:r>
              <a:rPr lang="en-US" altLang="en-GB" sz="2000" i="1"/>
              <a:t>test-results</a:t>
            </a:r>
            <a:r>
              <a:rPr lang="en-US" altLang="en-GB" sz="2000"/>
              <a:t> folder after tests complete.</a:t>
            </a:r>
            <a:endParaRPr lang="en-US" altLang="en-GB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5190</Words>
  <Application>WPS Presentation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Wingdings</vt:lpstr>
      <vt:lpstr>Calibri Light</vt:lpstr>
      <vt:lpstr>Calibri</vt:lpstr>
      <vt:lpstr>Microsoft YaHei</vt:lpstr>
      <vt:lpstr>Arial Unicode MS</vt:lpstr>
      <vt:lpstr>Gear Drives</vt:lpstr>
      <vt:lpstr>Polestar QA Testing Overview</vt:lpstr>
      <vt:lpstr>Agenda</vt:lpstr>
      <vt:lpstr>Introduction to Testing Concepts</vt:lpstr>
      <vt:lpstr>Pre-requisites for Testing</vt:lpstr>
      <vt:lpstr>PowerPoint 演示文稿</vt:lpstr>
      <vt:lpstr>Frontend Tests Overview</vt:lpstr>
      <vt:lpstr>Running Frontend Tests Locally</vt:lpstr>
      <vt:lpstr> Frontend Tests in BrowserStack</vt:lpstr>
      <vt:lpstr>Custom Reports Generation for Frontend</vt:lpstr>
      <vt:lpstr>Backend Tests Overview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prudhvi.mukiri</dc:creator>
  <cp:lastModifiedBy>Prudhvi Raj Mukiri</cp:lastModifiedBy>
  <cp:revision>65</cp:revision>
  <dcterms:created xsi:type="dcterms:W3CDTF">2024-12-27T05:34:00Z</dcterms:created>
  <dcterms:modified xsi:type="dcterms:W3CDTF">2025-01-02T06:19:12Z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DEC2EBE0364C4B47AA9751ECDDE5EC21_11</vt:lpwstr>
  </property>
  <property fmtid="{D5CDD505-2E9C-101B-9397-08002B2CF9AE}" pid="3" name="KSOProductBuildVer">
    <vt:lpwstr>2057-12.2.0.18639</vt:lpwstr>
  </property>
</Properties>
</file>