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4" r:id="rId13"/>
    <p:sldId id="2146847063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1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udhviSai990/Stegnograph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Chalasni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Prudhvi Sai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Chalasni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Prudhvi Sai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Lankapalli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Bullaya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00E3-D379-E8DB-3B70-50A87C97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21B1B-5F76-252E-3DC1-952554C9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608" y="2577796"/>
            <a:ext cx="5412783" cy="1702408"/>
          </a:xfrm>
        </p:spPr>
      </p:pic>
    </p:spTree>
    <p:extLst>
      <p:ext uri="{BB962C8B-B14F-4D97-AF65-F5344CB8AC3E}">
        <p14:creationId xmlns:p14="http://schemas.microsoft.com/office/powerpoint/2010/main" val="349111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steganography project shows that it's possible to hide secret messages in images securely. Using Python and its libraries like OpenCV, we created a tool that lets users hide and retrieve messages without changing the image quality. The extra security with a passcode ensures only the right people can access the hidden message.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PrudhviSai990/</a:t>
            </a:r>
            <a:r>
              <a:rPr lang="en-US" dirty="0" err="1">
                <a:hlinkClick r:id="rId2"/>
              </a:rPr>
              <a:t>Stegnography</a:t>
            </a:r>
            <a:r>
              <a:rPr lang="en-US" dirty="0">
                <a:hlinkClick r:id="rId2"/>
              </a:rPr>
              <a:t>: This is made as part of the cybersecurity 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966"/>
            <a:ext cx="11029615" cy="458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goal of this project is to develop a method for securely transmitting sensitive information within an image file using steganography techniques. Steganography allows for the concealment of a secret message within a non-secret medium (in this case, an image), providing an additional layer of security beyond traditional encryption.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369EF6-BA90-29CB-6AF9-B559B1911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81469"/>
            <a:ext cx="110296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is chosen for its extensive library support and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operating system interactions, such as opening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(Python Imaging Library)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Could be used for additional image manipulation and processing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23CD45-694C-D939-1217-0BF236FBF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44713"/>
            <a:ext cx="1070511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Encoding and Decoding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allows users to hide and retrieve secret messages within images almost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Image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technique ensures the image looks unchanged to the human eye, making it hard to detect any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add a passcode for an extra layer of security, ensuring only authorized individuals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Implemented in Python, the tool can run on various operating systems like Windows, macOS, and Linux.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325564-8937-E99A-068E-A5E492827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89126"/>
            <a:ext cx="10501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securely share sensitive information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Whistleblowers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transmit critical information safely and discreetly.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communicate securely in regions with limited freedom of speech.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Professionals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share confidential information within images to authorized colleagues.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Everyday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use it for personal, secure communication with friends and family.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85DA4E2-D926-7229-FCC9-FE5D3C27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9073497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7E1-717B-2315-C3AE-78F7D94F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873D-0B1E-1B08-CAFC-8F4E05F5C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8181588" cy="4673600"/>
          </a:xfrm>
        </p:spPr>
      </p:pic>
    </p:spTree>
    <p:extLst>
      <p:ext uri="{BB962C8B-B14F-4D97-AF65-F5344CB8AC3E}">
        <p14:creationId xmlns:p14="http://schemas.microsoft.com/office/powerpoint/2010/main" val="27841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DCE4-C49C-9980-6529-2EE6DDE7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4BD9C-9D0A-8E61-A706-B9651031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625" y="2267163"/>
            <a:ext cx="5696749" cy="2323674"/>
          </a:xfrm>
        </p:spPr>
      </p:pic>
    </p:spTree>
    <p:extLst>
      <p:ext uri="{BB962C8B-B14F-4D97-AF65-F5344CB8AC3E}">
        <p14:creationId xmlns:p14="http://schemas.microsoft.com/office/powerpoint/2010/main" val="31086761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399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PRUDHVI Sai</cp:lastModifiedBy>
  <cp:revision>28</cp:revision>
  <dcterms:created xsi:type="dcterms:W3CDTF">2021-05-26T16:50:10Z</dcterms:created>
  <dcterms:modified xsi:type="dcterms:W3CDTF">2025-02-19T13:25:04Z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