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5" r:id="rId12"/>
    <p:sldId id="2146847064" r:id="rId13"/>
    <p:sldId id="2146847063" r:id="rId14"/>
    <p:sldId id="2146847062" r:id="rId15"/>
    <p:sldId id="2146847061" r:id="rId16"/>
    <p:sldId id="214684705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Chalasni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Prudhvi Sai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Chalasni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Prudhvi Sai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Dr.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Lankapalli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Bullaya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00E3-D379-E8DB-3B70-50A87C97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921B1B-5F76-252E-3DC1-952554C97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9608" y="2577796"/>
            <a:ext cx="5412783" cy="1702408"/>
          </a:xfrm>
        </p:spPr>
      </p:pic>
    </p:spTree>
    <p:extLst>
      <p:ext uri="{BB962C8B-B14F-4D97-AF65-F5344CB8AC3E}">
        <p14:creationId xmlns:p14="http://schemas.microsoft.com/office/powerpoint/2010/main" val="349111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Conclude your project concerning your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goal of this project is to develop a method for securely transmitting sensitive information within an image file using steganography techniques. Steganography allows for the concealment of a secret message within a non-secret medium (in this case, an image), providing an additional layer of security beyond traditional encryption.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9369EF6-BA90-29CB-6AF9-B559B19114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8992" y="-411162"/>
            <a:ext cx="11614150" cy="556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Python is chosen for its extensive library support and ease of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image processing and manipulation.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operating system interactions, such as opening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 (Python Imaging Library)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Could be used for additional image manipulation and processing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423CD45-694C-D939-1217-0BF236FBF1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405007"/>
            <a:ext cx="10705117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Encoding and Decoding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project allows users to hide and retrieve secret messages within images almost instantly.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Image Quality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technique ensures the image looks unchanged to the human eye, making it hard to detect any hidden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Input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Users can add a passcode for an extra layer of security, ensuring only authorized individuals can decode the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Compatibility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Implemented in Python, the tool can run on various operating systems like Windows, macOS, and Linux.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325564-8937-E99A-068E-A5E4928278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319328"/>
            <a:ext cx="1050167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Can securely share sensitive information without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Whistleblowers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Can transmit critical information safely and discreetly.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Can communicate securely in regions with limited freedom of speech.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Professionals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Can share confidential information within images to authorized colleagues.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Everyday Users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Can use it for personal, secure communication with friends and family.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85DA4E2-D926-7229-FCC9-FE5D3C272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482244"/>
            <a:ext cx="9073497" cy="467360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97E1-717B-2315-C3AE-78F7D94F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D873D-0B1E-1B08-CAFC-8F4E05F5C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482244"/>
            <a:ext cx="8181588" cy="4673600"/>
          </a:xfrm>
        </p:spPr>
      </p:pic>
    </p:spTree>
    <p:extLst>
      <p:ext uri="{BB962C8B-B14F-4D97-AF65-F5344CB8AC3E}">
        <p14:creationId xmlns:p14="http://schemas.microsoft.com/office/powerpoint/2010/main" val="278419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DCE4-C49C-9980-6529-2EE6DDE7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44BD9C-9D0A-8E61-A706-B9651031E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625" y="2267163"/>
            <a:ext cx="5696749" cy="2323674"/>
          </a:xfrm>
        </p:spPr>
      </p:pic>
    </p:spTree>
    <p:extLst>
      <p:ext uri="{BB962C8B-B14F-4D97-AF65-F5344CB8AC3E}">
        <p14:creationId xmlns:p14="http://schemas.microsoft.com/office/powerpoint/2010/main" val="31086761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37</TotalTime>
  <Words>348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PRUDHVI Sai</cp:lastModifiedBy>
  <cp:revision>27</cp:revision>
  <dcterms:created xsi:type="dcterms:W3CDTF">2021-05-26T16:50:10Z</dcterms:created>
  <dcterms:modified xsi:type="dcterms:W3CDTF">2025-02-19T13:14:31Z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