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notesMasterIdLst>
    <p:notesMasterId r:id="rId24"/>
  </p:notesMasterIdLst>
  <p:handoutMasterIdLst>
    <p:handoutMasterId r:id="rId25"/>
  </p:handoutMasterIdLst>
  <p:sldIdLst>
    <p:sldId id="256" r:id="rId5"/>
    <p:sldId id="279" r:id="rId6"/>
    <p:sldId id="280" r:id="rId7"/>
    <p:sldId id="300" r:id="rId8"/>
    <p:sldId id="259" r:id="rId9"/>
    <p:sldId id="291" r:id="rId10"/>
    <p:sldId id="292" r:id="rId11"/>
    <p:sldId id="287" r:id="rId12"/>
    <p:sldId id="293" r:id="rId13"/>
    <p:sldId id="294" r:id="rId14"/>
    <p:sldId id="295" r:id="rId15"/>
    <p:sldId id="297" r:id="rId16"/>
    <p:sldId id="296" r:id="rId17"/>
    <p:sldId id="298" r:id="rId18"/>
    <p:sldId id="299" r:id="rId19"/>
    <p:sldId id="290" r:id="rId20"/>
    <p:sldId id="301" r:id="rId21"/>
    <p:sldId id="302"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8" userDrawn="1">
          <p15:clr>
            <a:srgbClr val="A4A3A4"/>
          </p15:clr>
        </p15:guide>
        <p15:guide id="2" pos="7080" userDrawn="1">
          <p15:clr>
            <a:srgbClr val="A4A3A4"/>
          </p15:clr>
        </p15:guide>
        <p15:guide id="3" pos="511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6432" autoAdjust="0"/>
  </p:normalViewPr>
  <p:slideViewPr>
    <p:cSldViewPr snapToGrid="0">
      <p:cViewPr varScale="1">
        <p:scale>
          <a:sx n="91" d="100"/>
          <a:sy n="91" d="100"/>
        </p:scale>
        <p:origin x="322" y="77"/>
      </p:cViewPr>
      <p:guideLst>
        <p:guide orient="horz" pos="1848"/>
        <p:guide pos="7080"/>
        <p:guide pos="5112"/>
      </p:guideLst>
    </p:cSldViewPr>
  </p:slideViewPr>
  <p:outlineViewPr>
    <p:cViewPr>
      <p:scale>
        <a:sx n="33" d="100"/>
        <a:sy n="33" d="100"/>
      </p:scale>
      <p:origin x="0" y="-4819"/>
    </p:cViewPr>
  </p:outlineViewPr>
  <p:notesTextViewPr>
    <p:cViewPr>
      <p:scale>
        <a:sx n="1" d="1"/>
        <a:sy n="1" d="1"/>
      </p:scale>
      <p:origin x="0" y="0"/>
    </p:cViewPr>
  </p:notesTextViewPr>
  <p:sorterViewPr>
    <p:cViewPr>
      <p:scale>
        <a:sx n="90" d="100"/>
        <a:sy n="90" d="100"/>
      </p:scale>
      <p:origin x="0" y="0"/>
    </p:cViewPr>
  </p:sorterViewPr>
  <p:notesViewPr>
    <p:cSldViewPr snapToGrid="0">
      <p:cViewPr varScale="1">
        <p:scale>
          <a:sx n="65" d="100"/>
          <a:sy n="65" d="100"/>
        </p:scale>
        <p:origin x="845"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80AE3C0-C0E9-40F8-963A-C710B0868C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DB19749-4C26-46F6-A13E-4F2E91EC14F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AB2F5F-49ED-40E3-A1A5-941FF8279870}" type="datetimeFigureOut">
              <a:rPr lang="en-US" smtClean="0"/>
              <a:t>7/13/2023</a:t>
            </a:fld>
            <a:endParaRPr lang="en-US" dirty="0"/>
          </a:p>
        </p:txBody>
      </p:sp>
      <p:sp>
        <p:nvSpPr>
          <p:cNvPr id="4" name="Footer Placeholder 3">
            <a:extLst>
              <a:ext uri="{FF2B5EF4-FFF2-40B4-BE49-F238E27FC236}">
                <a16:creationId xmlns:a16="http://schemas.microsoft.com/office/drawing/2014/main" id="{49826E5B-3572-4EEA-91A0-FE0838ED61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81D8116-DB0F-4C4A-85AD-5331C0D78B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4DB74FA-BCF5-412C-B474-5CA730E53DF5}" type="slidenum">
              <a:rPr lang="en-US" smtClean="0"/>
              <a:t>‹#›</a:t>
            </a:fld>
            <a:endParaRPr lang="en-US" dirty="0"/>
          </a:p>
        </p:txBody>
      </p:sp>
    </p:spTree>
    <p:extLst>
      <p:ext uri="{BB962C8B-B14F-4D97-AF65-F5344CB8AC3E}">
        <p14:creationId xmlns:p14="http://schemas.microsoft.com/office/powerpoint/2010/main" val="1425645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2C1060-699B-414A-8D16-7630F8BDD05E}" type="datetimeFigureOut">
              <a:rPr lang="en-US" smtClean="0"/>
              <a:t>7/13/2023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ADF348-2A86-4531-BD4E-BD8C0BBDAD47}" type="slidenum">
              <a:rPr lang="en-US" smtClean="0"/>
              <a:t>‹#›</a:t>
            </a:fld>
            <a:endParaRPr lang="en-US" dirty="0"/>
          </a:p>
        </p:txBody>
      </p:sp>
    </p:spTree>
    <p:extLst>
      <p:ext uri="{BB962C8B-B14F-4D97-AF65-F5344CB8AC3E}">
        <p14:creationId xmlns:p14="http://schemas.microsoft.com/office/powerpoint/2010/main" val="2278876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D51245-A7A5-4517-A4C5-F741FAE668F7}" type="slidenum">
              <a:rPr lang="en-US" smtClean="0"/>
              <a:t>3</a:t>
            </a:fld>
            <a:endParaRPr lang="en-US" dirty="0"/>
          </a:p>
        </p:txBody>
      </p:sp>
    </p:spTree>
    <p:extLst>
      <p:ext uri="{BB962C8B-B14F-4D97-AF65-F5344CB8AC3E}">
        <p14:creationId xmlns:p14="http://schemas.microsoft.com/office/powerpoint/2010/main" val="1461130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D51245-A7A5-4517-A4C5-F741FAE668F7}" type="slidenum">
              <a:rPr lang="en-US" smtClean="0"/>
              <a:t>19</a:t>
            </a:fld>
            <a:endParaRPr lang="en-US" dirty="0"/>
          </a:p>
        </p:txBody>
      </p:sp>
    </p:spTree>
    <p:extLst>
      <p:ext uri="{BB962C8B-B14F-4D97-AF65-F5344CB8AC3E}">
        <p14:creationId xmlns:p14="http://schemas.microsoft.com/office/powerpoint/2010/main" val="26442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1947BE1-D586-49AE-B2E6-EE426AA239B3}"/>
              </a:ext>
              <a:ext uri="{C183D7F6-B498-43B3-948B-1728B52AA6E4}">
                <adec:decorative xmlns:adec="http://schemas.microsoft.com/office/drawing/2017/decorative" val="1"/>
              </a:ext>
            </a:extLst>
          </p:cNvPr>
          <p:cNvSpPr/>
          <p:nvPr userDrawn="1"/>
        </p:nvSpPr>
        <p:spPr>
          <a:xfrm>
            <a:off x="0" y="0"/>
            <a:ext cx="7532914"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4C316E-D918-422D-AC5F-D93C59AB674F}"/>
              </a:ext>
            </a:extLst>
          </p:cNvPr>
          <p:cNvSpPr>
            <a:spLocks noGrp="1"/>
          </p:cNvSpPr>
          <p:nvPr>
            <p:ph type="title" hasCustomPrompt="1"/>
          </p:nvPr>
        </p:nvSpPr>
        <p:spPr>
          <a:xfrm>
            <a:off x="640078" y="627016"/>
            <a:ext cx="6389027" cy="5601790"/>
          </a:xfrm>
        </p:spPr>
        <p:txBody>
          <a:bodyPr>
            <a:noAutofit/>
          </a:bodyPr>
          <a:lstStyle>
            <a:lvl1pPr algn="r">
              <a:lnSpc>
                <a:spcPct val="101000"/>
              </a:lnSpc>
              <a:spcBef>
                <a:spcPts val="700"/>
              </a:spcBef>
              <a:spcAft>
                <a:spcPts val="700"/>
              </a:spcAft>
              <a:defRPr sz="8000" baseline="0"/>
            </a:lvl1pPr>
          </a:lstStyle>
          <a:p>
            <a:r>
              <a:rPr lang="en-US" dirty="0"/>
              <a:t>Click to edit Master TEXT style</a:t>
            </a:r>
          </a:p>
        </p:txBody>
      </p:sp>
      <p:sp>
        <p:nvSpPr>
          <p:cNvPr id="12" name="Text Placeholder 11">
            <a:extLst>
              <a:ext uri="{FF2B5EF4-FFF2-40B4-BE49-F238E27FC236}">
                <a16:creationId xmlns:a16="http://schemas.microsoft.com/office/drawing/2014/main" id="{4B4012DC-9879-489B-B525-C474C5DD299D}"/>
              </a:ext>
            </a:extLst>
          </p:cNvPr>
          <p:cNvSpPr>
            <a:spLocks noGrp="1"/>
          </p:cNvSpPr>
          <p:nvPr>
            <p:ph type="body" sz="quarter" idx="11"/>
          </p:nvPr>
        </p:nvSpPr>
        <p:spPr>
          <a:xfrm>
            <a:off x="8029797" y="627016"/>
            <a:ext cx="3199034" cy="5590903"/>
          </a:xfrm>
        </p:spPr>
        <p:txBody>
          <a:bodyPr anchor="ctr">
            <a:normAutofit/>
          </a:bodyPr>
          <a:lstStyle>
            <a:lvl1pPr>
              <a:defRPr lang="en-US" sz="2600" kern="1200" spc="50" baseline="0" dirty="0" smtClean="0">
                <a:solidFill>
                  <a:schemeClr val="tx1"/>
                </a:solidFill>
                <a:latin typeface="+mn-lt"/>
                <a:ea typeface="+mn-ea"/>
                <a:cs typeface="Calibri"/>
              </a:defRPr>
            </a:lvl1pPr>
            <a:lvl2pPr marL="0" indent="0">
              <a:buNone/>
              <a:defRPr/>
            </a:lvl2pPr>
          </a:lstStyle>
          <a:p>
            <a:pPr lvl="0"/>
            <a:r>
              <a:rPr lang="en-US"/>
              <a:t>Click to edit Master text styles</a:t>
            </a:r>
          </a:p>
        </p:txBody>
      </p:sp>
    </p:spTree>
    <p:extLst>
      <p:ext uri="{BB962C8B-B14F-4D97-AF65-F5344CB8AC3E}">
        <p14:creationId xmlns:p14="http://schemas.microsoft.com/office/powerpoint/2010/main" val="2314051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9DF7571-A130-4054-9513-4BDAC9AE5360}"/>
              </a:ext>
            </a:extLst>
          </p:cNvPr>
          <p:cNvSpPr>
            <a:spLocks noGrp="1"/>
          </p:cNvSpPr>
          <p:nvPr>
            <p:ph type="title"/>
          </p:nvPr>
        </p:nvSpPr>
        <p:spPr>
          <a:xfrm>
            <a:off x="771830" y="635000"/>
            <a:ext cx="5171770" cy="2039374"/>
          </a:xfrm>
        </p:spPr>
        <p:txBody>
          <a:bodyPr anchor="b">
            <a:noAutofit/>
          </a:bodyPr>
          <a:lstStyle>
            <a:lvl1pPr>
              <a:lnSpc>
                <a:spcPct val="101000"/>
              </a:lnSpc>
              <a:spcBef>
                <a:spcPts val="700"/>
              </a:spcBef>
              <a:spcAft>
                <a:spcPts val="700"/>
              </a:spcAft>
              <a:defRPr sz="6600" baseline="0"/>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DCA27FA5-F6EE-4784-AC43-76381FC2CD94}"/>
              </a:ext>
            </a:extLst>
          </p:cNvPr>
          <p:cNvSpPr>
            <a:spLocks noGrp="1"/>
          </p:cNvSpPr>
          <p:nvPr>
            <p:ph type="body" sz="quarter" idx="18"/>
          </p:nvPr>
        </p:nvSpPr>
        <p:spPr>
          <a:xfrm>
            <a:off x="761998" y="2911475"/>
            <a:ext cx="4500563" cy="3311525"/>
          </a:xfrm>
        </p:spPr>
        <p:txBody>
          <a:bodyPr>
            <a:normAutofit/>
          </a:bodyPr>
          <a:lstStyle>
            <a:lvl1pPr>
              <a:defRPr lang="en-US" sz="2200" kern="1200" spc="50" baseline="0" dirty="0" smtClean="0">
                <a:solidFill>
                  <a:schemeClr val="bg1"/>
                </a:solidFill>
                <a:latin typeface="+mn-lt"/>
                <a:ea typeface="+mn-ea"/>
                <a:cs typeface="+mn-cs"/>
              </a:defRPr>
            </a:lvl1pPr>
          </a:lstStyle>
          <a:p>
            <a:pPr lvl="0"/>
            <a:r>
              <a:rPr lang="en-US"/>
              <a:t>Click to edit Master text styles</a:t>
            </a:r>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14" name="Picture Placeholder 13">
            <a:extLst>
              <a:ext uri="{FF2B5EF4-FFF2-40B4-BE49-F238E27FC236}">
                <a16:creationId xmlns:a16="http://schemas.microsoft.com/office/drawing/2014/main" id="{7094F8F4-63E4-4A00-8F98-09219DA987A3}"/>
              </a:ext>
            </a:extLst>
          </p:cNvPr>
          <p:cNvSpPr>
            <a:spLocks noGrp="1"/>
          </p:cNvSpPr>
          <p:nvPr>
            <p:ph type="pic" sz="quarter" idx="13"/>
          </p:nvPr>
        </p:nvSpPr>
        <p:spPr>
          <a:xfrm>
            <a:off x="6742113" y="639763"/>
            <a:ext cx="2198687" cy="2546350"/>
          </a:xfrm>
        </p:spPr>
        <p:txBody>
          <a:bodyPr/>
          <a:lstStyle/>
          <a:p>
            <a:r>
              <a:rPr lang="en-US"/>
              <a:t>Click icon to add picture</a:t>
            </a:r>
            <a:endParaRPr lang="en-US" dirty="0"/>
          </a:p>
        </p:txBody>
      </p:sp>
      <p:sp>
        <p:nvSpPr>
          <p:cNvPr id="16" name="Picture Placeholder 15">
            <a:extLst>
              <a:ext uri="{FF2B5EF4-FFF2-40B4-BE49-F238E27FC236}">
                <a16:creationId xmlns:a16="http://schemas.microsoft.com/office/drawing/2014/main" id="{B34D9F00-72E9-433A-9427-8DA07653B252}"/>
              </a:ext>
            </a:extLst>
          </p:cNvPr>
          <p:cNvSpPr>
            <a:spLocks noGrp="1"/>
          </p:cNvSpPr>
          <p:nvPr>
            <p:ph type="pic" sz="quarter" idx="14"/>
          </p:nvPr>
        </p:nvSpPr>
        <p:spPr>
          <a:xfrm>
            <a:off x="9337675" y="638175"/>
            <a:ext cx="2198688" cy="2546350"/>
          </a:xfrm>
        </p:spPr>
        <p:txBody>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1AD0C148-B6DB-4D32-B139-403A6AEC3DDF}"/>
              </a:ext>
            </a:extLst>
          </p:cNvPr>
          <p:cNvSpPr>
            <a:spLocks noGrp="1"/>
          </p:cNvSpPr>
          <p:nvPr>
            <p:ph type="pic" sz="quarter" idx="15"/>
          </p:nvPr>
        </p:nvSpPr>
        <p:spPr>
          <a:xfrm>
            <a:off x="6742113" y="3668713"/>
            <a:ext cx="2198687" cy="2554287"/>
          </a:xfrm>
        </p:spPr>
        <p:txBody>
          <a:bodyPr/>
          <a:lstStyle/>
          <a:p>
            <a:r>
              <a:rPr lang="en-US"/>
              <a:t>Click icon to add picture</a:t>
            </a:r>
            <a:endParaRPr lang="en-US" dirty="0"/>
          </a:p>
        </p:txBody>
      </p:sp>
      <p:sp>
        <p:nvSpPr>
          <p:cNvPr id="20" name="Picture Placeholder 19">
            <a:extLst>
              <a:ext uri="{FF2B5EF4-FFF2-40B4-BE49-F238E27FC236}">
                <a16:creationId xmlns:a16="http://schemas.microsoft.com/office/drawing/2014/main" id="{D9D424B8-9E08-469D-88C8-019306CA382E}"/>
              </a:ext>
            </a:extLst>
          </p:cNvPr>
          <p:cNvSpPr>
            <a:spLocks noGrp="1"/>
          </p:cNvSpPr>
          <p:nvPr>
            <p:ph type="pic" sz="quarter" idx="16"/>
          </p:nvPr>
        </p:nvSpPr>
        <p:spPr>
          <a:xfrm>
            <a:off x="9337675" y="3668713"/>
            <a:ext cx="2198688" cy="2546350"/>
          </a:xfrm>
        </p:spPr>
        <p:txBody>
          <a:bodyPr/>
          <a:lstStyle/>
          <a:p>
            <a:r>
              <a:rPr lang="en-US"/>
              <a:t>Click icon to add picture</a:t>
            </a:r>
            <a:endParaRPr lang="en-US" dirty="0"/>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defRPr/>
            </a:lvl1pPr>
          </a:lstStyle>
          <a:p>
            <a:r>
              <a:rPr lang="en-US" dirty="0"/>
              <a:t>20XX</a:t>
            </a: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054925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D15A25-1111-478B-8F77-D992652C71C2}"/>
              </a:ext>
              <a:ext uri="{C183D7F6-B498-43B3-948B-1728B52AA6E4}">
                <adec:decorative xmlns:adec="http://schemas.microsoft.com/office/drawing/2017/decorative" val="1"/>
              </a:ext>
            </a:extLst>
          </p:cNvPr>
          <p:cNvSpPr/>
          <p:nvPr userDrawn="1"/>
        </p:nvSpPr>
        <p:spPr>
          <a:xfrm>
            <a:off x="3990108" y="1225106"/>
            <a:ext cx="8201891" cy="39518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066A3D1-C594-4520-A142-F0D3F59C5F3E}"/>
              </a:ext>
            </a:extLst>
          </p:cNvPr>
          <p:cNvSpPr>
            <a:spLocks noGrp="1"/>
          </p:cNvSpPr>
          <p:nvPr>
            <p:ph type="title"/>
          </p:nvPr>
        </p:nvSpPr>
        <p:spPr>
          <a:xfrm>
            <a:off x="4555193" y="3036762"/>
            <a:ext cx="7136064" cy="1700784"/>
          </a:xfrm>
        </p:spPr>
        <p:txBody>
          <a:bodyPr/>
          <a:lstStyle>
            <a:lvl1pPr>
              <a:lnSpc>
                <a:spcPct val="101000"/>
              </a:lnSpc>
              <a:spcBef>
                <a:spcPts val="700"/>
              </a:spcBef>
              <a:spcAft>
                <a:spcPts val="700"/>
              </a:spcAft>
              <a:defRPr baseline="0"/>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42FBE291-E88A-44C5-884C-183EE7F67EE3}"/>
              </a:ext>
            </a:extLst>
          </p:cNvPr>
          <p:cNvSpPr>
            <a:spLocks noGrp="1"/>
          </p:cNvSpPr>
          <p:nvPr>
            <p:ph type="pic" sz="quarter" idx="15"/>
          </p:nvPr>
        </p:nvSpPr>
        <p:spPr>
          <a:xfrm>
            <a:off x="-12804" y="1225484"/>
            <a:ext cx="4059934" cy="3951807"/>
          </a:xfrm>
        </p:spPr>
        <p:txBody>
          <a:bodyPr/>
          <a:lstStyle/>
          <a:p>
            <a:r>
              <a:rPr lang="en-US"/>
              <a:t>Click icon to add picture</a:t>
            </a:r>
            <a:endParaRPr lang="en-US" dirty="0"/>
          </a:p>
        </p:txBody>
      </p:sp>
      <p:sp>
        <p:nvSpPr>
          <p:cNvPr id="7" name="Content Placeholder 2">
            <a:extLst>
              <a:ext uri="{FF2B5EF4-FFF2-40B4-BE49-F238E27FC236}">
                <a16:creationId xmlns:a16="http://schemas.microsoft.com/office/drawing/2014/main" id="{51FF791A-8D73-49AD-8569-7F4FE14648E6}"/>
              </a:ext>
            </a:extLst>
          </p:cNvPr>
          <p:cNvSpPr>
            <a:spLocks noGrp="1"/>
          </p:cNvSpPr>
          <p:nvPr>
            <p:ph idx="1"/>
          </p:nvPr>
        </p:nvSpPr>
        <p:spPr>
          <a:xfrm>
            <a:off x="4547779" y="5355583"/>
            <a:ext cx="2270162" cy="577153"/>
          </a:xfrm>
        </p:spPr>
        <p:txBody>
          <a:bodyPr>
            <a:normAutofit/>
          </a:bodyPr>
          <a:lstStyle>
            <a:lvl1pPr>
              <a:defRPr sz="1600">
                <a:solidFill>
                  <a:schemeClr val="tx1"/>
                </a:solidFill>
              </a:defRPr>
            </a:lvl1pPr>
          </a:lstStyle>
          <a:p>
            <a:pPr lvl="0"/>
            <a:r>
              <a:rPr lang="en-US">
                <a:cs typeface="Calibri"/>
              </a:rPr>
              <a:t>Click to edit Master text styles</a:t>
            </a:r>
          </a:p>
        </p:txBody>
      </p:sp>
      <p:sp>
        <p:nvSpPr>
          <p:cNvPr id="13" name="Content Placeholder 2">
            <a:extLst>
              <a:ext uri="{FF2B5EF4-FFF2-40B4-BE49-F238E27FC236}">
                <a16:creationId xmlns:a16="http://schemas.microsoft.com/office/drawing/2014/main" id="{C16F6145-A1AE-4CDA-AE26-E8FDEFAAB395}"/>
              </a:ext>
            </a:extLst>
          </p:cNvPr>
          <p:cNvSpPr>
            <a:spLocks noGrp="1"/>
          </p:cNvSpPr>
          <p:nvPr>
            <p:ph idx="16"/>
          </p:nvPr>
        </p:nvSpPr>
        <p:spPr>
          <a:xfrm>
            <a:off x="6984437" y="5355583"/>
            <a:ext cx="2270162" cy="577153"/>
          </a:xfrm>
        </p:spPr>
        <p:txBody>
          <a:bodyPr>
            <a:normAutofit/>
          </a:bodyPr>
          <a:lstStyle>
            <a:lvl1pPr>
              <a:defRPr sz="1600">
                <a:solidFill>
                  <a:schemeClr val="tx1"/>
                </a:solidFill>
              </a:defRPr>
            </a:lvl1pPr>
          </a:lstStyle>
          <a:p>
            <a:pPr lvl="0"/>
            <a:r>
              <a:rPr lang="en-US">
                <a:cs typeface="Calibri"/>
              </a:rPr>
              <a:t>Click to edit Master text styles</a:t>
            </a:r>
          </a:p>
        </p:txBody>
      </p:sp>
      <p:sp>
        <p:nvSpPr>
          <p:cNvPr id="15" name="Content Placeholder 2">
            <a:extLst>
              <a:ext uri="{FF2B5EF4-FFF2-40B4-BE49-F238E27FC236}">
                <a16:creationId xmlns:a16="http://schemas.microsoft.com/office/drawing/2014/main" id="{3FDD02FA-6843-4E54-ACDC-AFEAFB4EFAA9}"/>
              </a:ext>
            </a:extLst>
          </p:cNvPr>
          <p:cNvSpPr>
            <a:spLocks noGrp="1"/>
          </p:cNvSpPr>
          <p:nvPr>
            <p:ph idx="17"/>
          </p:nvPr>
        </p:nvSpPr>
        <p:spPr>
          <a:xfrm>
            <a:off x="9421095" y="5355583"/>
            <a:ext cx="2270162" cy="577153"/>
          </a:xfrm>
        </p:spPr>
        <p:txBody>
          <a:bodyPr>
            <a:normAutofit/>
          </a:bodyPr>
          <a:lstStyle>
            <a:lvl1pPr>
              <a:defRPr sz="1600">
                <a:solidFill>
                  <a:schemeClr val="tx1"/>
                </a:solidFill>
              </a:defRPr>
            </a:lvl1pPr>
          </a:lstStyle>
          <a:p>
            <a:pPr lvl="0"/>
            <a:r>
              <a:rPr lang="en-US">
                <a:cs typeface="Calibri"/>
              </a:rPr>
              <a:t>Click to edit Master text styles</a:t>
            </a:r>
          </a:p>
        </p:txBody>
      </p:sp>
      <p:sp>
        <p:nvSpPr>
          <p:cNvPr id="4" name="Footer Placeholder 3">
            <a:extLst>
              <a:ext uri="{FF2B5EF4-FFF2-40B4-BE49-F238E27FC236}">
                <a16:creationId xmlns:a16="http://schemas.microsoft.com/office/drawing/2014/main" id="{B9B99AED-D702-41BF-B21E-9BFB06308223}"/>
              </a:ext>
            </a:extLst>
          </p:cNvPr>
          <p:cNvSpPr>
            <a:spLocks noGrp="1"/>
          </p:cNvSpPr>
          <p:nvPr>
            <p:ph type="ftr" sz="quarter" idx="11"/>
          </p:nvPr>
        </p:nvSpPr>
        <p:spPr>
          <a:xfrm>
            <a:off x="960120" y="6356350"/>
            <a:ext cx="3405051" cy="365125"/>
          </a:xfrm>
        </p:spPr>
        <p:txBody>
          <a:bodyPr/>
          <a:lstStyle/>
          <a:p>
            <a:r>
              <a:rPr lang="en-US" dirty="0"/>
              <a:t>Sample Footer Text</a:t>
            </a:r>
          </a:p>
        </p:txBody>
      </p:sp>
      <p:sp>
        <p:nvSpPr>
          <p:cNvPr id="3" name="Date Placeholder 2">
            <a:extLst>
              <a:ext uri="{FF2B5EF4-FFF2-40B4-BE49-F238E27FC236}">
                <a16:creationId xmlns:a16="http://schemas.microsoft.com/office/drawing/2014/main" id="{2674C4BB-67B0-4BF7-A7D4-4222652EDB8C}"/>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5" name="Slide Number Placeholder 4">
            <a:extLst>
              <a:ext uri="{FF2B5EF4-FFF2-40B4-BE49-F238E27FC236}">
                <a16:creationId xmlns:a16="http://schemas.microsoft.com/office/drawing/2014/main" id="{4952C385-1FC3-453C-952E-8DDB1B052FF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158245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D15A25-1111-478B-8F77-D992652C71C2}"/>
              </a:ext>
              <a:ext uri="{C183D7F6-B498-43B3-948B-1728B52AA6E4}">
                <adec:decorative xmlns:adec="http://schemas.microsoft.com/office/drawing/2017/decorative" val="1"/>
              </a:ext>
            </a:extLst>
          </p:cNvPr>
          <p:cNvSpPr/>
          <p:nvPr userDrawn="1"/>
        </p:nvSpPr>
        <p:spPr>
          <a:xfrm>
            <a:off x="0" y="2264985"/>
            <a:ext cx="5297764" cy="39521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93472D-332A-4010-9FEA-8E1E9AE7E18F}"/>
              </a:ext>
            </a:extLst>
          </p:cNvPr>
          <p:cNvSpPr>
            <a:spLocks noGrp="1"/>
          </p:cNvSpPr>
          <p:nvPr>
            <p:ph type="title" hasCustomPrompt="1"/>
          </p:nvPr>
        </p:nvSpPr>
        <p:spPr>
          <a:xfrm>
            <a:off x="966213" y="336958"/>
            <a:ext cx="10616187" cy="1700784"/>
          </a:xfrm>
        </p:spPr>
        <p:txBody>
          <a:bodyPr/>
          <a:lstStyle>
            <a:lvl1pPr>
              <a:lnSpc>
                <a:spcPct val="101000"/>
              </a:lnSpc>
              <a:spcBef>
                <a:spcPts val="700"/>
              </a:spcBef>
              <a:spcAft>
                <a:spcPts val="700"/>
              </a:spcAft>
              <a:defRPr baseline="0">
                <a:solidFill>
                  <a:schemeClr val="tx1"/>
                </a:solidFill>
              </a:defRPr>
            </a:lvl1pPr>
          </a:lstStyle>
          <a:p>
            <a:r>
              <a:rPr lang="en-US" dirty="0"/>
              <a:t>Click to edit Master TEXT</a:t>
            </a:r>
          </a:p>
        </p:txBody>
      </p:sp>
      <p:sp>
        <p:nvSpPr>
          <p:cNvPr id="7" name="Content Placeholder 2">
            <a:extLst>
              <a:ext uri="{FF2B5EF4-FFF2-40B4-BE49-F238E27FC236}">
                <a16:creationId xmlns:a16="http://schemas.microsoft.com/office/drawing/2014/main" id="{51FF791A-8D73-49AD-8569-7F4FE14648E6}"/>
              </a:ext>
            </a:extLst>
          </p:cNvPr>
          <p:cNvSpPr>
            <a:spLocks noGrp="1"/>
          </p:cNvSpPr>
          <p:nvPr>
            <p:ph idx="1" hasCustomPrompt="1"/>
          </p:nvPr>
        </p:nvSpPr>
        <p:spPr>
          <a:xfrm>
            <a:off x="960120" y="2587752"/>
            <a:ext cx="3694176" cy="3258102"/>
          </a:xfrm>
        </p:spPr>
        <p:txBody>
          <a:bodyPr>
            <a:normAutofit/>
          </a:bodyPr>
          <a:lstStyle>
            <a:lvl1pPr>
              <a:defRPr>
                <a:solidFill>
                  <a:schemeClr val="bg1"/>
                </a:solidFill>
              </a:defRPr>
            </a:lvl1pPr>
          </a:lstStyle>
          <a:p>
            <a:r>
              <a:rPr lang="en-US" dirty="0">
                <a:cs typeface="Calibri"/>
              </a:rPr>
              <a:t>Click to edit master text style</a:t>
            </a:r>
          </a:p>
          <a:p>
            <a:endParaRPr lang="en-US" dirty="0">
              <a:cs typeface="Calibri"/>
            </a:endParaRPr>
          </a:p>
        </p:txBody>
      </p:sp>
      <p:sp>
        <p:nvSpPr>
          <p:cNvPr id="14" name="Picture Placeholder 13">
            <a:extLst>
              <a:ext uri="{FF2B5EF4-FFF2-40B4-BE49-F238E27FC236}">
                <a16:creationId xmlns:a16="http://schemas.microsoft.com/office/drawing/2014/main" id="{69D1BED5-2D39-40ED-92F5-CF06BE8A759C}"/>
              </a:ext>
            </a:extLst>
          </p:cNvPr>
          <p:cNvSpPr>
            <a:spLocks noGrp="1"/>
          </p:cNvSpPr>
          <p:nvPr>
            <p:ph type="pic" sz="quarter" idx="14"/>
          </p:nvPr>
        </p:nvSpPr>
        <p:spPr>
          <a:xfrm>
            <a:off x="5297764" y="2265363"/>
            <a:ext cx="3479524" cy="3951287"/>
          </a:xfrm>
        </p:spPr>
        <p:txBody>
          <a:bodyPr/>
          <a:lstStyle/>
          <a:p>
            <a:r>
              <a:rPr lang="en-US"/>
              <a:t>Click icon to add picture</a:t>
            </a:r>
            <a:endParaRPr lang="en-US" dirty="0"/>
          </a:p>
        </p:txBody>
      </p:sp>
      <p:sp>
        <p:nvSpPr>
          <p:cNvPr id="16" name="Picture Placeholder 15">
            <a:extLst>
              <a:ext uri="{FF2B5EF4-FFF2-40B4-BE49-F238E27FC236}">
                <a16:creationId xmlns:a16="http://schemas.microsoft.com/office/drawing/2014/main" id="{42FBE291-E88A-44C5-884C-183EE7F67EE3}"/>
              </a:ext>
            </a:extLst>
          </p:cNvPr>
          <p:cNvSpPr>
            <a:spLocks noGrp="1"/>
          </p:cNvSpPr>
          <p:nvPr>
            <p:ph type="pic" sz="quarter" idx="15"/>
          </p:nvPr>
        </p:nvSpPr>
        <p:spPr>
          <a:xfrm>
            <a:off x="8777288" y="2265363"/>
            <a:ext cx="3414712" cy="3951287"/>
          </a:xfrm>
        </p:spPr>
        <p:txBody>
          <a:bodyPr/>
          <a:lstStyle/>
          <a:p>
            <a:r>
              <a:rPr lang="en-US"/>
              <a:t>Click icon to add picture</a:t>
            </a:r>
            <a:endParaRPr lang="en-US" dirty="0"/>
          </a:p>
        </p:txBody>
      </p:sp>
      <p:sp>
        <p:nvSpPr>
          <p:cNvPr id="4" name="Footer Placeholder 3">
            <a:extLst>
              <a:ext uri="{FF2B5EF4-FFF2-40B4-BE49-F238E27FC236}">
                <a16:creationId xmlns:a16="http://schemas.microsoft.com/office/drawing/2014/main" id="{B9B99AED-D702-41BF-B21E-9BFB06308223}"/>
              </a:ext>
            </a:extLst>
          </p:cNvPr>
          <p:cNvSpPr>
            <a:spLocks noGrp="1"/>
          </p:cNvSpPr>
          <p:nvPr>
            <p:ph type="ftr" sz="quarter" idx="11"/>
          </p:nvPr>
        </p:nvSpPr>
        <p:spPr>
          <a:xfrm>
            <a:off x="960121" y="6356350"/>
            <a:ext cx="3353262" cy="365125"/>
          </a:xfrm>
        </p:spPr>
        <p:txBody>
          <a:bodyPr/>
          <a:lstStyle/>
          <a:p>
            <a:r>
              <a:rPr lang="en-US" dirty="0"/>
              <a:t>Sample Footer Text</a:t>
            </a:r>
          </a:p>
        </p:txBody>
      </p:sp>
      <p:sp>
        <p:nvSpPr>
          <p:cNvPr id="3" name="Date Placeholder 2">
            <a:extLst>
              <a:ext uri="{FF2B5EF4-FFF2-40B4-BE49-F238E27FC236}">
                <a16:creationId xmlns:a16="http://schemas.microsoft.com/office/drawing/2014/main" id="{2674C4BB-67B0-4BF7-A7D4-4222652EDB8C}"/>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5" name="Slide Number Placeholder 4">
            <a:extLst>
              <a:ext uri="{FF2B5EF4-FFF2-40B4-BE49-F238E27FC236}">
                <a16:creationId xmlns:a16="http://schemas.microsoft.com/office/drawing/2014/main" id="{4952C385-1FC3-453C-952E-8DDB1B052FF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735907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EE19D4B2-6593-465B-9A8E-03DFC943441B}"/>
              </a:ext>
            </a:extLst>
          </p:cNvPr>
          <p:cNvSpPr>
            <a:spLocks noGrp="1"/>
          </p:cNvSpPr>
          <p:nvPr>
            <p:ph type="title" hasCustomPrompt="1"/>
          </p:nvPr>
        </p:nvSpPr>
        <p:spPr>
          <a:xfrm>
            <a:off x="960438" y="317499"/>
            <a:ext cx="4500737" cy="2095501"/>
          </a:xfrm>
        </p:spPr>
        <p:txBody>
          <a:bodyPr>
            <a:noAutofit/>
          </a:bodyPr>
          <a:lstStyle>
            <a:lvl1pPr>
              <a:defRPr sz="5400"/>
            </a:lvl1pPr>
          </a:lstStyle>
          <a:p>
            <a:r>
              <a:rPr lang="en-US" sz="5400" dirty="0"/>
              <a:t>Click to edit master text style</a:t>
            </a:r>
          </a:p>
        </p:txBody>
      </p:sp>
      <p:sp>
        <p:nvSpPr>
          <p:cNvPr id="13" name="Content Placeholder 2">
            <a:extLst>
              <a:ext uri="{FF2B5EF4-FFF2-40B4-BE49-F238E27FC236}">
                <a16:creationId xmlns:a16="http://schemas.microsoft.com/office/drawing/2014/main" id="{E309CC8E-0532-4674-9535-1514DA3C14B1}"/>
              </a:ext>
            </a:extLst>
          </p:cNvPr>
          <p:cNvSpPr>
            <a:spLocks noGrp="1"/>
          </p:cNvSpPr>
          <p:nvPr>
            <p:ph idx="1" hasCustomPrompt="1"/>
          </p:nvPr>
        </p:nvSpPr>
        <p:spPr>
          <a:xfrm>
            <a:off x="960438" y="2587625"/>
            <a:ext cx="4500737" cy="3594100"/>
          </a:xfrm>
        </p:spPr>
        <p:txBody>
          <a:bodyPr anchor="ctr">
            <a:normAutofit/>
          </a:bodyPr>
          <a:lstStyle>
            <a:lvl1pPr>
              <a:defRPr sz="2000">
                <a:solidFill>
                  <a:schemeClr val="bg1"/>
                </a:solidFill>
              </a:defRPr>
            </a:lvl1pPr>
          </a:lstStyle>
          <a:p>
            <a:r>
              <a:rPr lang="en-US" sz="2000" dirty="0">
                <a:solidFill>
                  <a:schemeClr val="bg1"/>
                </a:solidFill>
                <a:cs typeface="Calibri"/>
              </a:rPr>
              <a:t>Click to edit master text style</a:t>
            </a:r>
          </a:p>
        </p:txBody>
      </p:sp>
      <p:sp>
        <p:nvSpPr>
          <p:cNvPr id="15" name="Footer Placeholder 8">
            <a:extLst>
              <a:ext uri="{FF2B5EF4-FFF2-40B4-BE49-F238E27FC236}">
                <a16:creationId xmlns:a16="http://schemas.microsoft.com/office/drawing/2014/main" id="{A468A676-C4AD-4F50-936D-1C858E8136CE}"/>
              </a:ext>
            </a:extLst>
          </p:cNvPr>
          <p:cNvSpPr txBox="1">
            <a:spLocks/>
          </p:cNvSpPr>
          <p:nvPr userDrawn="1"/>
        </p:nvSpPr>
        <p:spPr>
          <a:xfrm>
            <a:off x="960438" y="6356350"/>
            <a:ext cx="4981512"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cap="all" spc="5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Sample Footer Text</a:t>
            </a:r>
          </a:p>
        </p:txBody>
      </p:sp>
      <p:sp>
        <p:nvSpPr>
          <p:cNvPr id="3" name="Picture Placeholder 2">
            <a:extLst>
              <a:ext uri="{FF2B5EF4-FFF2-40B4-BE49-F238E27FC236}">
                <a16:creationId xmlns:a16="http://schemas.microsoft.com/office/drawing/2014/main" id="{63537098-0CB9-40F0-99EE-35DF790670B5}"/>
              </a:ext>
            </a:extLst>
          </p:cNvPr>
          <p:cNvSpPr>
            <a:spLocks noGrp="1"/>
          </p:cNvSpPr>
          <p:nvPr>
            <p:ph type="pic" sz="quarter" idx="13"/>
          </p:nvPr>
        </p:nvSpPr>
        <p:spPr>
          <a:xfrm>
            <a:off x="6094474" y="0"/>
            <a:ext cx="3046351" cy="3428363"/>
          </a:xfrm>
        </p:spPr>
        <p:txBody>
          <a:bodyPr/>
          <a:lstStyle/>
          <a:p>
            <a:r>
              <a:rPr lang="en-US"/>
              <a:t>Click icon to add picture</a:t>
            </a:r>
            <a:endParaRPr lang="en-US" dirty="0"/>
          </a:p>
        </p:txBody>
      </p:sp>
      <p:sp>
        <p:nvSpPr>
          <p:cNvPr id="8" name="Picture Placeholder 7">
            <a:extLst>
              <a:ext uri="{FF2B5EF4-FFF2-40B4-BE49-F238E27FC236}">
                <a16:creationId xmlns:a16="http://schemas.microsoft.com/office/drawing/2014/main" id="{6B54A389-080E-45CE-8275-215B7C9B589D}"/>
              </a:ext>
            </a:extLst>
          </p:cNvPr>
          <p:cNvSpPr>
            <a:spLocks noGrp="1"/>
          </p:cNvSpPr>
          <p:nvPr>
            <p:ph type="pic" sz="quarter" idx="14"/>
          </p:nvPr>
        </p:nvSpPr>
        <p:spPr>
          <a:xfrm>
            <a:off x="9148763" y="0"/>
            <a:ext cx="3048000" cy="3429000"/>
          </a:xfrm>
        </p:spPr>
        <p:txBody>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F5006F58-5D95-4392-9D32-BE333EA5493B}"/>
              </a:ext>
            </a:extLst>
          </p:cNvPr>
          <p:cNvSpPr>
            <a:spLocks noGrp="1"/>
          </p:cNvSpPr>
          <p:nvPr>
            <p:ph type="pic" sz="quarter" idx="15"/>
          </p:nvPr>
        </p:nvSpPr>
        <p:spPr>
          <a:xfrm>
            <a:off x="6102350" y="3429000"/>
            <a:ext cx="6076950" cy="3429000"/>
          </a:xfrm>
        </p:spPr>
        <p:txBody>
          <a:bodyPr/>
          <a:lstStyle/>
          <a:p>
            <a:r>
              <a:rPr lang="en-US"/>
              <a:t>Click icon to add picture</a:t>
            </a:r>
            <a:endParaRPr lang="en-US" dirty="0"/>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defRPr/>
            </a:lvl1pPr>
          </a:lstStyle>
          <a:p>
            <a:r>
              <a:rPr lang="en-US" dirty="0"/>
              <a:t>20XX</a:t>
            </a: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651730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 uri="{C183D7F6-B498-43B3-948B-1728B52AA6E4}">
                <adec:decorative xmlns:adec="http://schemas.microsoft.com/office/drawing/2017/decorative" val="1"/>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73844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a:xfrm>
            <a:off x="960120" y="6356350"/>
            <a:ext cx="3236976" cy="365125"/>
          </a:xfrm>
        </p:spPr>
        <p:txBody>
          <a:bodyPr/>
          <a:lstStyle/>
          <a:p>
            <a:r>
              <a:rPr lang="en-US" dirty="0"/>
              <a:t>Sample Footer Text</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fld id="{27CE633F-9882-4A5C-83A2-1109D0C73261}" type="slidenum">
              <a:rPr lang="en-US" smtClean="0"/>
              <a:t>‹#›</a:t>
            </a:fld>
            <a:endParaRPr lang="en-US" dirty="0"/>
          </a:p>
        </p:txBody>
      </p:sp>
    </p:spTree>
    <p:extLst>
      <p:ext uri="{BB962C8B-B14F-4D97-AF65-F5344CB8AC3E}">
        <p14:creationId xmlns:p14="http://schemas.microsoft.com/office/powerpoint/2010/main" val="2388280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EE19D4B2-6593-465B-9A8E-03DFC943441B}"/>
              </a:ext>
            </a:extLst>
          </p:cNvPr>
          <p:cNvSpPr>
            <a:spLocks noGrp="1"/>
          </p:cNvSpPr>
          <p:nvPr>
            <p:ph type="title" hasCustomPrompt="1"/>
          </p:nvPr>
        </p:nvSpPr>
        <p:spPr>
          <a:xfrm>
            <a:off x="5355771" y="1004205"/>
            <a:ext cx="6096000" cy="3725183"/>
          </a:xfrm>
        </p:spPr>
        <p:txBody>
          <a:bodyPr>
            <a:noAutofit/>
          </a:bodyPr>
          <a:lstStyle>
            <a:lvl1pPr>
              <a:defRPr sz="6000"/>
            </a:lvl1pPr>
          </a:lstStyle>
          <a:p>
            <a:r>
              <a:rPr lang="en-US" sz="5400" dirty="0"/>
              <a:t>Click to edit master text style</a:t>
            </a:r>
          </a:p>
        </p:txBody>
      </p:sp>
      <p:sp>
        <p:nvSpPr>
          <p:cNvPr id="3" name="Picture Placeholder 2">
            <a:extLst>
              <a:ext uri="{FF2B5EF4-FFF2-40B4-BE49-F238E27FC236}">
                <a16:creationId xmlns:a16="http://schemas.microsoft.com/office/drawing/2014/main" id="{63537098-0CB9-40F0-99EE-35DF790670B5}"/>
              </a:ext>
            </a:extLst>
          </p:cNvPr>
          <p:cNvSpPr>
            <a:spLocks noGrp="1"/>
          </p:cNvSpPr>
          <p:nvPr>
            <p:ph type="pic" sz="quarter" idx="13"/>
          </p:nvPr>
        </p:nvSpPr>
        <p:spPr>
          <a:xfrm>
            <a:off x="0" y="0"/>
            <a:ext cx="4657345" cy="6858000"/>
          </a:xfrm>
        </p:spPr>
        <p:txBody>
          <a:bodyPr/>
          <a:lstStyle/>
          <a:p>
            <a:r>
              <a:rPr lang="en-US"/>
              <a:t>Click icon to add picture</a:t>
            </a:r>
            <a:endParaRPr lang="en-US" dirty="0"/>
          </a:p>
        </p:txBody>
      </p:sp>
      <p:sp>
        <p:nvSpPr>
          <p:cNvPr id="15" name="Footer Placeholder 8">
            <a:extLst>
              <a:ext uri="{FF2B5EF4-FFF2-40B4-BE49-F238E27FC236}">
                <a16:creationId xmlns:a16="http://schemas.microsoft.com/office/drawing/2014/main" id="{A468A676-C4AD-4F50-936D-1C858E8136CE}"/>
              </a:ext>
            </a:extLst>
          </p:cNvPr>
          <p:cNvSpPr txBox="1">
            <a:spLocks/>
          </p:cNvSpPr>
          <p:nvPr userDrawn="1"/>
        </p:nvSpPr>
        <p:spPr>
          <a:xfrm>
            <a:off x="960438" y="6356350"/>
            <a:ext cx="4981512"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cap="all" spc="5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Sample Footer Text</a:t>
            </a:r>
          </a:p>
        </p:txBody>
      </p:sp>
      <p:sp>
        <p:nvSpPr>
          <p:cNvPr id="13" name="Content Placeholder 2">
            <a:extLst>
              <a:ext uri="{FF2B5EF4-FFF2-40B4-BE49-F238E27FC236}">
                <a16:creationId xmlns:a16="http://schemas.microsoft.com/office/drawing/2014/main" id="{E309CC8E-0532-4674-9535-1514DA3C14B1}"/>
              </a:ext>
            </a:extLst>
          </p:cNvPr>
          <p:cNvSpPr>
            <a:spLocks noGrp="1"/>
          </p:cNvSpPr>
          <p:nvPr>
            <p:ph idx="1" hasCustomPrompt="1"/>
          </p:nvPr>
        </p:nvSpPr>
        <p:spPr>
          <a:xfrm>
            <a:off x="5355771" y="4865914"/>
            <a:ext cx="6096000" cy="532038"/>
          </a:xfrm>
        </p:spPr>
        <p:txBody>
          <a:bodyPr anchor="ctr">
            <a:normAutofit/>
          </a:bodyPr>
          <a:lstStyle>
            <a:lvl1pPr>
              <a:defRPr sz="2800">
                <a:solidFill>
                  <a:schemeClr val="bg1"/>
                </a:solidFill>
              </a:defRPr>
            </a:lvl1pPr>
          </a:lstStyle>
          <a:p>
            <a:r>
              <a:rPr lang="en-US" sz="2000" dirty="0">
                <a:solidFill>
                  <a:schemeClr val="bg1"/>
                </a:solidFill>
                <a:cs typeface="Calibri"/>
              </a:rPr>
              <a:t>Click to edit master text style</a:t>
            </a:r>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lgn="r">
              <a:defRPr>
                <a:solidFill>
                  <a:schemeClr val="bg1"/>
                </a:solidFill>
              </a:defRPr>
            </a:lvl1pPr>
          </a:lstStyle>
          <a:p>
            <a:r>
              <a:rPr lang="en-US" dirty="0"/>
              <a:t>20XX</a:t>
            </a: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lvl1pPr algn="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634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23" name="Picture Placeholder 22">
            <a:extLst>
              <a:ext uri="{FF2B5EF4-FFF2-40B4-BE49-F238E27FC236}">
                <a16:creationId xmlns:a16="http://schemas.microsoft.com/office/drawing/2014/main" id="{91DF4D9E-FD4F-4244-ACD6-44EC4C0494F0}"/>
              </a:ext>
            </a:extLst>
          </p:cNvPr>
          <p:cNvSpPr>
            <a:spLocks noGrp="1"/>
          </p:cNvSpPr>
          <p:nvPr>
            <p:ph type="pic" sz="quarter" idx="13"/>
          </p:nvPr>
        </p:nvSpPr>
        <p:spPr>
          <a:xfrm>
            <a:off x="1066800" y="3048000"/>
            <a:ext cx="1790700" cy="1790700"/>
          </a:xfrm>
        </p:spPr>
        <p:txBody>
          <a:bodyPr/>
          <a:lstStyle/>
          <a:p>
            <a:r>
              <a:rPr lang="en-US"/>
              <a:t>Click icon to add picture</a:t>
            </a:r>
            <a:endParaRPr lang="en-US" dirty="0"/>
          </a:p>
        </p:txBody>
      </p:sp>
      <p:sp>
        <p:nvSpPr>
          <p:cNvPr id="24" name="Picture Placeholder 22">
            <a:extLst>
              <a:ext uri="{FF2B5EF4-FFF2-40B4-BE49-F238E27FC236}">
                <a16:creationId xmlns:a16="http://schemas.microsoft.com/office/drawing/2014/main" id="{44F5B526-8975-4F7C-B558-830FCEE06861}"/>
              </a:ext>
            </a:extLst>
          </p:cNvPr>
          <p:cNvSpPr>
            <a:spLocks noGrp="1"/>
          </p:cNvSpPr>
          <p:nvPr>
            <p:ph type="pic" sz="quarter" idx="14"/>
          </p:nvPr>
        </p:nvSpPr>
        <p:spPr>
          <a:xfrm>
            <a:off x="3821762" y="3048000"/>
            <a:ext cx="1790700" cy="1790700"/>
          </a:xfrm>
        </p:spPr>
        <p:txBody>
          <a:bodyPr/>
          <a:lstStyle/>
          <a:p>
            <a:r>
              <a:rPr lang="en-US"/>
              <a:t>Click icon to add picture</a:t>
            </a:r>
            <a:endParaRPr lang="en-US" dirty="0"/>
          </a:p>
        </p:txBody>
      </p:sp>
      <p:sp>
        <p:nvSpPr>
          <p:cNvPr id="25" name="Picture Placeholder 22">
            <a:extLst>
              <a:ext uri="{FF2B5EF4-FFF2-40B4-BE49-F238E27FC236}">
                <a16:creationId xmlns:a16="http://schemas.microsoft.com/office/drawing/2014/main" id="{ED20DBB5-D24E-40D6-AFFB-428692A51AD3}"/>
              </a:ext>
            </a:extLst>
          </p:cNvPr>
          <p:cNvSpPr>
            <a:spLocks noGrp="1"/>
          </p:cNvSpPr>
          <p:nvPr>
            <p:ph type="pic" sz="quarter" idx="15"/>
          </p:nvPr>
        </p:nvSpPr>
        <p:spPr>
          <a:xfrm>
            <a:off x="6576021" y="3048000"/>
            <a:ext cx="1790700" cy="1790700"/>
          </a:xfrm>
        </p:spPr>
        <p:txBody>
          <a:bodyPr/>
          <a:lstStyle/>
          <a:p>
            <a:r>
              <a:rPr lang="en-US"/>
              <a:t>Click icon to add picture</a:t>
            </a:r>
            <a:endParaRPr lang="en-US" dirty="0"/>
          </a:p>
        </p:txBody>
      </p:sp>
      <p:sp>
        <p:nvSpPr>
          <p:cNvPr id="26" name="Picture Placeholder 22">
            <a:extLst>
              <a:ext uri="{FF2B5EF4-FFF2-40B4-BE49-F238E27FC236}">
                <a16:creationId xmlns:a16="http://schemas.microsoft.com/office/drawing/2014/main" id="{F6F7262C-3E29-4219-AF83-B7A71B97A136}"/>
              </a:ext>
            </a:extLst>
          </p:cNvPr>
          <p:cNvSpPr>
            <a:spLocks noGrp="1"/>
          </p:cNvSpPr>
          <p:nvPr>
            <p:ph type="pic" sz="quarter" idx="16"/>
          </p:nvPr>
        </p:nvSpPr>
        <p:spPr>
          <a:xfrm>
            <a:off x="9334500" y="3048000"/>
            <a:ext cx="1790700" cy="1790700"/>
          </a:xfrm>
        </p:spPr>
        <p:txBody>
          <a:bodyPr/>
          <a:lstStyle/>
          <a:p>
            <a:r>
              <a:rPr lang="en-US"/>
              <a:t>Click icon to add picture</a:t>
            </a:r>
            <a:endParaRPr lang="en-US" dirty="0"/>
          </a:p>
        </p:txBody>
      </p:sp>
      <p:sp>
        <p:nvSpPr>
          <p:cNvPr id="28" name="Text Placeholder 27">
            <a:extLst>
              <a:ext uri="{FF2B5EF4-FFF2-40B4-BE49-F238E27FC236}">
                <a16:creationId xmlns:a16="http://schemas.microsoft.com/office/drawing/2014/main" id="{53861F78-BD42-4F29-8487-1641CFD0391D}"/>
              </a:ext>
            </a:extLst>
          </p:cNvPr>
          <p:cNvSpPr>
            <a:spLocks noGrp="1"/>
          </p:cNvSpPr>
          <p:nvPr>
            <p:ph type="body" sz="quarter" idx="17"/>
          </p:nvPr>
        </p:nvSpPr>
        <p:spPr>
          <a:xfrm>
            <a:off x="1066800"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9" name="Text Placeholder 27">
            <a:extLst>
              <a:ext uri="{FF2B5EF4-FFF2-40B4-BE49-F238E27FC236}">
                <a16:creationId xmlns:a16="http://schemas.microsoft.com/office/drawing/2014/main" id="{FFAB1F8B-1CEE-4068-86DE-561A12A04187}"/>
              </a:ext>
            </a:extLst>
          </p:cNvPr>
          <p:cNvSpPr>
            <a:spLocks noGrp="1"/>
          </p:cNvSpPr>
          <p:nvPr>
            <p:ph type="body" sz="quarter" idx="18"/>
          </p:nvPr>
        </p:nvSpPr>
        <p:spPr>
          <a:xfrm>
            <a:off x="1066800"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0" name="Text Placeholder 27">
            <a:extLst>
              <a:ext uri="{FF2B5EF4-FFF2-40B4-BE49-F238E27FC236}">
                <a16:creationId xmlns:a16="http://schemas.microsoft.com/office/drawing/2014/main" id="{D5AE44CD-B78E-4EE2-B0F2-E0D436C2BA15}"/>
              </a:ext>
            </a:extLst>
          </p:cNvPr>
          <p:cNvSpPr>
            <a:spLocks noGrp="1"/>
          </p:cNvSpPr>
          <p:nvPr>
            <p:ph type="body" sz="quarter" idx="19"/>
          </p:nvPr>
        </p:nvSpPr>
        <p:spPr>
          <a:xfrm>
            <a:off x="3821762"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1" name="Text Placeholder 27">
            <a:extLst>
              <a:ext uri="{FF2B5EF4-FFF2-40B4-BE49-F238E27FC236}">
                <a16:creationId xmlns:a16="http://schemas.microsoft.com/office/drawing/2014/main" id="{3C4FE2DB-091F-4F7A-B6B6-9A6F22AC0B5A}"/>
              </a:ext>
            </a:extLst>
          </p:cNvPr>
          <p:cNvSpPr>
            <a:spLocks noGrp="1"/>
          </p:cNvSpPr>
          <p:nvPr>
            <p:ph type="body" sz="quarter" idx="20"/>
          </p:nvPr>
        </p:nvSpPr>
        <p:spPr>
          <a:xfrm>
            <a:off x="3821762"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2" name="Text Placeholder 27">
            <a:extLst>
              <a:ext uri="{FF2B5EF4-FFF2-40B4-BE49-F238E27FC236}">
                <a16:creationId xmlns:a16="http://schemas.microsoft.com/office/drawing/2014/main" id="{3A3F9D5D-A5CF-482B-A14C-E5BFADB76F7A}"/>
              </a:ext>
            </a:extLst>
          </p:cNvPr>
          <p:cNvSpPr>
            <a:spLocks noGrp="1"/>
          </p:cNvSpPr>
          <p:nvPr>
            <p:ph type="body" sz="quarter" idx="21"/>
          </p:nvPr>
        </p:nvSpPr>
        <p:spPr>
          <a:xfrm>
            <a:off x="6576021"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3" name="Text Placeholder 27">
            <a:extLst>
              <a:ext uri="{FF2B5EF4-FFF2-40B4-BE49-F238E27FC236}">
                <a16:creationId xmlns:a16="http://schemas.microsoft.com/office/drawing/2014/main" id="{A4F265B4-1FBB-4396-A938-862D45713AEB}"/>
              </a:ext>
            </a:extLst>
          </p:cNvPr>
          <p:cNvSpPr>
            <a:spLocks noGrp="1"/>
          </p:cNvSpPr>
          <p:nvPr>
            <p:ph type="body" sz="quarter" idx="22"/>
          </p:nvPr>
        </p:nvSpPr>
        <p:spPr>
          <a:xfrm>
            <a:off x="6576021"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4" name="Text Placeholder 27">
            <a:extLst>
              <a:ext uri="{FF2B5EF4-FFF2-40B4-BE49-F238E27FC236}">
                <a16:creationId xmlns:a16="http://schemas.microsoft.com/office/drawing/2014/main" id="{AC1BA7DC-98B0-4261-8F1E-8101FB5D480E}"/>
              </a:ext>
            </a:extLst>
          </p:cNvPr>
          <p:cNvSpPr>
            <a:spLocks noGrp="1"/>
          </p:cNvSpPr>
          <p:nvPr>
            <p:ph type="body" sz="quarter" idx="23"/>
          </p:nvPr>
        </p:nvSpPr>
        <p:spPr>
          <a:xfrm>
            <a:off x="9334500"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5" name="Text Placeholder 27">
            <a:extLst>
              <a:ext uri="{FF2B5EF4-FFF2-40B4-BE49-F238E27FC236}">
                <a16:creationId xmlns:a16="http://schemas.microsoft.com/office/drawing/2014/main" id="{2E4EF69E-34E2-46FF-A0FA-3F136396D3EF}"/>
              </a:ext>
            </a:extLst>
          </p:cNvPr>
          <p:cNvSpPr>
            <a:spLocks noGrp="1"/>
          </p:cNvSpPr>
          <p:nvPr>
            <p:ph type="body" sz="quarter" idx="24"/>
          </p:nvPr>
        </p:nvSpPr>
        <p:spPr>
          <a:xfrm>
            <a:off x="9334500"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a:xfrm>
            <a:off x="960120" y="6356350"/>
            <a:ext cx="3417916" cy="365125"/>
          </a:xfrm>
        </p:spPr>
        <p:txBody>
          <a:bodyPr/>
          <a:lstStyle/>
          <a:p>
            <a:r>
              <a:rPr lang="en-US" dirty="0"/>
              <a:t>Sample Footer Text</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76468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normAutofit/>
          </a:bodyPr>
          <a:lstStyle>
            <a:lvl1pPr marL="342900" indent="-342900">
              <a:buFont typeface="Arial" panose="020B0604020202020204" pitchFamily="34" charset="0"/>
              <a:buChar char="•"/>
              <a:defRPr sz="20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normAutofit/>
          </a:bodyPr>
          <a:lstStyle>
            <a:lvl1pPr marL="342900" indent="-342900">
              <a:buFont typeface="Arial" panose="020B0604020202020204" pitchFamily="34" charset="0"/>
              <a:buChar char="•"/>
              <a:defRPr sz="20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a:xfrm>
            <a:off x="960120" y="6356350"/>
            <a:ext cx="3593407" cy="365125"/>
          </a:xfrm>
        </p:spPr>
        <p:txBody>
          <a:bodyPr/>
          <a:lstStyle/>
          <a:p>
            <a:r>
              <a:rPr lang="en-US" dirty="0"/>
              <a:t>Sample Footer Text</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523021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4477512"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4477512"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p:txBody>
      </p:sp>
      <p:sp>
        <p:nvSpPr>
          <p:cNvPr id="14" name="Text Placeholder 4">
            <a:extLst>
              <a:ext uri="{FF2B5EF4-FFF2-40B4-BE49-F238E27FC236}">
                <a16:creationId xmlns:a16="http://schemas.microsoft.com/office/drawing/2014/main" id="{9054C03E-8FD4-4345-A971-0A2CCF5C4AA3}"/>
              </a:ext>
            </a:extLst>
          </p:cNvPr>
          <p:cNvSpPr>
            <a:spLocks noGrp="1"/>
          </p:cNvSpPr>
          <p:nvPr>
            <p:ph type="body" sz="quarter" idx="13"/>
          </p:nvPr>
        </p:nvSpPr>
        <p:spPr>
          <a:xfrm>
            <a:off x="7994903"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Content Placeholder 5">
            <a:extLst>
              <a:ext uri="{FF2B5EF4-FFF2-40B4-BE49-F238E27FC236}">
                <a16:creationId xmlns:a16="http://schemas.microsoft.com/office/drawing/2014/main" id="{56D09A0C-509F-447E-AFB1-5531727D7DFF}"/>
              </a:ext>
            </a:extLst>
          </p:cNvPr>
          <p:cNvSpPr>
            <a:spLocks noGrp="1"/>
          </p:cNvSpPr>
          <p:nvPr>
            <p:ph sz="quarter" idx="14"/>
          </p:nvPr>
        </p:nvSpPr>
        <p:spPr>
          <a:xfrm>
            <a:off x="7994903"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a:xfrm>
            <a:off x="960120" y="6356350"/>
            <a:ext cx="3417916" cy="365125"/>
          </a:xfrm>
        </p:spPr>
        <p:txBody>
          <a:bodyPr/>
          <a:lstStyle/>
          <a:p>
            <a:r>
              <a:rPr lang="en-US" dirty="0"/>
              <a:t>Sample Footer Text</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9404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r>
              <a:rPr lang="en-US" dirty="0"/>
              <a:t>Sample Footer Text</a:t>
            </a:r>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422917933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3" r:id="rId4"/>
    <p:sldLayoutId id="2147483672" r:id="rId5"/>
    <p:sldLayoutId id="2147483686" r:id="rId6"/>
    <p:sldLayoutId id="2147483687" r:id="rId7"/>
    <p:sldLayoutId id="2147483675" r:id="rId8"/>
    <p:sldLayoutId id="2147483688" r:id="rId9"/>
    <p:sldLayoutId id="2147483682" r:id="rId10"/>
    <p:sldLayoutId id="2147483689" r:id="rId11"/>
  </p:sldLayoutIdLst>
  <p:hf hdr="0"/>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E8C4EFE6-2069-473C-9C7D-664E02AC6481}"/>
              </a:ext>
            </a:extLst>
          </p:cNvPr>
          <p:cNvSpPr>
            <a:spLocks noGrp="1"/>
          </p:cNvSpPr>
          <p:nvPr>
            <p:ph type="title"/>
          </p:nvPr>
        </p:nvSpPr>
        <p:spPr>
          <a:xfrm>
            <a:off x="640078" y="627016"/>
            <a:ext cx="6389027" cy="5601790"/>
          </a:xfrm>
        </p:spPr>
        <p:txBody>
          <a:bodyPr/>
          <a:lstStyle/>
          <a:p>
            <a:r>
              <a:rPr lang="en-US" sz="6000" dirty="0"/>
              <a:t>ETHICAL HACKING </a:t>
            </a:r>
            <a:br>
              <a:rPr lang="en-US" sz="6000" dirty="0"/>
            </a:br>
            <a:r>
              <a:rPr lang="en-US" sz="2400" dirty="0"/>
              <a:t>TYPES OF HACKERS</a:t>
            </a:r>
          </a:p>
        </p:txBody>
      </p:sp>
      <p:sp>
        <p:nvSpPr>
          <p:cNvPr id="9" name="Text Placeholder 8">
            <a:extLst>
              <a:ext uri="{FF2B5EF4-FFF2-40B4-BE49-F238E27FC236}">
                <a16:creationId xmlns:a16="http://schemas.microsoft.com/office/drawing/2014/main" id="{0A309D09-2937-4053-9CD6-3131EABB071E}"/>
              </a:ext>
            </a:extLst>
          </p:cNvPr>
          <p:cNvSpPr>
            <a:spLocks noGrp="1"/>
          </p:cNvSpPr>
          <p:nvPr>
            <p:ph type="body" sz="quarter" idx="11"/>
          </p:nvPr>
        </p:nvSpPr>
        <p:spPr>
          <a:xfrm>
            <a:off x="8029797" y="627016"/>
            <a:ext cx="3199034" cy="5590903"/>
          </a:xfrm>
        </p:spPr>
        <p:txBody>
          <a:bodyPr/>
          <a:lstStyle/>
          <a:p>
            <a:r>
              <a:rPr lang="en-US" dirty="0"/>
              <a:t>Presentation By</a:t>
            </a:r>
          </a:p>
          <a:p>
            <a:r>
              <a:rPr lang="en-US" dirty="0"/>
              <a:t>T. </a:t>
            </a:r>
            <a:r>
              <a:rPr lang="en-US" dirty="0" err="1"/>
              <a:t>Prudvi</a:t>
            </a:r>
            <a:r>
              <a:rPr lang="en-US" dirty="0"/>
              <a:t> Ganesh</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8BF-6AE4-919F-5E42-E151F78947B7}"/>
              </a:ext>
            </a:extLst>
          </p:cNvPr>
          <p:cNvSpPr>
            <a:spLocks noGrp="1"/>
          </p:cNvSpPr>
          <p:nvPr>
            <p:ph type="title"/>
          </p:nvPr>
        </p:nvSpPr>
        <p:spPr/>
        <p:txBody>
          <a:bodyPr/>
          <a:lstStyle/>
          <a:p>
            <a:r>
              <a:rPr lang="en-IN" dirty="0"/>
              <a:t>Gray Hat Hackers</a:t>
            </a:r>
          </a:p>
        </p:txBody>
      </p:sp>
      <p:sp>
        <p:nvSpPr>
          <p:cNvPr id="3" name="Content Placeholder 2">
            <a:extLst>
              <a:ext uri="{FF2B5EF4-FFF2-40B4-BE49-F238E27FC236}">
                <a16:creationId xmlns:a16="http://schemas.microsoft.com/office/drawing/2014/main" id="{6DE53CC5-665D-E677-80C9-8B3DABAC4F20}"/>
              </a:ext>
            </a:extLst>
          </p:cNvPr>
          <p:cNvSpPr>
            <a:spLocks noGrp="1"/>
          </p:cNvSpPr>
          <p:nvPr>
            <p:ph idx="1"/>
          </p:nvPr>
        </p:nvSpPr>
        <p:spPr/>
        <p:txBody>
          <a:bodyPr/>
          <a:lstStyle/>
          <a:p>
            <a:r>
              <a:rPr lang="en-US" dirty="0"/>
              <a:t>The intention behind the hacking is considered while categorizing the hacker. The Gray hat hacker falls between the black and white hat hackers. They are not certified, hackers. These types of hackers work with either good or bad intentions. The hacking might be for their gain. The intention behind hacking decides the type of hacker. If the intention is for personal gain, the hacker is considered a gray hat hacker.</a:t>
            </a:r>
            <a:endParaRPr lang="en-IN" dirty="0"/>
          </a:p>
        </p:txBody>
      </p:sp>
    </p:spTree>
    <p:extLst>
      <p:ext uri="{BB962C8B-B14F-4D97-AF65-F5344CB8AC3E}">
        <p14:creationId xmlns:p14="http://schemas.microsoft.com/office/powerpoint/2010/main" val="2615235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8BF-6AE4-919F-5E42-E151F78947B7}"/>
              </a:ext>
            </a:extLst>
          </p:cNvPr>
          <p:cNvSpPr>
            <a:spLocks noGrp="1"/>
          </p:cNvSpPr>
          <p:nvPr>
            <p:ph type="title"/>
          </p:nvPr>
        </p:nvSpPr>
        <p:spPr/>
        <p:txBody>
          <a:bodyPr/>
          <a:lstStyle/>
          <a:p>
            <a:r>
              <a:rPr lang="en-IN" dirty="0"/>
              <a:t>Motives &amp; Aims</a:t>
            </a:r>
          </a:p>
        </p:txBody>
      </p:sp>
      <p:sp>
        <p:nvSpPr>
          <p:cNvPr id="3" name="Content Placeholder 2">
            <a:extLst>
              <a:ext uri="{FF2B5EF4-FFF2-40B4-BE49-F238E27FC236}">
                <a16:creationId xmlns:a16="http://schemas.microsoft.com/office/drawing/2014/main" id="{6DE53CC5-665D-E677-80C9-8B3DABAC4F20}"/>
              </a:ext>
            </a:extLst>
          </p:cNvPr>
          <p:cNvSpPr>
            <a:spLocks noGrp="1"/>
          </p:cNvSpPr>
          <p:nvPr>
            <p:ph idx="1"/>
          </p:nvPr>
        </p:nvSpPr>
        <p:spPr/>
        <p:txBody>
          <a:bodyPr>
            <a:normAutofit/>
          </a:bodyPr>
          <a:lstStyle/>
          <a:p>
            <a:pPr algn="just"/>
            <a:r>
              <a:rPr lang="en-US" sz="2400" dirty="0"/>
              <a:t>The difference is, they don’t want to rob people nor want to help people in particular. Rather, they enjoy experimenting with systems to find loopholes, crack defenses, and generally find a fun hacking experience.</a:t>
            </a:r>
          </a:p>
          <a:p>
            <a:pPr algn="just"/>
            <a:endParaRPr lang="en-US" sz="2400" dirty="0"/>
          </a:p>
          <a:p>
            <a:pPr algn="just"/>
            <a:endParaRPr lang="en-IN" sz="2400" dirty="0"/>
          </a:p>
        </p:txBody>
      </p:sp>
    </p:spTree>
    <p:extLst>
      <p:ext uri="{BB962C8B-B14F-4D97-AF65-F5344CB8AC3E}">
        <p14:creationId xmlns:p14="http://schemas.microsoft.com/office/powerpoint/2010/main" val="684126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8BF-6AE4-919F-5E42-E151F78947B7}"/>
              </a:ext>
            </a:extLst>
          </p:cNvPr>
          <p:cNvSpPr>
            <a:spLocks noGrp="1"/>
          </p:cNvSpPr>
          <p:nvPr>
            <p:ph type="title"/>
          </p:nvPr>
        </p:nvSpPr>
        <p:spPr/>
        <p:txBody>
          <a:bodyPr/>
          <a:lstStyle/>
          <a:p>
            <a:r>
              <a:rPr lang="en-IN" dirty="0"/>
              <a:t>Script Kiddies</a:t>
            </a:r>
          </a:p>
        </p:txBody>
      </p:sp>
      <p:sp>
        <p:nvSpPr>
          <p:cNvPr id="3" name="Content Placeholder 2">
            <a:extLst>
              <a:ext uri="{FF2B5EF4-FFF2-40B4-BE49-F238E27FC236}">
                <a16:creationId xmlns:a16="http://schemas.microsoft.com/office/drawing/2014/main" id="{6DE53CC5-665D-E677-80C9-8B3DABAC4F20}"/>
              </a:ext>
            </a:extLst>
          </p:cNvPr>
          <p:cNvSpPr>
            <a:spLocks noGrp="1"/>
          </p:cNvSpPr>
          <p:nvPr>
            <p:ph idx="1"/>
          </p:nvPr>
        </p:nvSpPr>
        <p:spPr/>
        <p:txBody>
          <a:bodyPr>
            <a:normAutofit/>
          </a:bodyPr>
          <a:lstStyle/>
          <a:p>
            <a:pPr algn="just"/>
            <a:r>
              <a:rPr lang="en-US" sz="2400" dirty="0"/>
              <a:t>It is a known fact that half knowledge is always dangerous. The Script Kiddies are amateurs types of hackers in the field of hacking. They try to hack the system with scripts from other fellow hackers. They try to hack the systems, networks, or websites. The intention behind the hacking is just to get the attention of their peers. Script Kiddies are juveniles who do not have complete knowledge of the hacking process.</a:t>
            </a:r>
            <a:endParaRPr lang="en-IN" sz="2400" dirty="0"/>
          </a:p>
        </p:txBody>
      </p:sp>
    </p:spTree>
    <p:extLst>
      <p:ext uri="{BB962C8B-B14F-4D97-AF65-F5344CB8AC3E}">
        <p14:creationId xmlns:p14="http://schemas.microsoft.com/office/powerpoint/2010/main" val="3631850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8BF-6AE4-919F-5E42-E151F78947B7}"/>
              </a:ext>
            </a:extLst>
          </p:cNvPr>
          <p:cNvSpPr>
            <a:spLocks noGrp="1"/>
          </p:cNvSpPr>
          <p:nvPr>
            <p:ph type="title"/>
          </p:nvPr>
        </p:nvSpPr>
        <p:spPr/>
        <p:txBody>
          <a:bodyPr/>
          <a:lstStyle/>
          <a:p>
            <a:r>
              <a:rPr lang="en-IN" dirty="0"/>
              <a:t>Motives &amp; Aims</a:t>
            </a:r>
          </a:p>
        </p:txBody>
      </p:sp>
      <p:sp>
        <p:nvSpPr>
          <p:cNvPr id="3" name="Content Placeholder 2">
            <a:extLst>
              <a:ext uri="{FF2B5EF4-FFF2-40B4-BE49-F238E27FC236}">
                <a16:creationId xmlns:a16="http://schemas.microsoft.com/office/drawing/2014/main" id="{6DE53CC5-665D-E677-80C9-8B3DABAC4F20}"/>
              </a:ext>
            </a:extLst>
          </p:cNvPr>
          <p:cNvSpPr>
            <a:spLocks noGrp="1"/>
          </p:cNvSpPr>
          <p:nvPr>
            <p:ph idx="1"/>
          </p:nvPr>
        </p:nvSpPr>
        <p:spPr/>
        <p:txBody>
          <a:bodyPr>
            <a:normAutofit/>
          </a:bodyPr>
          <a:lstStyle/>
          <a:p>
            <a:r>
              <a:rPr lang="en-US" sz="2400" dirty="0"/>
              <a:t>One standard Kiddie Script attack is a DoS (Denial of Service) or DDoS attack (Distributed Denial of Service). This simply means that an IP address is flooded with too much excessive traffic that it collapses. Consider several Black Friday shopping websites, for instance. It creates confusion and prevents someone else uses the service.</a:t>
            </a:r>
            <a:endParaRPr lang="en-IN" sz="2400" dirty="0"/>
          </a:p>
        </p:txBody>
      </p:sp>
    </p:spTree>
    <p:extLst>
      <p:ext uri="{BB962C8B-B14F-4D97-AF65-F5344CB8AC3E}">
        <p14:creationId xmlns:p14="http://schemas.microsoft.com/office/powerpoint/2010/main" val="1061645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8BF-6AE4-919F-5E42-E151F78947B7}"/>
              </a:ext>
            </a:extLst>
          </p:cNvPr>
          <p:cNvSpPr>
            <a:spLocks noGrp="1"/>
          </p:cNvSpPr>
          <p:nvPr>
            <p:ph type="title"/>
          </p:nvPr>
        </p:nvSpPr>
        <p:spPr/>
        <p:txBody>
          <a:bodyPr/>
          <a:lstStyle/>
          <a:p>
            <a:r>
              <a:rPr lang="en-IN" dirty="0"/>
              <a:t>Red Hat Hackers</a:t>
            </a:r>
          </a:p>
        </p:txBody>
      </p:sp>
      <p:sp>
        <p:nvSpPr>
          <p:cNvPr id="3" name="Content Placeholder 2">
            <a:extLst>
              <a:ext uri="{FF2B5EF4-FFF2-40B4-BE49-F238E27FC236}">
                <a16:creationId xmlns:a16="http://schemas.microsoft.com/office/drawing/2014/main" id="{6DE53CC5-665D-E677-80C9-8B3DABAC4F20}"/>
              </a:ext>
            </a:extLst>
          </p:cNvPr>
          <p:cNvSpPr>
            <a:spLocks noGrp="1"/>
          </p:cNvSpPr>
          <p:nvPr>
            <p:ph idx="1"/>
          </p:nvPr>
        </p:nvSpPr>
        <p:spPr/>
        <p:txBody>
          <a:bodyPr>
            <a:normAutofit/>
          </a:bodyPr>
          <a:lstStyle/>
          <a:p>
            <a:pPr algn="just"/>
            <a:r>
              <a:rPr lang="en-US" sz="2400" dirty="0"/>
              <a:t>Red Hat Hackers are synonymous with Eagle-Eyed Hackers. They are the types of hackers who’re similar to white hackers. The red hat hackers intend to stop the attack of black hat hackers. The difference between red hat hackers and white hat hackers is that the process of hacking through intention remains the same. Red hat hackers are quite ruthless when dealing with black hat hackers or counteracting malware. The red hat hackers continue to attack and may end up having to replace the entire system setup.</a:t>
            </a:r>
            <a:endParaRPr lang="en-IN" sz="2400" dirty="0"/>
          </a:p>
        </p:txBody>
      </p:sp>
    </p:spTree>
    <p:extLst>
      <p:ext uri="{BB962C8B-B14F-4D97-AF65-F5344CB8AC3E}">
        <p14:creationId xmlns:p14="http://schemas.microsoft.com/office/powerpoint/2010/main" val="2621831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8BF-6AE4-919F-5E42-E151F78947B7}"/>
              </a:ext>
            </a:extLst>
          </p:cNvPr>
          <p:cNvSpPr>
            <a:spLocks noGrp="1"/>
          </p:cNvSpPr>
          <p:nvPr>
            <p:ph type="title"/>
          </p:nvPr>
        </p:nvSpPr>
        <p:spPr/>
        <p:txBody>
          <a:bodyPr/>
          <a:lstStyle/>
          <a:p>
            <a:r>
              <a:rPr lang="en-IN" dirty="0"/>
              <a:t>Blue Hat Hackers</a:t>
            </a:r>
          </a:p>
        </p:txBody>
      </p:sp>
      <p:sp>
        <p:nvSpPr>
          <p:cNvPr id="3" name="Content Placeholder 2">
            <a:extLst>
              <a:ext uri="{FF2B5EF4-FFF2-40B4-BE49-F238E27FC236}">
                <a16:creationId xmlns:a16="http://schemas.microsoft.com/office/drawing/2014/main" id="{6DE53CC5-665D-E677-80C9-8B3DABAC4F20}"/>
              </a:ext>
            </a:extLst>
          </p:cNvPr>
          <p:cNvSpPr>
            <a:spLocks noGrp="1"/>
          </p:cNvSpPr>
          <p:nvPr>
            <p:ph idx="1"/>
          </p:nvPr>
        </p:nvSpPr>
        <p:spPr/>
        <p:txBody>
          <a:bodyPr>
            <a:normAutofit/>
          </a:bodyPr>
          <a:lstStyle/>
          <a:p>
            <a:r>
              <a:rPr lang="en-US" sz="2400" dirty="0"/>
              <a:t>Blue Hat Hackers are types of hackers who’re similar to Script Kiddies. The intent to learn is missing. They use hacking as a weapon to gain popularity among their fellow beings. They use hacking to settle scores with their adversaries. Blue Hat Hackers are dangerous due to the intent behind the hacking rather than their knowledge.</a:t>
            </a:r>
            <a:endParaRPr lang="en-IN" sz="2400" dirty="0"/>
          </a:p>
        </p:txBody>
      </p:sp>
    </p:spTree>
    <p:extLst>
      <p:ext uri="{BB962C8B-B14F-4D97-AF65-F5344CB8AC3E}">
        <p14:creationId xmlns:p14="http://schemas.microsoft.com/office/powerpoint/2010/main" val="3201585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8BF-6AE4-919F-5E42-E151F78947B7}"/>
              </a:ext>
            </a:extLst>
          </p:cNvPr>
          <p:cNvSpPr>
            <a:spLocks noGrp="1"/>
          </p:cNvSpPr>
          <p:nvPr>
            <p:ph type="title"/>
          </p:nvPr>
        </p:nvSpPr>
        <p:spPr/>
        <p:txBody>
          <a:bodyPr/>
          <a:lstStyle/>
          <a:p>
            <a:r>
              <a:rPr lang="en-IN" dirty="0"/>
              <a:t>Green Hat Hackers</a:t>
            </a:r>
          </a:p>
        </p:txBody>
      </p:sp>
      <p:sp>
        <p:nvSpPr>
          <p:cNvPr id="3" name="Content Placeholder 2">
            <a:extLst>
              <a:ext uri="{FF2B5EF4-FFF2-40B4-BE49-F238E27FC236}">
                <a16:creationId xmlns:a16="http://schemas.microsoft.com/office/drawing/2014/main" id="{6DE53CC5-665D-E677-80C9-8B3DABAC4F20}"/>
              </a:ext>
            </a:extLst>
          </p:cNvPr>
          <p:cNvSpPr>
            <a:spLocks noGrp="1"/>
          </p:cNvSpPr>
          <p:nvPr>
            <p:ph idx="1"/>
          </p:nvPr>
        </p:nvSpPr>
        <p:spPr/>
        <p:txBody>
          <a:bodyPr>
            <a:normAutofit/>
          </a:bodyPr>
          <a:lstStyle/>
          <a:p>
            <a:pPr algn="just"/>
            <a:r>
              <a:rPr lang="en-US" sz="2400" dirty="0"/>
              <a:t>Green hat hackers are types of hackers who learn the ropes of hacking. They are slightly different from the Script Kiddies due to their intention. The intent is to strive and learn to become full-fledged hackers. They are looking for opportunities to learn from experienced hackers.</a:t>
            </a:r>
            <a:endParaRPr lang="en-IN" sz="2400" dirty="0"/>
          </a:p>
        </p:txBody>
      </p:sp>
    </p:spTree>
    <p:extLst>
      <p:ext uri="{BB962C8B-B14F-4D97-AF65-F5344CB8AC3E}">
        <p14:creationId xmlns:p14="http://schemas.microsoft.com/office/powerpoint/2010/main" val="787622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054C1-07C3-0808-E8F8-E840545B46AE}"/>
              </a:ext>
            </a:extLst>
          </p:cNvPr>
          <p:cNvSpPr>
            <a:spLocks noGrp="1"/>
          </p:cNvSpPr>
          <p:nvPr>
            <p:ph type="title"/>
          </p:nvPr>
        </p:nvSpPr>
        <p:spPr/>
        <p:txBody>
          <a:bodyPr>
            <a:normAutofit/>
          </a:bodyPr>
          <a:lstStyle/>
          <a:p>
            <a:r>
              <a:rPr lang="en-US" sz="4400" dirty="0"/>
              <a:t>Devices Most Vulnerable To Hacking</a:t>
            </a:r>
            <a:endParaRPr lang="en-IN" sz="4400" dirty="0"/>
          </a:p>
        </p:txBody>
      </p:sp>
      <p:sp>
        <p:nvSpPr>
          <p:cNvPr id="3" name="Content Placeholder 2">
            <a:extLst>
              <a:ext uri="{FF2B5EF4-FFF2-40B4-BE49-F238E27FC236}">
                <a16:creationId xmlns:a16="http://schemas.microsoft.com/office/drawing/2014/main" id="{E3CFF3E1-285E-5F38-9782-FFD918FED830}"/>
              </a:ext>
            </a:extLst>
          </p:cNvPr>
          <p:cNvSpPr>
            <a:spLocks noGrp="1"/>
          </p:cNvSpPr>
          <p:nvPr>
            <p:ph idx="1"/>
          </p:nvPr>
        </p:nvSpPr>
        <p:spPr/>
        <p:txBody>
          <a:bodyPr/>
          <a:lstStyle/>
          <a:p>
            <a:pPr marL="457200" indent="-457200">
              <a:buFont typeface="Arial" panose="020B0604020202020204" pitchFamily="34" charset="0"/>
              <a:buChar char="•"/>
            </a:pPr>
            <a:r>
              <a:rPr lang="en-IN" b="1" i="0" dirty="0">
                <a:solidFill>
                  <a:srgbClr val="323E48"/>
                </a:solidFill>
                <a:effectLst/>
                <a:latin typeface="Inter"/>
              </a:rPr>
              <a:t>Smart Devices</a:t>
            </a:r>
          </a:p>
          <a:p>
            <a:pPr marL="457200" indent="-457200">
              <a:buFont typeface="Arial" panose="020B0604020202020204" pitchFamily="34" charset="0"/>
              <a:buChar char="•"/>
            </a:pPr>
            <a:r>
              <a:rPr lang="en-IN" b="1" i="0" dirty="0">
                <a:solidFill>
                  <a:srgbClr val="323E48"/>
                </a:solidFill>
                <a:effectLst/>
                <a:latin typeface="Inter"/>
              </a:rPr>
              <a:t>Webcams</a:t>
            </a:r>
          </a:p>
          <a:p>
            <a:pPr marL="457200" indent="-457200">
              <a:buFont typeface="Arial" panose="020B0604020202020204" pitchFamily="34" charset="0"/>
              <a:buChar char="•"/>
            </a:pPr>
            <a:r>
              <a:rPr lang="en-IN" b="1" i="0" dirty="0">
                <a:solidFill>
                  <a:srgbClr val="323E48"/>
                </a:solidFill>
                <a:effectLst/>
                <a:latin typeface="Inter"/>
              </a:rPr>
              <a:t>Routers</a:t>
            </a:r>
          </a:p>
          <a:p>
            <a:pPr marL="457200" indent="-457200">
              <a:buFont typeface="Arial" panose="020B0604020202020204" pitchFamily="34" charset="0"/>
              <a:buChar char="•"/>
            </a:pPr>
            <a:r>
              <a:rPr lang="en-IN" b="1" i="0" dirty="0">
                <a:solidFill>
                  <a:srgbClr val="323E48"/>
                </a:solidFill>
                <a:effectLst/>
                <a:latin typeface="Inter"/>
              </a:rPr>
              <a:t>Email</a:t>
            </a:r>
          </a:p>
          <a:p>
            <a:pPr marL="457200" indent="-457200">
              <a:buFont typeface="Arial" panose="020B0604020202020204" pitchFamily="34" charset="0"/>
              <a:buChar char="•"/>
            </a:pPr>
            <a:r>
              <a:rPr lang="en-IN" b="1" i="0" dirty="0">
                <a:solidFill>
                  <a:srgbClr val="323E48"/>
                </a:solidFill>
                <a:effectLst/>
                <a:latin typeface="Inter"/>
              </a:rPr>
              <a:t>Jailbroken Phones</a:t>
            </a:r>
          </a:p>
        </p:txBody>
      </p:sp>
      <p:sp>
        <p:nvSpPr>
          <p:cNvPr id="6" name="Slide Number Placeholder 5">
            <a:extLst>
              <a:ext uri="{FF2B5EF4-FFF2-40B4-BE49-F238E27FC236}">
                <a16:creationId xmlns:a16="http://schemas.microsoft.com/office/drawing/2014/main" id="{7809F572-3F75-AA80-17A1-015C5FD908F2}"/>
              </a:ext>
            </a:extLst>
          </p:cNvPr>
          <p:cNvSpPr>
            <a:spLocks noGrp="1"/>
          </p:cNvSpPr>
          <p:nvPr>
            <p:ph type="sldNum" sz="quarter" idx="12"/>
          </p:nvPr>
        </p:nvSpPr>
        <p:spPr/>
        <p:txBody>
          <a:bodyPr/>
          <a:lstStyle/>
          <a:p>
            <a:fld id="{27CE633F-9882-4A5C-83A2-1109D0C73261}" type="slidenum">
              <a:rPr lang="en-US" smtClean="0"/>
              <a:t>17</a:t>
            </a:fld>
            <a:endParaRPr lang="en-US" dirty="0"/>
          </a:p>
        </p:txBody>
      </p:sp>
    </p:spTree>
    <p:extLst>
      <p:ext uri="{BB962C8B-B14F-4D97-AF65-F5344CB8AC3E}">
        <p14:creationId xmlns:p14="http://schemas.microsoft.com/office/powerpoint/2010/main" val="1686382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F0619-1898-5383-D90B-33BE4995CF99}"/>
              </a:ext>
            </a:extLst>
          </p:cNvPr>
          <p:cNvSpPr>
            <a:spLocks noGrp="1"/>
          </p:cNvSpPr>
          <p:nvPr>
            <p:ph type="title"/>
          </p:nvPr>
        </p:nvSpPr>
        <p:spPr/>
        <p:txBody>
          <a:bodyPr>
            <a:normAutofit/>
          </a:bodyPr>
          <a:lstStyle/>
          <a:p>
            <a:r>
              <a:rPr lang="en-IN" sz="4400" dirty="0"/>
              <a:t>Prevention from Getting Hacked</a:t>
            </a:r>
          </a:p>
        </p:txBody>
      </p:sp>
      <p:sp>
        <p:nvSpPr>
          <p:cNvPr id="3" name="Content Placeholder 2">
            <a:extLst>
              <a:ext uri="{FF2B5EF4-FFF2-40B4-BE49-F238E27FC236}">
                <a16:creationId xmlns:a16="http://schemas.microsoft.com/office/drawing/2014/main" id="{C1BC40E6-A14B-8161-B5C6-7134F92C3E5B}"/>
              </a:ext>
            </a:extLst>
          </p:cNvPr>
          <p:cNvSpPr>
            <a:spLocks noGrp="1"/>
          </p:cNvSpPr>
          <p:nvPr>
            <p:ph idx="1"/>
          </p:nvPr>
        </p:nvSpPr>
        <p:spPr/>
        <p:txBody>
          <a:bodyPr/>
          <a:lstStyle/>
          <a:p>
            <a:pPr marL="457200" indent="-457200">
              <a:buFont typeface="Arial" panose="020B0604020202020204" pitchFamily="34" charset="0"/>
              <a:buChar char="•"/>
            </a:pPr>
            <a:r>
              <a:rPr lang="en-IN" b="1" i="0" dirty="0">
                <a:solidFill>
                  <a:srgbClr val="323E48"/>
                </a:solidFill>
                <a:effectLst/>
                <a:latin typeface="Inter"/>
              </a:rPr>
              <a:t>Software Update</a:t>
            </a:r>
          </a:p>
          <a:p>
            <a:pPr marL="457200" indent="-457200">
              <a:buFont typeface="Arial" panose="020B0604020202020204" pitchFamily="34" charset="0"/>
              <a:buChar char="•"/>
            </a:pPr>
            <a:r>
              <a:rPr lang="en-US" b="1" i="0" dirty="0">
                <a:solidFill>
                  <a:srgbClr val="323E48"/>
                </a:solidFill>
                <a:effectLst/>
                <a:latin typeface="Inter"/>
              </a:rPr>
              <a:t>Use Unique Passwords for Different Accounts</a:t>
            </a:r>
          </a:p>
          <a:p>
            <a:pPr marL="457200" indent="-457200">
              <a:buFont typeface="Arial" panose="020B0604020202020204" pitchFamily="34" charset="0"/>
              <a:buChar char="•"/>
            </a:pPr>
            <a:r>
              <a:rPr lang="en-IN" b="1" i="0" dirty="0">
                <a:solidFill>
                  <a:srgbClr val="323E48"/>
                </a:solidFill>
                <a:effectLst/>
                <a:latin typeface="Inter"/>
              </a:rPr>
              <a:t>HTTPS Encryption</a:t>
            </a:r>
          </a:p>
          <a:p>
            <a:pPr marL="457200" indent="-457200">
              <a:buFont typeface="Arial" panose="020B0604020202020204" pitchFamily="34" charset="0"/>
              <a:buChar char="•"/>
            </a:pPr>
            <a:r>
              <a:rPr lang="en-US" b="1" i="0" dirty="0">
                <a:solidFill>
                  <a:srgbClr val="323E48"/>
                </a:solidFill>
                <a:effectLst/>
                <a:latin typeface="Inter"/>
              </a:rPr>
              <a:t>Avoid Clicking on Ads or Strange Links</a:t>
            </a:r>
          </a:p>
          <a:p>
            <a:pPr marL="457200" indent="-457200">
              <a:buFont typeface="Arial" panose="020B0604020202020204" pitchFamily="34" charset="0"/>
              <a:buChar char="•"/>
            </a:pPr>
            <a:r>
              <a:rPr lang="en-US" b="1" i="0" dirty="0">
                <a:solidFill>
                  <a:srgbClr val="323E48"/>
                </a:solidFill>
                <a:effectLst/>
                <a:latin typeface="Inter"/>
              </a:rPr>
              <a:t>Change the Default Username and Password on Your Router and Smart Devices</a:t>
            </a:r>
          </a:p>
          <a:p>
            <a:pPr marL="457200" indent="-457200">
              <a:buFont typeface="Arial" panose="020B0604020202020204" pitchFamily="34" charset="0"/>
              <a:buChar char="•"/>
            </a:pPr>
            <a:endParaRPr lang="en-IN" dirty="0"/>
          </a:p>
        </p:txBody>
      </p:sp>
      <p:sp>
        <p:nvSpPr>
          <p:cNvPr id="6" name="Slide Number Placeholder 5">
            <a:extLst>
              <a:ext uri="{FF2B5EF4-FFF2-40B4-BE49-F238E27FC236}">
                <a16:creationId xmlns:a16="http://schemas.microsoft.com/office/drawing/2014/main" id="{D81DF0F8-98FB-2096-9237-4E2476C55168}"/>
              </a:ext>
            </a:extLst>
          </p:cNvPr>
          <p:cNvSpPr>
            <a:spLocks noGrp="1"/>
          </p:cNvSpPr>
          <p:nvPr>
            <p:ph type="sldNum" sz="quarter" idx="12"/>
          </p:nvPr>
        </p:nvSpPr>
        <p:spPr/>
        <p:txBody>
          <a:bodyPr/>
          <a:lstStyle/>
          <a:p>
            <a:fld id="{27CE633F-9882-4A5C-83A2-1109D0C73261}" type="slidenum">
              <a:rPr lang="en-US" smtClean="0"/>
              <a:t>18</a:t>
            </a:fld>
            <a:endParaRPr lang="en-US" dirty="0"/>
          </a:p>
        </p:txBody>
      </p:sp>
    </p:spTree>
    <p:extLst>
      <p:ext uri="{BB962C8B-B14F-4D97-AF65-F5344CB8AC3E}">
        <p14:creationId xmlns:p14="http://schemas.microsoft.com/office/powerpoint/2010/main" val="4084969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D9F93E89-6BB0-44BD-A234-9F0747573935}"/>
              </a:ext>
            </a:extLst>
          </p:cNvPr>
          <p:cNvSpPr>
            <a:spLocks noGrp="1"/>
          </p:cNvSpPr>
          <p:nvPr>
            <p:ph type="title"/>
          </p:nvPr>
        </p:nvSpPr>
        <p:spPr>
          <a:xfrm>
            <a:off x="4555193" y="3036762"/>
            <a:ext cx="7136064" cy="1700784"/>
          </a:xfrm>
        </p:spPr>
        <p:txBody>
          <a:bodyPr/>
          <a:lstStyle/>
          <a:p>
            <a:r>
              <a:rPr lang="en-US" dirty="0"/>
              <a:t>THANK YOU</a:t>
            </a:r>
          </a:p>
        </p:txBody>
      </p:sp>
      <p:sp>
        <p:nvSpPr>
          <p:cNvPr id="13" name="Content Placeholder 12">
            <a:extLst>
              <a:ext uri="{FF2B5EF4-FFF2-40B4-BE49-F238E27FC236}">
                <a16:creationId xmlns:a16="http://schemas.microsoft.com/office/drawing/2014/main" id="{27C60074-2066-4765-88F0-BC4B57CC1F9D}"/>
              </a:ext>
            </a:extLst>
          </p:cNvPr>
          <p:cNvSpPr>
            <a:spLocks noGrp="1"/>
          </p:cNvSpPr>
          <p:nvPr>
            <p:ph idx="16"/>
          </p:nvPr>
        </p:nvSpPr>
        <p:spPr>
          <a:xfrm>
            <a:off x="6895750" y="5355583"/>
            <a:ext cx="2358849" cy="577153"/>
          </a:xfrm>
        </p:spPr>
        <p:txBody>
          <a:bodyPr/>
          <a:lstStyle/>
          <a:p>
            <a:r>
              <a:rPr lang="en-US" dirty="0"/>
              <a:t>prudhvit44@gmail.com</a:t>
            </a:r>
          </a:p>
        </p:txBody>
      </p:sp>
      <p:sp>
        <p:nvSpPr>
          <p:cNvPr id="10" name="Slide Number Placeholder 9">
            <a:extLst>
              <a:ext uri="{FF2B5EF4-FFF2-40B4-BE49-F238E27FC236}">
                <a16:creationId xmlns:a16="http://schemas.microsoft.com/office/drawing/2014/main" id="{F024E6B4-6182-4098-B9C0-B254AD638287}"/>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19</a:t>
            </a:fld>
            <a:endParaRPr lang="en-US" dirty="0"/>
          </a:p>
        </p:txBody>
      </p:sp>
      <p:sp>
        <p:nvSpPr>
          <p:cNvPr id="17" name="Content Placeholder 16">
            <a:extLst>
              <a:ext uri="{FF2B5EF4-FFF2-40B4-BE49-F238E27FC236}">
                <a16:creationId xmlns:a16="http://schemas.microsoft.com/office/drawing/2014/main" id="{19606920-6D8A-4305-AB8A-83B7F93915CE}"/>
              </a:ext>
            </a:extLst>
          </p:cNvPr>
          <p:cNvSpPr>
            <a:spLocks noGrp="1"/>
          </p:cNvSpPr>
          <p:nvPr>
            <p:ph idx="1"/>
          </p:nvPr>
        </p:nvSpPr>
        <p:spPr>
          <a:xfrm>
            <a:off x="4547779" y="5355583"/>
            <a:ext cx="2270162" cy="577153"/>
          </a:xfrm>
        </p:spPr>
        <p:txBody>
          <a:bodyPr>
            <a:normAutofit/>
          </a:bodyPr>
          <a:lstStyle/>
          <a:p>
            <a:r>
              <a:rPr lang="en-US" dirty="0" err="1"/>
              <a:t>Prudvi</a:t>
            </a:r>
            <a:r>
              <a:rPr lang="en-US" dirty="0"/>
              <a:t> Ganesh</a:t>
            </a:r>
          </a:p>
        </p:txBody>
      </p:sp>
      <p:pic>
        <p:nvPicPr>
          <p:cNvPr id="5" name="Picture Placeholder 4">
            <a:extLst>
              <a:ext uri="{FF2B5EF4-FFF2-40B4-BE49-F238E27FC236}">
                <a16:creationId xmlns:a16="http://schemas.microsoft.com/office/drawing/2014/main" id="{64A0CD05-DD31-13B7-4ACD-A21C13A1F613}"/>
              </a:ext>
            </a:extLst>
          </p:cNvPr>
          <p:cNvPicPr>
            <a:picLocks noGrp="1" noChangeAspect="1"/>
          </p:cNvPicPr>
          <p:nvPr>
            <p:ph type="pic" sz="quarter" idx="15"/>
          </p:nvPr>
        </p:nvPicPr>
        <p:blipFill>
          <a:blip r:embed="rId3"/>
          <a:srcRect l="20995" r="20995"/>
          <a:stretch>
            <a:fillRect/>
          </a:stretch>
        </p:blipFill>
        <p:spPr/>
      </p:pic>
    </p:spTree>
    <p:extLst>
      <p:ext uri="{BB962C8B-B14F-4D97-AF65-F5344CB8AC3E}">
        <p14:creationId xmlns:p14="http://schemas.microsoft.com/office/powerpoint/2010/main" val="2452352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a:extLst>
              <a:ext uri="{FF2B5EF4-FFF2-40B4-BE49-F238E27FC236}">
                <a16:creationId xmlns:a16="http://schemas.microsoft.com/office/drawing/2014/main" id="{742A82AB-F005-49A7-9C16-0AF17C1E992A}"/>
              </a:ext>
            </a:extLst>
          </p:cNvPr>
          <p:cNvSpPr>
            <a:spLocks noGrp="1"/>
          </p:cNvSpPr>
          <p:nvPr>
            <p:ph type="title"/>
          </p:nvPr>
        </p:nvSpPr>
        <p:spPr>
          <a:xfrm>
            <a:off x="966213" y="336958"/>
            <a:ext cx="10616187" cy="1700784"/>
          </a:xfrm>
        </p:spPr>
        <p:txBody>
          <a:bodyPr/>
          <a:lstStyle/>
          <a:p>
            <a:r>
              <a:rPr lang="en-US" dirty="0"/>
              <a:t>Types of Hackers</a:t>
            </a:r>
          </a:p>
        </p:txBody>
      </p:sp>
      <p:sp>
        <p:nvSpPr>
          <p:cNvPr id="29" name="Content Placeholder 28">
            <a:extLst>
              <a:ext uri="{FF2B5EF4-FFF2-40B4-BE49-F238E27FC236}">
                <a16:creationId xmlns:a16="http://schemas.microsoft.com/office/drawing/2014/main" id="{72142BC0-18E5-42CE-A02F-AC348DDCE465}"/>
              </a:ext>
            </a:extLst>
          </p:cNvPr>
          <p:cNvSpPr>
            <a:spLocks noGrp="1"/>
          </p:cNvSpPr>
          <p:nvPr>
            <p:ph idx="1"/>
          </p:nvPr>
        </p:nvSpPr>
        <p:spPr>
          <a:xfrm>
            <a:off x="960120" y="2587752"/>
            <a:ext cx="3694176" cy="3258102"/>
          </a:xfrm>
        </p:spPr>
        <p:txBody>
          <a:bodyPr anchor="ctr">
            <a:noAutofit/>
          </a:bodyPr>
          <a:lstStyle/>
          <a:p>
            <a:pPr marL="457200" indent="-457200">
              <a:buFont typeface="Arial" panose="020B0604020202020204" pitchFamily="34" charset="0"/>
              <a:buChar char="•"/>
            </a:pPr>
            <a:r>
              <a:rPr lang="en-US" sz="1800" dirty="0"/>
              <a:t>White Hat / Ethical Hackers</a:t>
            </a:r>
          </a:p>
          <a:p>
            <a:pPr marL="457200" indent="-457200">
              <a:buFont typeface="Arial" panose="020B0604020202020204" pitchFamily="34" charset="0"/>
              <a:buChar char="•"/>
            </a:pPr>
            <a:r>
              <a:rPr lang="en-US" sz="1800" dirty="0"/>
              <a:t>Black Hat Hackers</a:t>
            </a:r>
          </a:p>
          <a:p>
            <a:pPr marL="457200" indent="-457200">
              <a:buFont typeface="Arial" panose="020B0604020202020204" pitchFamily="34" charset="0"/>
              <a:buChar char="•"/>
            </a:pPr>
            <a:r>
              <a:rPr lang="en-US" sz="1800" dirty="0"/>
              <a:t>Gray Hat Hackers</a:t>
            </a:r>
          </a:p>
          <a:p>
            <a:pPr marL="457200" indent="-457200">
              <a:buFont typeface="Arial" panose="020B0604020202020204" pitchFamily="34" charset="0"/>
              <a:buChar char="•"/>
            </a:pPr>
            <a:r>
              <a:rPr lang="en-US" sz="1800" dirty="0"/>
              <a:t>Script Kiddies</a:t>
            </a:r>
          </a:p>
          <a:p>
            <a:pPr marL="457200" indent="-457200">
              <a:buFont typeface="Arial" panose="020B0604020202020204" pitchFamily="34" charset="0"/>
              <a:buChar char="•"/>
            </a:pPr>
            <a:r>
              <a:rPr lang="en-US" sz="1800" dirty="0"/>
              <a:t>Red Hat Hackers</a:t>
            </a:r>
          </a:p>
          <a:p>
            <a:pPr marL="457200" indent="-457200">
              <a:buFont typeface="Arial" panose="020B0604020202020204" pitchFamily="34" charset="0"/>
              <a:buChar char="•"/>
            </a:pPr>
            <a:r>
              <a:rPr lang="en-US" sz="1800" dirty="0"/>
              <a:t>Blue Hat Hackers</a:t>
            </a:r>
          </a:p>
          <a:p>
            <a:pPr marL="457200" indent="-457200">
              <a:buFont typeface="Arial" panose="020B0604020202020204" pitchFamily="34" charset="0"/>
              <a:buChar char="•"/>
            </a:pPr>
            <a:r>
              <a:rPr lang="en-US" sz="1800" dirty="0"/>
              <a:t>Green Hat Hackers</a:t>
            </a:r>
          </a:p>
        </p:txBody>
      </p:sp>
      <p:sp>
        <p:nvSpPr>
          <p:cNvPr id="8" name="Slide Number Placeholder 9">
            <a:extLst>
              <a:ext uri="{FF2B5EF4-FFF2-40B4-BE49-F238E27FC236}">
                <a16:creationId xmlns:a16="http://schemas.microsoft.com/office/drawing/2014/main" id="{E50D8CA2-FDF5-4FB0-A313-B120969EA663}"/>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2</a:t>
            </a:fld>
            <a:endParaRPr lang="en-US" dirty="0"/>
          </a:p>
        </p:txBody>
      </p:sp>
      <p:pic>
        <p:nvPicPr>
          <p:cNvPr id="27" name="Picture 26">
            <a:extLst>
              <a:ext uri="{FF2B5EF4-FFF2-40B4-BE49-F238E27FC236}">
                <a16:creationId xmlns:a16="http://schemas.microsoft.com/office/drawing/2014/main" id="{87E04F82-A650-EBD9-185C-A21960F424AF}"/>
              </a:ext>
            </a:extLst>
          </p:cNvPr>
          <p:cNvPicPr>
            <a:picLocks noChangeAspect="1"/>
          </p:cNvPicPr>
          <p:nvPr/>
        </p:nvPicPr>
        <p:blipFill>
          <a:blip r:embed="rId2"/>
          <a:stretch>
            <a:fillRect/>
          </a:stretch>
        </p:blipFill>
        <p:spPr>
          <a:xfrm>
            <a:off x="5608389" y="2515808"/>
            <a:ext cx="6071595" cy="3481048"/>
          </a:xfrm>
          <a:prstGeom prst="rect">
            <a:avLst/>
          </a:prstGeom>
        </p:spPr>
      </p:pic>
    </p:spTree>
    <p:extLst>
      <p:ext uri="{BB962C8B-B14F-4D97-AF65-F5344CB8AC3E}">
        <p14:creationId xmlns:p14="http://schemas.microsoft.com/office/powerpoint/2010/main" val="2593787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16D8A-2E12-4C9A-8001-077CF283056F}"/>
              </a:ext>
            </a:extLst>
          </p:cNvPr>
          <p:cNvSpPr>
            <a:spLocks noGrp="1"/>
          </p:cNvSpPr>
          <p:nvPr>
            <p:ph type="title"/>
          </p:nvPr>
        </p:nvSpPr>
        <p:spPr>
          <a:xfrm>
            <a:off x="960438" y="317499"/>
            <a:ext cx="4500737" cy="2095501"/>
          </a:xfrm>
        </p:spPr>
        <p:txBody>
          <a:bodyPr>
            <a:normAutofit/>
          </a:bodyPr>
          <a:lstStyle/>
          <a:p>
            <a:r>
              <a:rPr lang="en-US" dirty="0"/>
              <a:t>introduction</a:t>
            </a:r>
          </a:p>
        </p:txBody>
      </p:sp>
      <p:sp>
        <p:nvSpPr>
          <p:cNvPr id="42" name="Content Placeholder 41">
            <a:extLst>
              <a:ext uri="{FF2B5EF4-FFF2-40B4-BE49-F238E27FC236}">
                <a16:creationId xmlns:a16="http://schemas.microsoft.com/office/drawing/2014/main" id="{69D5268B-B9FF-4EF5-90FE-EC2BBE068171}"/>
              </a:ext>
            </a:extLst>
          </p:cNvPr>
          <p:cNvSpPr>
            <a:spLocks noGrp="1"/>
          </p:cNvSpPr>
          <p:nvPr>
            <p:ph idx="1"/>
          </p:nvPr>
        </p:nvSpPr>
        <p:spPr>
          <a:xfrm>
            <a:off x="874451" y="2302399"/>
            <a:ext cx="4500737" cy="3594100"/>
          </a:xfrm>
        </p:spPr>
        <p:txBody>
          <a:bodyPr>
            <a:normAutofit fontScale="92500" lnSpcReduction="10000"/>
          </a:bodyPr>
          <a:lstStyle/>
          <a:p>
            <a:r>
              <a:rPr lang="en-US" sz="1900" dirty="0"/>
              <a:t>A hacker is ideally a person who is skilled in information technology. He uses his technical knowledge to overcome an obstacle or sometimes even achieve a goal within a computerized system. However, in recent times, the term hacker is always associated with a security hacker – someone who is always on the lookout for ways to acquire and exploit sensitive personal, financial and organizational information, which is otherwise not accessible to them. Legitimate figures often use hacking for legal purposes. </a:t>
            </a:r>
            <a:endParaRPr lang="en-US" dirty="0"/>
          </a:p>
        </p:txBody>
      </p:sp>
      <p:sp>
        <p:nvSpPr>
          <p:cNvPr id="16" name="Date Placeholder 15">
            <a:extLst>
              <a:ext uri="{FF2B5EF4-FFF2-40B4-BE49-F238E27FC236}">
                <a16:creationId xmlns:a16="http://schemas.microsoft.com/office/drawing/2014/main" id="{8A0E0C01-C0E3-4A01-A4F2-4C32D44251C0}"/>
              </a:ext>
            </a:extLst>
          </p:cNvPr>
          <p:cNvSpPr>
            <a:spLocks noGrp="1"/>
          </p:cNvSpPr>
          <p:nvPr>
            <p:ph type="dt" sz="half" idx="10"/>
          </p:nvPr>
        </p:nvSpPr>
        <p:spPr>
          <a:xfrm>
            <a:off x="6903720" y="6356350"/>
            <a:ext cx="3236976" cy="365125"/>
          </a:xfrm>
        </p:spPr>
        <p:txBody>
          <a:bodyPr/>
          <a:lstStyle/>
          <a:p>
            <a:r>
              <a:rPr lang="en-US" dirty="0"/>
              <a:t>20XX</a:t>
            </a:r>
          </a:p>
        </p:txBody>
      </p:sp>
      <p:sp>
        <p:nvSpPr>
          <p:cNvPr id="17" name="Slide Number Placeholder 16">
            <a:extLst>
              <a:ext uri="{FF2B5EF4-FFF2-40B4-BE49-F238E27FC236}">
                <a16:creationId xmlns:a16="http://schemas.microsoft.com/office/drawing/2014/main" id="{D0A2AA5F-AC43-49A7-AA8B-D75C87AB02DC}"/>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3</a:t>
            </a:fld>
            <a:endParaRPr lang="en-US" dirty="0"/>
          </a:p>
        </p:txBody>
      </p:sp>
      <p:pic>
        <p:nvPicPr>
          <p:cNvPr id="8" name="Picture Placeholder 7">
            <a:extLst>
              <a:ext uri="{FF2B5EF4-FFF2-40B4-BE49-F238E27FC236}">
                <a16:creationId xmlns:a16="http://schemas.microsoft.com/office/drawing/2014/main" id="{EB0F36ED-10D2-0617-F980-535ED0D12395}"/>
              </a:ext>
            </a:extLst>
          </p:cNvPr>
          <p:cNvPicPr>
            <a:picLocks noGrp="1" noChangeAspect="1"/>
          </p:cNvPicPr>
          <p:nvPr>
            <p:ph type="pic" sz="quarter" idx="13"/>
          </p:nvPr>
        </p:nvPicPr>
        <p:blipFill>
          <a:blip r:embed="rId3"/>
          <a:srcRect l="9143" r="9143"/>
          <a:stretch>
            <a:fillRect/>
          </a:stretch>
        </p:blipFill>
        <p:spPr/>
      </p:pic>
      <p:pic>
        <p:nvPicPr>
          <p:cNvPr id="14" name="Picture Placeholder 13">
            <a:extLst>
              <a:ext uri="{FF2B5EF4-FFF2-40B4-BE49-F238E27FC236}">
                <a16:creationId xmlns:a16="http://schemas.microsoft.com/office/drawing/2014/main" id="{4CB41844-807D-4133-FA49-80111C7E4AC2}"/>
              </a:ext>
            </a:extLst>
          </p:cNvPr>
          <p:cNvPicPr>
            <a:picLocks noGrp="1" noChangeAspect="1"/>
          </p:cNvPicPr>
          <p:nvPr>
            <p:ph type="pic" sz="quarter" idx="15"/>
          </p:nvPr>
        </p:nvPicPr>
        <p:blipFill>
          <a:blip r:embed="rId4"/>
          <a:srcRect t="8813" b="8813"/>
          <a:stretch>
            <a:fillRect/>
          </a:stretch>
        </p:blipFill>
        <p:spPr/>
      </p:pic>
      <p:pic>
        <p:nvPicPr>
          <p:cNvPr id="23" name="Picture Placeholder 22">
            <a:extLst>
              <a:ext uri="{FF2B5EF4-FFF2-40B4-BE49-F238E27FC236}">
                <a16:creationId xmlns:a16="http://schemas.microsoft.com/office/drawing/2014/main" id="{6FB46BA4-3F15-30DC-ECDD-BC2AE531EA2C}"/>
              </a:ext>
            </a:extLst>
          </p:cNvPr>
          <p:cNvPicPr>
            <a:picLocks noGrp="1" noChangeAspect="1"/>
          </p:cNvPicPr>
          <p:nvPr>
            <p:ph type="pic" sz="quarter" idx="14"/>
          </p:nvPr>
        </p:nvPicPr>
        <p:blipFill>
          <a:blip r:embed="rId5"/>
          <a:srcRect l="20370" r="20370"/>
          <a:stretch>
            <a:fillRect/>
          </a:stretch>
        </p:blipFill>
        <p:spPr/>
      </p:pic>
    </p:spTree>
    <p:extLst>
      <p:ext uri="{BB962C8B-B14F-4D97-AF65-F5344CB8AC3E}">
        <p14:creationId xmlns:p14="http://schemas.microsoft.com/office/powerpoint/2010/main" val="192617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2ED90-B867-4F17-C051-E5479BE7E103}"/>
              </a:ext>
            </a:extLst>
          </p:cNvPr>
          <p:cNvSpPr>
            <a:spLocks noGrp="1"/>
          </p:cNvSpPr>
          <p:nvPr>
            <p:ph type="title"/>
          </p:nvPr>
        </p:nvSpPr>
        <p:spPr/>
        <p:txBody>
          <a:bodyPr/>
          <a:lstStyle/>
          <a:p>
            <a:pPr algn="ctr"/>
            <a:r>
              <a:rPr lang="en-IN" dirty="0"/>
              <a:t>hackers</a:t>
            </a:r>
          </a:p>
        </p:txBody>
      </p:sp>
      <p:pic>
        <p:nvPicPr>
          <p:cNvPr id="8" name="Content Placeholder 7">
            <a:extLst>
              <a:ext uri="{FF2B5EF4-FFF2-40B4-BE49-F238E27FC236}">
                <a16:creationId xmlns:a16="http://schemas.microsoft.com/office/drawing/2014/main" id="{A6CC10C4-FB86-36BA-BD04-46B61AC3112F}"/>
              </a:ext>
            </a:extLst>
          </p:cNvPr>
          <p:cNvPicPr>
            <a:picLocks noGrp="1" noChangeAspect="1"/>
          </p:cNvPicPr>
          <p:nvPr>
            <p:ph idx="1"/>
          </p:nvPr>
        </p:nvPicPr>
        <p:blipFill>
          <a:blip r:embed="rId2"/>
          <a:stretch>
            <a:fillRect/>
          </a:stretch>
        </p:blipFill>
        <p:spPr>
          <a:xfrm>
            <a:off x="1217613" y="2984500"/>
            <a:ext cx="9753600" cy="2800350"/>
          </a:xfrm>
        </p:spPr>
      </p:pic>
      <p:sp>
        <p:nvSpPr>
          <p:cNvPr id="6" name="Slide Number Placeholder 5">
            <a:extLst>
              <a:ext uri="{FF2B5EF4-FFF2-40B4-BE49-F238E27FC236}">
                <a16:creationId xmlns:a16="http://schemas.microsoft.com/office/drawing/2014/main" id="{43909FD7-D03B-D2FA-B269-E590DDC67A50}"/>
              </a:ext>
            </a:extLst>
          </p:cNvPr>
          <p:cNvSpPr>
            <a:spLocks noGrp="1"/>
          </p:cNvSpPr>
          <p:nvPr>
            <p:ph type="sldNum" sz="quarter" idx="12"/>
          </p:nvPr>
        </p:nvSpPr>
        <p:spPr/>
        <p:txBody>
          <a:bodyPr/>
          <a:lstStyle/>
          <a:p>
            <a:fld id="{27CE633F-9882-4A5C-83A2-1109D0C73261}" type="slidenum">
              <a:rPr lang="en-US" smtClean="0"/>
              <a:t>4</a:t>
            </a:fld>
            <a:endParaRPr lang="en-US" dirty="0"/>
          </a:p>
        </p:txBody>
      </p:sp>
    </p:spTree>
    <p:extLst>
      <p:ext uri="{BB962C8B-B14F-4D97-AF65-F5344CB8AC3E}">
        <p14:creationId xmlns:p14="http://schemas.microsoft.com/office/powerpoint/2010/main" val="2004102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960120" y="768096"/>
            <a:ext cx="10268712" cy="3136392"/>
          </a:xfrm>
        </p:spPr>
        <p:txBody>
          <a:bodyPr/>
          <a:lstStyle/>
          <a:p>
            <a:r>
              <a:rPr lang="en-US" dirty="0"/>
              <a:t>Types of hackers</a:t>
            </a:r>
          </a:p>
        </p:txBody>
      </p:sp>
    </p:spTree>
    <p:extLst>
      <p:ext uri="{BB962C8B-B14F-4D97-AF65-F5344CB8AC3E}">
        <p14:creationId xmlns:p14="http://schemas.microsoft.com/office/powerpoint/2010/main" val="344679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8BF-6AE4-919F-5E42-E151F78947B7}"/>
              </a:ext>
            </a:extLst>
          </p:cNvPr>
          <p:cNvSpPr>
            <a:spLocks noGrp="1"/>
          </p:cNvSpPr>
          <p:nvPr>
            <p:ph type="title"/>
          </p:nvPr>
        </p:nvSpPr>
        <p:spPr/>
        <p:txBody>
          <a:bodyPr/>
          <a:lstStyle/>
          <a:p>
            <a:r>
              <a:rPr lang="en-IN" dirty="0"/>
              <a:t> White Hat Hackers</a:t>
            </a:r>
          </a:p>
        </p:txBody>
      </p:sp>
      <p:sp>
        <p:nvSpPr>
          <p:cNvPr id="3" name="Content Placeholder 2">
            <a:extLst>
              <a:ext uri="{FF2B5EF4-FFF2-40B4-BE49-F238E27FC236}">
                <a16:creationId xmlns:a16="http://schemas.microsoft.com/office/drawing/2014/main" id="{6DE53CC5-665D-E677-80C9-8B3DABAC4F20}"/>
              </a:ext>
            </a:extLst>
          </p:cNvPr>
          <p:cNvSpPr>
            <a:spLocks noGrp="1"/>
          </p:cNvSpPr>
          <p:nvPr>
            <p:ph idx="1"/>
          </p:nvPr>
        </p:nvSpPr>
        <p:spPr/>
        <p:txBody>
          <a:bodyPr>
            <a:normAutofit fontScale="92500"/>
          </a:bodyPr>
          <a:lstStyle/>
          <a:p>
            <a:pPr algn="just"/>
            <a:r>
              <a:rPr lang="en-US" dirty="0"/>
              <a:t>White hat hackers are types of hackers who’re professionals with expertise in cybersecurity. They are authorized or certified to hack the systems. These White Hat Hackers work for governments or organizations by getting into the system. They hack the system from the loopholes in the cybersecurity of the organization. This hacking is done to test the level of cybersecurity in the organization. By doing so, they identify the weak points and fix them to avoid attacks from external sources. White hat hackers work per the rules and regulations the government sets. White hat hackers are also known as ethical hackers.</a:t>
            </a:r>
          </a:p>
          <a:p>
            <a:pPr algn="just"/>
            <a:endParaRPr lang="en-IN" dirty="0"/>
          </a:p>
        </p:txBody>
      </p:sp>
    </p:spTree>
    <p:extLst>
      <p:ext uri="{BB962C8B-B14F-4D97-AF65-F5344CB8AC3E}">
        <p14:creationId xmlns:p14="http://schemas.microsoft.com/office/powerpoint/2010/main" val="3028680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8BF-6AE4-919F-5E42-E151F78947B7}"/>
              </a:ext>
            </a:extLst>
          </p:cNvPr>
          <p:cNvSpPr>
            <a:spLocks noGrp="1"/>
          </p:cNvSpPr>
          <p:nvPr>
            <p:ph type="title"/>
          </p:nvPr>
        </p:nvSpPr>
        <p:spPr/>
        <p:txBody>
          <a:bodyPr/>
          <a:lstStyle/>
          <a:p>
            <a:r>
              <a:rPr lang="en-IN" dirty="0"/>
              <a:t>Motives &amp; Aims</a:t>
            </a:r>
          </a:p>
        </p:txBody>
      </p:sp>
      <p:sp>
        <p:nvSpPr>
          <p:cNvPr id="3" name="Content Placeholder 2">
            <a:extLst>
              <a:ext uri="{FF2B5EF4-FFF2-40B4-BE49-F238E27FC236}">
                <a16:creationId xmlns:a16="http://schemas.microsoft.com/office/drawing/2014/main" id="{6DE53CC5-665D-E677-80C9-8B3DABAC4F20}"/>
              </a:ext>
            </a:extLst>
          </p:cNvPr>
          <p:cNvSpPr>
            <a:spLocks noGrp="1"/>
          </p:cNvSpPr>
          <p:nvPr>
            <p:ph idx="1"/>
          </p:nvPr>
        </p:nvSpPr>
        <p:spPr/>
        <p:txBody>
          <a:bodyPr>
            <a:normAutofit/>
          </a:bodyPr>
          <a:lstStyle/>
          <a:p>
            <a:pPr algn="just"/>
            <a:r>
              <a:rPr lang="en-US" sz="2400" b="0" i="0" dirty="0">
                <a:solidFill>
                  <a:srgbClr val="000000"/>
                </a:solidFill>
                <a:effectLst/>
              </a:rPr>
              <a:t>The goals of these types of hackers are helping businesses and an appetite for detecting gaps in networks’ security. They aim to protect and assist companies in the ongoing battle against cyber threats. A White Hat hacker is any individual who will help protect the company from raising cyber crimes. They help enterprises create </a:t>
            </a:r>
            <a:r>
              <a:rPr lang="en-US" sz="2400" b="0" i="0" dirty="0" err="1">
                <a:solidFill>
                  <a:srgbClr val="000000"/>
                </a:solidFill>
                <a:effectLst/>
              </a:rPr>
              <a:t>defences</a:t>
            </a:r>
            <a:r>
              <a:rPr lang="en-US" sz="2400" b="0" i="0" dirty="0">
                <a:solidFill>
                  <a:srgbClr val="000000"/>
                </a:solidFill>
                <a:effectLst/>
              </a:rPr>
              <a:t>, detect vulnerabilities, and solve them before other cybercriminals can find them. </a:t>
            </a:r>
            <a:endParaRPr lang="en-IN" sz="2400" dirty="0"/>
          </a:p>
        </p:txBody>
      </p:sp>
    </p:spTree>
    <p:extLst>
      <p:ext uri="{BB962C8B-B14F-4D97-AF65-F5344CB8AC3E}">
        <p14:creationId xmlns:p14="http://schemas.microsoft.com/office/powerpoint/2010/main" val="3595183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60FBD-6383-9625-D9E3-4F6FD0117BCC}"/>
              </a:ext>
            </a:extLst>
          </p:cNvPr>
          <p:cNvSpPr>
            <a:spLocks noGrp="1"/>
          </p:cNvSpPr>
          <p:nvPr>
            <p:ph type="title"/>
          </p:nvPr>
        </p:nvSpPr>
        <p:spPr/>
        <p:txBody>
          <a:bodyPr/>
          <a:lstStyle/>
          <a:p>
            <a:r>
              <a:rPr lang="en-IN" dirty="0"/>
              <a:t>Black Hat Hackers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idx="1"/>
          </p:nvPr>
        </p:nvSpPr>
        <p:spPr/>
        <p:txBody>
          <a:bodyPr>
            <a:normAutofit fontScale="92500" lnSpcReduction="10000"/>
          </a:bodyPr>
          <a:lstStyle/>
          <a:p>
            <a:pPr algn="just"/>
            <a:r>
              <a:rPr lang="en-US" sz="2800" dirty="0"/>
              <a:t>Black hat hackers are also knowledgeable computer experts but with the wrong intention. They attack other systems to get access to systems where they do not have authorized entry. On gaining entry they might steal the data or destroy the system. The hacking practices these types of hackers use depend on the individual’s hacking capacity and knowledge. As the intentions of the hacker make the hacker a criminal. The malicious action intent of the individual cannot be gauged either can the extent of the breach while hacking.</a:t>
            </a:r>
            <a:endParaRPr lang="en-IN" sz="2800" dirty="0"/>
          </a:p>
          <a:p>
            <a:pPr algn="just"/>
            <a:endParaRPr lang="en-US" dirty="0"/>
          </a:p>
        </p:txBody>
      </p:sp>
    </p:spTree>
    <p:extLst>
      <p:ext uri="{BB962C8B-B14F-4D97-AF65-F5344CB8AC3E}">
        <p14:creationId xmlns:p14="http://schemas.microsoft.com/office/powerpoint/2010/main" val="2063757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8BF-6AE4-919F-5E42-E151F78947B7}"/>
              </a:ext>
            </a:extLst>
          </p:cNvPr>
          <p:cNvSpPr>
            <a:spLocks noGrp="1"/>
          </p:cNvSpPr>
          <p:nvPr>
            <p:ph type="title"/>
          </p:nvPr>
        </p:nvSpPr>
        <p:spPr/>
        <p:txBody>
          <a:bodyPr/>
          <a:lstStyle/>
          <a:p>
            <a:r>
              <a:rPr lang="en-IN" dirty="0"/>
              <a:t>Motives &amp; Aims</a:t>
            </a:r>
          </a:p>
        </p:txBody>
      </p:sp>
      <p:sp>
        <p:nvSpPr>
          <p:cNvPr id="3" name="Content Placeholder 2">
            <a:extLst>
              <a:ext uri="{FF2B5EF4-FFF2-40B4-BE49-F238E27FC236}">
                <a16:creationId xmlns:a16="http://schemas.microsoft.com/office/drawing/2014/main" id="{6DE53CC5-665D-E677-80C9-8B3DABAC4F20}"/>
              </a:ext>
            </a:extLst>
          </p:cNvPr>
          <p:cNvSpPr>
            <a:spLocks noGrp="1"/>
          </p:cNvSpPr>
          <p:nvPr>
            <p:ph idx="1"/>
          </p:nvPr>
        </p:nvSpPr>
        <p:spPr/>
        <p:txBody>
          <a:bodyPr/>
          <a:lstStyle/>
          <a:p>
            <a:r>
              <a:rPr lang="en-US" dirty="0"/>
              <a:t>To hack into organizations’ networks and steal bank data, funds or sensitive information. Normally, they use the stolen resources to profit themselves, sell them on the black market or harass their target company.</a:t>
            </a:r>
            <a:endParaRPr lang="en-IN" dirty="0"/>
          </a:p>
        </p:txBody>
      </p:sp>
    </p:spTree>
    <p:extLst>
      <p:ext uri="{BB962C8B-B14F-4D97-AF65-F5344CB8AC3E}">
        <p14:creationId xmlns:p14="http://schemas.microsoft.com/office/powerpoint/2010/main" val="3702423734"/>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251B918-0091-4E96-9E28-42B87D9557A7}">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A0EFE35-5C2D-4EEC-93CA-7B3D4088735C}">
  <ds:schemaRefs>
    <ds:schemaRef ds:uri="http://schemas.microsoft.com/sharepoint/v3/contenttype/forms"/>
  </ds:schemaRefs>
</ds:datastoreItem>
</file>

<file path=customXml/itemProps3.xml><?xml version="1.0" encoding="utf-8"?>
<ds:datastoreItem xmlns:ds="http://schemas.openxmlformats.org/officeDocument/2006/customXml" ds:itemID="{33878E47-D7B4-44CA-8507-24783F79A5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Fracture design</Template>
  <TotalTime>76</TotalTime>
  <Words>1004</Words>
  <Application>Microsoft Office PowerPoint</Application>
  <PresentationFormat>Widescreen</PresentationFormat>
  <Paragraphs>61</Paragraphs>
  <Slides>19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Franklin Gothic Demi Cond</vt:lpstr>
      <vt:lpstr>Franklin Gothic Medium</vt:lpstr>
      <vt:lpstr>Inter</vt:lpstr>
      <vt:lpstr>Wingdings</vt:lpstr>
      <vt:lpstr>JuxtaposeVTI</vt:lpstr>
      <vt:lpstr>ETHICAL HACKING  TYPES OF HACKERS</vt:lpstr>
      <vt:lpstr>Types of Hackers</vt:lpstr>
      <vt:lpstr>introduction</vt:lpstr>
      <vt:lpstr>hackers</vt:lpstr>
      <vt:lpstr>Types of hackers</vt:lpstr>
      <vt:lpstr> White Hat Hackers</vt:lpstr>
      <vt:lpstr>Motives &amp; Aims</vt:lpstr>
      <vt:lpstr>Black Hat Hackers</vt:lpstr>
      <vt:lpstr>Motives &amp; Aims</vt:lpstr>
      <vt:lpstr>Gray Hat Hackers</vt:lpstr>
      <vt:lpstr>Motives &amp; Aims</vt:lpstr>
      <vt:lpstr>Script Kiddies</vt:lpstr>
      <vt:lpstr>Motives &amp; Aims</vt:lpstr>
      <vt:lpstr>Red Hat Hackers</vt:lpstr>
      <vt:lpstr>Blue Hat Hackers</vt:lpstr>
      <vt:lpstr>Green Hat Hackers</vt:lpstr>
      <vt:lpstr>Devices Most Vulnerable To Hacking</vt:lpstr>
      <vt:lpstr>Prevention from Getting Hacked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HACKING  TYPES OF HACKERS</dc:title>
  <dc:creator>Prudhvi Tinku</dc:creator>
  <cp:lastModifiedBy>Prudhvi Tinku</cp:lastModifiedBy>
  <cp:revision>3</cp:revision>
  <dcterms:created xsi:type="dcterms:W3CDTF">2023-07-13T08:10:40Z</dcterms:created>
  <dcterms:modified xsi:type="dcterms:W3CDTF">2023-07-13T09:27:02Z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