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4" r:id="rId6"/>
    <p:sldId id="261" r:id="rId7"/>
    <p:sldId id="262" r:id="rId8"/>
    <p:sldId id="25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50111"/>
            <a:ext cx="7766936" cy="129308"/>
          </a:xfrm>
        </p:spPr>
        <p:txBody>
          <a:bodyPr/>
          <a:lstStyle/>
          <a:p>
            <a:r>
              <a:rPr lang="en-IN" b="1" dirty="0" smtClean="0"/>
              <a:t>AQUATHON_ 2023</a:t>
            </a:r>
            <a:endParaRPr lang="en-IN" b="1" dirty="0"/>
          </a:p>
        </p:txBody>
      </p:sp>
      <p:sp>
        <p:nvSpPr>
          <p:cNvPr id="3" name="Subtitle 2"/>
          <p:cNvSpPr>
            <a:spLocks noGrp="1"/>
          </p:cNvSpPr>
          <p:nvPr>
            <p:ph type="subTitle" idx="1"/>
          </p:nvPr>
        </p:nvSpPr>
        <p:spPr>
          <a:xfrm>
            <a:off x="1507067" y="2678545"/>
            <a:ext cx="7766936" cy="2392219"/>
          </a:xfrm>
        </p:spPr>
        <p:txBody>
          <a:bodyPr>
            <a:normAutofit fontScale="85000" lnSpcReduction="20000"/>
          </a:bodyPr>
          <a:lstStyle/>
          <a:p>
            <a:pPr lvl="1"/>
            <a:r>
              <a:rPr lang="en-IN" sz="2000" b="1" dirty="0" smtClean="0">
                <a:solidFill>
                  <a:srgbClr val="FF0000"/>
                </a:solidFill>
              </a:rPr>
              <a:t>    PROBLEM STATEMENT NAME</a:t>
            </a:r>
            <a:r>
              <a:rPr lang="en-IN" sz="2000" b="1" dirty="0" smtClean="0">
                <a:solidFill>
                  <a:schemeClr val="accent5">
                    <a:lumMod val="60000"/>
                    <a:lumOff val="40000"/>
                  </a:schemeClr>
                </a:solidFill>
              </a:rPr>
              <a:t>:    </a:t>
            </a:r>
            <a:r>
              <a:rPr lang="en-IN" sz="2100" b="1" dirty="0" smtClean="0">
                <a:solidFill>
                  <a:schemeClr val="accent2">
                    <a:lumMod val="75000"/>
                  </a:schemeClr>
                </a:solidFill>
              </a:rPr>
              <a:t>AUTOMATIC FISH FEEDER USING AI</a:t>
            </a:r>
          </a:p>
          <a:p>
            <a:pPr lvl="1"/>
            <a:r>
              <a:rPr lang="en-IN" sz="2000" b="1" dirty="0" smtClean="0">
                <a:solidFill>
                  <a:srgbClr val="FF0000"/>
                </a:solidFill>
              </a:rPr>
              <a:t>      TEAM DETAILS:     ( </a:t>
            </a:r>
            <a:r>
              <a:rPr lang="en-IN" sz="2000" b="1" dirty="0" smtClean="0">
                <a:solidFill>
                  <a:srgbClr val="92D050"/>
                </a:solidFill>
              </a:rPr>
              <a:t>DEPT OF AI&amp;DS</a:t>
            </a:r>
            <a:r>
              <a:rPr lang="en-IN" sz="2000" b="1" dirty="0" smtClean="0">
                <a:solidFill>
                  <a:srgbClr val="FF0000"/>
                </a:solidFill>
              </a:rPr>
              <a:t>)</a:t>
            </a:r>
          </a:p>
          <a:p>
            <a:pPr lvl="1"/>
            <a:r>
              <a:rPr lang="en-IN" sz="2000" b="1" dirty="0" smtClean="0">
                <a:solidFill>
                  <a:schemeClr val="accent5">
                    <a:lumMod val="60000"/>
                    <a:lumOff val="40000"/>
                  </a:schemeClr>
                </a:solidFill>
              </a:rPr>
              <a:t>		</a:t>
            </a:r>
            <a:r>
              <a:rPr lang="en-IN" sz="2000" b="1" dirty="0">
                <a:solidFill>
                  <a:schemeClr val="accent5">
                    <a:lumMod val="60000"/>
                    <a:lumOff val="40000"/>
                  </a:schemeClr>
                </a:solidFill>
              </a:rPr>
              <a:t> </a:t>
            </a:r>
            <a:r>
              <a:rPr lang="en-IN" sz="2000" b="1" dirty="0" smtClean="0">
                <a:solidFill>
                  <a:schemeClr val="accent5">
                    <a:lumMod val="60000"/>
                    <a:lumOff val="40000"/>
                  </a:schemeClr>
                </a:solidFill>
              </a:rPr>
              <a:t>TEAM LEAD:    B. PRUDHVI NARAYANA </a:t>
            </a:r>
          </a:p>
          <a:p>
            <a:pPr lvl="1"/>
            <a:r>
              <a:rPr lang="en-IN" sz="2000" b="1" dirty="0" smtClean="0">
                <a:solidFill>
                  <a:schemeClr val="accent5">
                    <a:lumMod val="60000"/>
                    <a:lumOff val="40000"/>
                  </a:schemeClr>
                </a:solidFill>
              </a:rPr>
              <a:t>MEMBER 1:    M.BHARGAV </a:t>
            </a:r>
          </a:p>
          <a:p>
            <a:pPr lvl="1"/>
            <a:r>
              <a:rPr lang="en-IN" sz="2000" b="1" dirty="0">
                <a:solidFill>
                  <a:schemeClr val="accent5">
                    <a:lumMod val="60000"/>
                    <a:lumOff val="40000"/>
                  </a:schemeClr>
                </a:solidFill>
              </a:rPr>
              <a:t> </a:t>
            </a:r>
            <a:r>
              <a:rPr lang="en-IN" sz="2000" b="1" dirty="0" smtClean="0">
                <a:solidFill>
                  <a:schemeClr val="accent5">
                    <a:lumMod val="60000"/>
                    <a:lumOff val="40000"/>
                  </a:schemeClr>
                </a:solidFill>
              </a:rPr>
              <a:t>  MEMBER 2:    B.HARSHITHA </a:t>
            </a:r>
          </a:p>
          <a:p>
            <a:pPr lvl="1"/>
            <a:r>
              <a:rPr lang="en-IN" sz="2000" b="1" dirty="0" smtClean="0">
                <a:solidFill>
                  <a:schemeClr val="accent5">
                    <a:lumMod val="60000"/>
                    <a:lumOff val="40000"/>
                  </a:schemeClr>
                </a:solidFill>
              </a:rPr>
              <a:t>             MEMBER 3:    B.CHETAN CHANDRA </a:t>
            </a:r>
          </a:p>
          <a:p>
            <a:pPr lvl="1"/>
            <a:r>
              <a:rPr lang="en-IN" sz="2000" b="1" dirty="0">
                <a:solidFill>
                  <a:schemeClr val="accent5">
                    <a:lumMod val="60000"/>
                    <a:lumOff val="40000"/>
                  </a:schemeClr>
                </a:solidFill>
              </a:rPr>
              <a:t> </a:t>
            </a:r>
            <a:r>
              <a:rPr lang="en-IN" sz="2000" b="1" dirty="0" smtClean="0">
                <a:solidFill>
                  <a:schemeClr val="accent5">
                    <a:lumMod val="60000"/>
                    <a:lumOff val="40000"/>
                  </a:schemeClr>
                </a:solidFill>
              </a:rPr>
              <a:t>        MEMBER 4:    S.BHARAT KUMAR</a:t>
            </a:r>
          </a:p>
        </p:txBody>
      </p:sp>
    </p:spTree>
    <p:extLst>
      <p:ext uri="{BB962C8B-B14F-4D97-AF65-F5344CB8AC3E}">
        <p14:creationId xmlns:p14="http://schemas.microsoft.com/office/powerpoint/2010/main" val="1001182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problem statement:</a:t>
            </a:r>
            <a:endParaRPr lang="en-IN" dirty="0"/>
          </a:p>
        </p:txBody>
      </p:sp>
      <p:sp>
        <p:nvSpPr>
          <p:cNvPr id="3" name="Content Placeholder 2"/>
          <p:cNvSpPr>
            <a:spLocks noGrp="1"/>
          </p:cNvSpPr>
          <p:nvPr>
            <p:ph idx="1"/>
          </p:nvPr>
        </p:nvSpPr>
        <p:spPr/>
        <p:txBody>
          <a:bodyPr>
            <a:normAutofit/>
          </a:bodyPr>
          <a:lstStyle/>
          <a:p>
            <a:r>
              <a:rPr lang="en-US" sz="3200" dirty="0"/>
              <a:t>The purpose of a smart automatic fish feeder is to make it easier for fish owners to ensure that their fish are being fed the correct amount at </a:t>
            </a:r>
            <a:r>
              <a:rPr lang="en-US" sz="3200" dirty="0">
                <a:solidFill>
                  <a:srgbClr val="FFC000"/>
                </a:solidFill>
              </a:rPr>
              <a:t>regular intervals</a:t>
            </a:r>
            <a:r>
              <a:rPr lang="en-US" sz="3200" dirty="0"/>
              <a:t>, even when the owner is away. This can help to keep fish healthy and </a:t>
            </a:r>
            <a:r>
              <a:rPr lang="en-US" sz="3200" dirty="0">
                <a:solidFill>
                  <a:srgbClr val="FFC000"/>
                </a:solidFill>
              </a:rPr>
              <a:t>reduce the risk of overfeeding or underfeeding.</a:t>
            </a:r>
            <a:endParaRPr lang="en-IN" sz="3200" dirty="0">
              <a:solidFill>
                <a:srgbClr val="FFC000"/>
              </a:solidFill>
            </a:endParaRPr>
          </a:p>
        </p:txBody>
      </p:sp>
    </p:spTree>
    <p:extLst>
      <p:ext uri="{BB962C8B-B14F-4D97-AF65-F5344CB8AC3E}">
        <p14:creationId xmlns:p14="http://schemas.microsoft.com/office/powerpoint/2010/main" val="2405094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Technologies/Services:</a:t>
            </a:r>
            <a:endParaRPr lang="en-IN" dirty="0"/>
          </a:p>
        </p:txBody>
      </p:sp>
      <p:sp>
        <p:nvSpPr>
          <p:cNvPr id="3" name="Content Placeholder 2"/>
          <p:cNvSpPr>
            <a:spLocks noGrp="1"/>
          </p:cNvSpPr>
          <p:nvPr>
            <p:ph idx="1"/>
          </p:nvPr>
        </p:nvSpPr>
        <p:spPr/>
        <p:txBody>
          <a:bodyPr/>
          <a:lstStyle/>
          <a:p>
            <a:r>
              <a:rPr lang="en-IN" b="1" dirty="0"/>
              <a:t>Computer </a:t>
            </a:r>
            <a:r>
              <a:rPr lang="en-IN" b="1" dirty="0" smtClean="0"/>
              <a:t>Vision </a:t>
            </a:r>
            <a:r>
              <a:rPr lang="en-IN" dirty="0" smtClean="0"/>
              <a:t>mainly uses image recognition to  find the  density of the fishes in the given area.</a:t>
            </a:r>
          </a:p>
          <a:p>
            <a:r>
              <a:rPr lang="en-IN" b="1" dirty="0" smtClean="0"/>
              <a:t> </a:t>
            </a:r>
            <a:r>
              <a:rPr lang="en-IN" b="1" dirty="0"/>
              <a:t>Machine learning Algorithms</a:t>
            </a:r>
            <a:r>
              <a:rPr lang="en-IN" dirty="0"/>
              <a:t> for Finding the no of fishing in the given densities.</a:t>
            </a:r>
          </a:p>
          <a:p>
            <a:r>
              <a:rPr lang="en-IN" dirty="0"/>
              <a:t>Machine learning </a:t>
            </a:r>
            <a:r>
              <a:rPr lang="en-IN" dirty="0" smtClean="0"/>
              <a:t>Algorithms </a:t>
            </a:r>
            <a:r>
              <a:rPr lang="en-IN" dirty="0"/>
              <a:t>includes ANNs, SVMs, Random Forest, k-Nearest </a:t>
            </a:r>
            <a:r>
              <a:rPr lang="en-IN" dirty="0" smtClean="0"/>
              <a:t>Neighbours </a:t>
            </a:r>
            <a:r>
              <a:rPr lang="en-IN" dirty="0"/>
              <a:t>(k-NN).</a:t>
            </a:r>
          </a:p>
          <a:p>
            <a:r>
              <a:rPr lang="en-IN" dirty="0" smtClean="0"/>
              <a:t>The existing technologies are concerned with waters which are transparent.</a:t>
            </a:r>
          </a:p>
          <a:p>
            <a:pPr marL="0" indent="0">
              <a:buNone/>
            </a:pPr>
            <a:r>
              <a:rPr lang="en-IN" dirty="0"/>
              <a:t> </a:t>
            </a:r>
            <a:r>
              <a:rPr lang="en-IN" dirty="0" smtClean="0"/>
              <a:t>     They do not deal with the waters that are not </a:t>
            </a:r>
            <a:r>
              <a:rPr lang="en-IN" dirty="0" err="1" smtClean="0"/>
              <a:t>transparent,i.e</a:t>
            </a:r>
            <a:r>
              <a:rPr lang="en-IN" dirty="0" smtClean="0"/>
              <a:t>, especially in          	the ponds containing traces of algae they are not at all useful in those 	muddy waters.</a:t>
            </a:r>
          </a:p>
        </p:txBody>
      </p:sp>
      <p:pic>
        <p:nvPicPr>
          <p:cNvPr id="4" name="Picture 3"/>
          <p:cNvPicPr>
            <a:picLocks noChangeAspect="1"/>
          </p:cNvPicPr>
          <p:nvPr/>
        </p:nvPicPr>
        <p:blipFill>
          <a:blip r:embed="rId2"/>
          <a:stretch>
            <a:fillRect/>
          </a:stretch>
        </p:blipFill>
        <p:spPr>
          <a:xfrm>
            <a:off x="7250544" y="0"/>
            <a:ext cx="3639129" cy="2217974"/>
          </a:xfrm>
          <a:prstGeom prst="rect">
            <a:avLst/>
          </a:prstGeom>
        </p:spPr>
      </p:pic>
    </p:spTree>
    <p:extLst>
      <p:ext uri="{BB962C8B-B14F-4D97-AF65-F5344CB8AC3E}">
        <p14:creationId xmlns:p14="http://schemas.microsoft.com/office/powerpoint/2010/main" val="3344838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solution:</a:t>
            </a:r>
            <a:endParaRPr lang="en-IN" dirty="0"/>
          </a:p>
        </p:txBody>
      </p:sp>
      <p:sp>
        <p:nvSpPr>
          <p:cNvPr id="3" name="Content Placeholder 2"/>
          <p:cNvSpPr>
            <a:spLocks noGrp="1"/>
          </p:cNvSpPr>
          <p:nvPr>
            <p:ph idx="1"/>
          </p:nvPr>
        </p:nvSpPr>
        <p:spPr/>
        <p:txBody>
          <a:bodyPr/>
          <a:lstStyle/>
          <a:p>
            <a:r>
              <a:rPr lang="en-IN" dirty="0" smtClean="0"/>
              <a:t>To remove the problem of fish detection in non-transparent waters, The idea of using SONAR as an alternative for image recognition as in the conventional methods gives a great advantage for machine learning algorithms to estimate the amount of food to be given.</a:t>
            </a:r>
          </a:p>
          <a:p>
            <a:r>
              <a:rPr lang="en-IN" dirty="0" smtClean="0"/>
              <a:t>So using the combination of </a:t>
            </a:r>
            <a:r>
              <a:rPr lang="en-IN" b="1" dirty="0" smtClean="0"/>
              <a:t>image recognition</a:t>
            </a:r>
            <a:r>
              <a:rPr lang="en-IN" dirty="0" smtClean="0"/>
              <a:t>, detection using </a:t>
            </a:r>
            <a:r>
              <a:rPr lang="en-IN" b="1" dirty="0" smtClean="0"/>
              <a:t>SONAR</a:t>
            </a:r>
            <a:r>
              <a:rPr lang="en-IN" dirty="0" smtClean="0"/>
              <a:t> and </a:t>
            </a:r>
            <a:r>
              <a:rPr lang="en-IN" b="1" dirty="0" smtClean="0"/>
              <a:t>frequency calculation </a:t>
            </a:r>
            <a:r>
              <a:rPr lang="en-IN" dirty="0" smtClean="0"/>
              <a:t>of the pond together will result in the accurate working of the machine learning algorithms.</a:t>
            </a:r>
          </a:p>
          <a:p>
            <a:r>
              <a:rPr lang="en-IN" dirty="0" smtClean="0"/>
              <a:t>Since the whole project will be floating on the pond it is easy for it to move from place to place and can cover maximum area of the pond which is used to detect food estimations for large ponds.</a:t>
            </a:r>
          </a:p>
          <a:p>
            <a:endParaRPr lang="en-IN" dirty="0"/>
          </a:p>
        </p:txBody>
      </p:sp>
    </p:spTree>
    <p:extLst>
      <p:ext uri="{BB962C8B-B14F-4D97-AF65-F5344CB8AC3E}">
        <p14:creationId xmlns:p14="http://schemas.microsoft.com/office/powerpoint/2010/main" val="3024596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5" y="609600"/>
            <a:ext cx="11739418" cy="1320800"/>
          </a:xfrm>
        </p:spPr>
        <p:txBody>
          <a:bodyPr/>
          <a:lstStyle/>
          <a:p>
            <a:r>
              <a:rPr lang="en-IN" dirty="0" smtClean="0"/>
              <a:t>			Sonar Technology</a:t>
            </a:r>
            <a:endParaRPr lang="en-IN"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971" y="3943928"/>
            <a:ext cx="4635738" cy="26544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359" y="1547091"/>
            <a:ext cx="4280767" cy="3302306"/>
          </a:xfrm>
          <a:prstGeom prst="rect">
            <a:avLst/>
          </a:prstGeom>
        </p:spPr>
      </p:pic>
      <p:sp>
        <p:nvSpPr>
          <p:cNvPr id="6" name="Rectangle 5"/>
          <p:cNvSpPr/>
          <p:nvPr/>
        </p:nvSpPr>
        <p:spPr>
          <a:xfrm>
            <a:off x="6470074" y="2701409"/>
            <a:ext cx="3288721" cy="369332"/>
          </a:xfrm>
          <a:prstGeom prst="rect">
            <a:avLst/>
          </a:prstGeom>
        </p:spPr>
        <p:txBody>
          <a:bodyPr wrap="none">
            <a:spAutoFit/>
          </a:bodyPr>
          <a:lstStyle/>
          <a:p>
            <a:r>
              <a:rPr lang="en-IN" dirty="0">
                <a:solidFill>
                  <a:srgbClr val="FF0000"/>
                </a:solidFill>
              </a:rPr>
              <a:t>Fish Size Via Computer vision:</a:t>
            </a:r>
            <a:endParaRPr lang="en-IN" dirty="0"/>
          </a:p>
        </p:txBody>
      </p:sp>
    </p:spTree>
    <p:extLst>
      <p:ext uri="{BB962C8B-B14F-4D97-AF65-F5344CB8AC3E}">
        <p14:creationId xmlns:p14="http://schemas.microsoft.com/office/powerpoint/2010/main" val="4006767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1089427" y="0"/>
            <a:ext cx="6687590" cy="646331"/>
          </a:xfrm>
          <a:prstGeom prst="rect">
            <a:avLst/>
          </a:prstGeom>
          <a:noFill/>
        </p:spPr>
        <p:txBody>
          <a:bodyPr wrap="square" rtlCol="0">
            <a:spAutoFit/>
          </a:bodyPr>
          <a:lstStyle/>
          <a:p>
            <a:r>
              <a:rPr lang="en-IN" sz="3600" dirty="0" smtClean="0">
                <a:solidFill>
                  <a:schemeClr val="accent1"/>
                </a:solidFill>
              </a:rPr>
              <a:t>Flow chart:</a:t>
            </a:r>
            <a:endParaRPr lang="en-IN" sz="3600"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1" y="563418"/>
            <a:ext cx="6576290" cy="6294582"/>
          </a:xfrm>
          <a:prstGeom prst="rect">
            <a:avLst/>
          </a:prstGeom>
        </p:spPr>
      </p:pic>
    </p:spTree>
    <p:extLst>
      <p:ext uri="{BB962C8B-B14F-4D97-AF65-F5344CB8AC3E}">
        <p14:creationId xmlns:p14="http://schemas.microsoft.com/office/powerpoint/2010/main" val="3710302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 best programming languages for AI development | Info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072"/>
            <a:ext cx="11430000" cy="76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815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a:t>
            </a:r>
            <a:endParaRPr lang="en-IN" dirty="0"/>
          </a:p>
        </p:txBody>
      </p:sp>
      <p:sp>
        <p:nvSpPr>
          <p:cNvPr id="3" name="Content Placeholder 2"/>
          <p:cNvSpPr>
            <a:spLocks noGrp="1"/>
          </p:cNvSpPr>
          <p:nvPr>
            <p:ph idx="1"/>
          </p:nvPr>
        </p:nvSpPr>
        <p:spPr/>
        <p:txBody>
          <a:bodyPr/>
          <a:lstStyle/>
          <a:p>
            <a:r>
              <a:rPr lang="en-IN" b="1" dirty="0" smtClean="0"/>
              <a:t>Computer Vision </a:t>
            </a:r>
            <a:r>
              <a:rPr lang="en-IN" dirty="0" smtClean="0"/>
              <a:t>(Image Recognition).</a:t>
            </a:r>
          </a:p>
          <a:p>
            <a:r>
              <a:rPr lang="en-IN" b="1" dirty="0" smtClean="0"/>
              <a:t>Sonar Technology </a:t>
            </a:r>
            <a:r>
              <a:rPr lang="en-IN" dirty="0" smtClean="0"/>
              <a:t>for finding the frequency within an area. Sonar technology acts as an alternative to image processing in case of Waters which are not transparent.</a:t>
            </a:r>
            <a:endParaRPr lang="en-IN" dirty="0"/>
          </a:p>
          <a:p>
            <a:r>
              <a:rPr lang="en-IN" b="1" dirty="0" smtClean="0"/>
              <a:t>Machine learning Algorithms</a:t>
            </a:r>
            <a:r>
              <a:rPr lang="en-IN" dirty="0" smtClean="0"/>
              <a:t> for Finding the no of fishing in the given densities.</a:t>
            </a:r>
            <a:endParaRPr lang="en-IN" dirty="0"/>
          </a:p>
          <a:p>
            <a:r>
              <a:rPr lang="en-IN" dirty="0" smtClean="0"/>
              <a:t>Machine learning Algorithms includes ANNs,</a:t>
            </a:r>
            <a:r>
              <a:rPr lang="en-IN" dirty="0"/>
              <a:t> </a:t>
            </a:r>
            <a:r>
              <a:rPr lang="en-IN" dirty="0" smtClean="0"/>
              <a:t>SVMs,</a:t>
            </a:r>
            <a:r>
              <a:rPr lang="en-IN" dirty="0"/>
              <a:t> Random </a:t>
            </a:r>
            <a:r>
              <a:rPr lang="en-IN" dirty="0" smtClean="0"/>
              <a:t>Forest and           </a:t>
            </a:r>
            <a:r>
              <a:rPr lang="en-IN" dirty="0"/>
              <a:t>k-Nearest </a:t>
            </a:r>
            <a:r>
              <a:rPr lang="en-IN" dirty="0" smtClean="0"/>
              <a:t>Neighbours </a:t>
            </a:r>
            <a:r>
              <a:rPr lang="en-IN" dirty="0"/>
              <a:t>(k-NN</a:t>
            </a:r>
            <a:r>
              <a:rPr lang="en-IN" dirty="0" smtClean="0"/>
              <a:t>).</a:t>
            </a:r>
          </a:p>
          <a:p>
            <a:r>
              <a:rPr lang="en-US" b="1" dirty="0" smtClean="0"/>
              <a:t>Note:</a:t>
            </a:r>
            <a:r>
              <a:rPr lang="en-US" dirty="0" smtClean="0"/>
              <a:t> </a:t>
            </a:r>
            <a:r>
              <a:rPr lang="en-US" dirty="0"/>
              <a:t>that the choice of the algorithm will depend on the specific characteristics of the sonar data, the size of the </a:t>
            </a:r>
            <a:r>
              <a:rPr lang="en-US" dirty="0" smtClean="0"/>
              <a:t>pond, </a:t>
            </a:r>
            <a:r>
              <a:rPr lang="en-US" dirty="0"/>
              <a:t>and the specific information needed.</a:t>
            </a:r>
            <a:endParaRPr lang="en-IN" dirty="0"/>
          </a:p>
        </p:txBody>
      </p:sp>
    </p:spTree>
    <p:extLst>
      <p:ext uri="{BB962C8B-B14F-4D97-AF65-F5344CB8AC3E}">
        <p14:creationId xmlns:p14="http://schemas.microsoft.com/office/powerpoint/2010/main" val="2823802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solidFill>
                  <a:srgbClr val="FF0000"/>
                </a:solidFill>
              </a:rPr>
              <a:t>The Advantages By using Ai packed Smart Fish Feeder:</a:t>
            </a:r>
          </a:p>
          <a:p>
            <a:pPr>
              <a:buAutoNum type="arabicPeriod"/>
            </a:pPr>
            <a:r>
              <a:rPr lang="en-IN" dirty="0" smtClean="0"/>
              <a:t>Automation</a:t>
            </a:r>
          </a:p>
          <a:p>
            <a:pPr>
              <a:buAutoNum type="arabicPeriod"/>
            </a:pPr>
            <a:r>
              <a:rPr lang="en-IN" dirty="0"/>
              <a:t>Improved feeding </a:t>
            </a:r>
            <a:r>
              <a:rPr lang="en-IN" dirty="0" smtClean="0"/>
              <a:t>efficiency</a:t>
            </a:r>
          </a:p>
          <a:p>
            <a:pPr>
              <a:buAutoNum type="arabicPeriod"/>
            </a:pPr>
            <a:r>
              <a:rPr lang="en-IN" dirty="0"/>
              <a:t>Better fish </a:t>
            </a:r>
            <a:r>
              <a:rPr lang="en-IN" dirty="0" smtClean="0"/>
              <a:t>health</a:t>
            </a:r>
          </a:p>
          <a:p>
            <a:pPr>
              <a:buAutoNum type="arabicPeriod"/>
            </a:pPr>
            <a:r>
              <a:rPr lang="en-IN" dirty="0" smtClean="0"/>
              <a:t>Cost-effective</a:t>
            </a:r>
          </a:p>
          <a:p>
            <a:pPr>
              <a:buAutoNum type="arabicPeriod"/>
            </a:pPr>
            <a:r>
              <a:rPr lang="en-IN" dirty="0"/>
              <a:t>Remote monitoring</a:t>
            </a:r>
            <a:endParaRPr lang="en-IN" dirty="0"/>
          </a:p>
        </p:txBody>
      </p:sp>
    </p:spTree>
    <p:extLst>
      <p:ext uri="{BB962C8B-B14F-4D97-AF65-F5344CB8AC3E}">
        <p14:creationId xmlns:p14="http://schemas.microsoft.com/office/powerpoint/2010/main" val="1981252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532</TotalTime>
  <Words>461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AQUATHON_ 2023</vt:lpstr>
      <vt:lpstr>Description of problem statement:</vt:lpstr>
      <vt:lpstr>Existing Technologies/Services:</vt:lpstr>
      <vt:lpstr>Proposed solution:</vt:lpstr>
      <vt:lpstr>   Sonar Technology</vt:lpstr>
      <vt:lpstr>PowerPoint Presentation</vt:lpstr>
      <vt:lpstr>PowerPoint Presentation</vt:lpstr>
      <vt:lpstr>Technologies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AQUATHON_ 2023</dc:title>
  <dc:creator>hp</dc:creator>
  <cp:lastModifiedBy>hp</cp:lastModifiedBy>
  <cp:revision>17</cp:revision>
  <dcterms:created xsi:type="dcterms:W3CDTF">2023-01-20T16:57:37Z</dcterms:created>
  <dcterms:modified xsi:type="dcterms:W3CDTF">2023-01-21T01:49:55Z</dcterms:modified>
</cp:coreProperties>
</file>