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69" r:id="rId9"/>
    <p:sldId id="260" r:id="rId10"/>
    <p:sldId id="261" r:id="rId11"/>
    <p:sldId id="262" r:id="rId12"/>
    <p:sldId id="263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87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4.png"/><Relationship Id="rId7" Type="http://schemas.openxmlformats.org/officeDocument/2006/relationships/image" Target="../media/image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4.png"/><Relationship Id="rId7" Type="http://schemas.openxmlformats.org/officeDocument/2006/relationships/image" Target="../media/image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0179EE-A736-4443-BECE-FD22E1F1290F}" type="doc">
      <dgm:prSet loTypeId="urn:microsoft.com/office/officeart/2005/8/layout/vList2" loCatId="list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C5FA8218-4595-42A6-A1AC-E5FF8D3143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Comprehensive network management tool</a:t>
          </a:r>
        </a:p>
      </dgm:t>
    </dgm:pt>
    <dgm:pt modelId="{56E2B350-A547-459D-B752-970A2BDACA85}" type="parTrans" cxnId="{97832AE1-1900-42A0-9971-D904E162C477}">
      <dgm:prSet/>
      <dgm:spPr/>
      <dgm:t>
        <a:bodyPr/>
        <a:lstStyle/>
        <a:p>
          <a:endParaRPr lang="en-US"/>
        </a:p>
      </dgm:t>
    </dgm:pt>
    <dgm:pt modelId="{67339FB2-2B58-481E-BB2D-E193A6AC3E14}" type="sibTrans" cxnId="{97832AE1-1900-42A0-9971-D904E162C47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AC13402-8316-4AA3-83E8-D07DC5A5F4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Built with Python, PyQt5, and Matplotlib</a:t>
          </a:r>
        </a:p>
      </dgm:t>
    </dgm:pt>
    <dgm:pt modelId="{397079C9-3C91-4375-9712-CDC8BB680DB4}" type="parTrans" cxnId="{278334FA-1B88-4678-A599-052430C00415}">
      <dgm:prSet/>
      <dgm:spPr/>
      <dgm:t>
        <a:bodyPr/>
        <a:lstStyle/>
        <a:p>
          <a:endParaRPr lang="en-US"/>
        </a:p>
      </dgm:t>
    </dgm:pt>
    <dgm:pt modelId="{A927EE2B-35AE-406C-B4AF-E162390051D3}" type="sibTrans" cxnId="{278334FA-1B88-4678-A599-052430C0041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51622E3-C9AA-4F1D-8584-52A591FB5F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Real-time monitoring, data analysis, and reporting</a:t>
          </a:r>
        </a:p>
      </dgm:t>
    </dgm:pt>
    <dgm:pt modelId="{20AA5706-2E71-48C9-870A-B6970A600D75}" type="parTrans" cxnId="{7A9F5813-51CC-4F52-B041-76AA4F2D3522}">
      <dgm:prSet/>
      <dgm:spPr/>
      <dgm:t>
        <a:bodyPr/>
        <a:lstStyle/>
        <a:p>
          <a:endParaRPr lang="en-US"/>
        </a:p>
      </dgm:t>
    </dgm:pt>
    <dgm:pt modelId="{762EB2BC-3B4B-4CB5-8415-36A176F6B5C5}" type="sibTrans" cxnId="{7A9F5813-51CC-4F52-B041-76AA4F2D352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5A9447B-57C2-4F6D-8BD6-76AAB83F4E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Visual and intuitive user interface</a:t>
          </a:r>
        </a:p>
      </dgm:t>
    </dgm:pt>
    <dgm:pt modelId="{6C40FE33-D7D0-4E70-A194-FFEE6FA7254D}" type="parTrans" cxnId="{E8EEB900-27F6-4803-AFE1-BEA172ADA708}">
      <dgm:prSet/>
      <dgm:spPr/>
      <dgm:t>
        <a:bodyPr/>
        <a:lstStyle/>
        <a:p>
          <a:endParaRPr lang="en-US"/>
        </a:p>
      </dgm:t>
    </dgm:pt>
    <dgm:pt modelId="{A52CC4A3-787E-4C75-B928-719E713F67CE}" type="sibTrans" cxnId="{E8EEB900-27F6-4803-AFE1-BEA172ADA708}">
      <dgm:prSet/>
      <dgm:spPr/>
      <dgm:t>
        <a:bodyPr/>
        <a:lstStyle/>
        <a:p>
          <a:endParaRPr lang="en-US"/>
        </a:p>
      </dgm:t>
    </dgm:pt>
    <dgm:pt modelId="{C405198D-5F09-4BE3-9832-36AEC832387B}" type="pres">
      <dgm:prSet presAssocID="{130179EE-A736-4443-BECE-FD22E1F1290F}" presName="linear" presStyleCnt="0">
        <dgm:presLayoutVars>
          <dgm:animLvl val="lvl"/>
          <dgm:resizeHandles val="exact"/>
        </dgm:presLayoutVars>
      </dgm:prSet>
      <dgm:spPr/>
    </dgm:pt>
    <dgm:pt modelId="{43A8CF83-A47A-49EC-8A1C-7D3E092B72EC}" type="pres">
      <dgm:prSet presAssocID="{C5FA8218-4595-42A6-A1AC-E5FF8D31432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1133E83-A0E7-4283-B62D-176A6B5EDF54}" type="pres">
      <dgm:prSet presAssocID="{67339FB2-2B58-481E-BB2D-E193A6AC3E14}" presName="spacer" presStyleCnt="0"/>
      <dgm:spPr/>
    </dgm:pt>
    <dgm:pt modelId="{1683E641-529F-4D7E-A050-6ADF0DF4C17B}" type="pres">
      <dgm:prSet presAssocID="{6AC13402-8316-4AA3-83E8-D07DC5A5F42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D054FBE-32B5-4A0D-9BCB-BD2BCF34F5FA}" type="pres">
      <dgm:prSet presAssocID="{A927EE2B-35AE-406C-B4AF-E162390051D3}" presName="spacer" presStyleCnt="0"/>
      <dgm:spPr/>
    </dgm:pt>
    <dgm:pt modelId="{EF11242A-42A0-47E5-914C-B9D1EE6B5514}" type="pres">
      <dgm:prSet presAssocID="{351622E3-C9AA-4F1D-8584-52A591FB5FF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32E2EFD-D437-4576-84DB-A1D5E64A439C}" type="pres">
      <dgm:prSet presAssocID="{762EB2BC-3B4B-4CB5-8415-36A176F6B5C5}" presName="spacer" presStyleCnt="0"/>
      <dgm:spPr/>
    </dgm:pt>
    <dgm:pt modelId="{CBD08149-10B3-4BC6-A4D7-C01EDAFB3137}" type="pres">
      <dgm:prSet presAssocID="{85A9447B-57C2-4F6D-8BD6-76AAB83F4EC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8EEB900-27F6-4803-AFE1-BEA172ADA708}" srcId="{130179EE-A736-4443-BECE-FD22E1F1290F}" destId="{85A9447B-57C2-4F6D-8BD6-76AAB83F4EC4}" srcOrd="3" destOrd="0" parTransId="{6C40FE33-D7D0-4E70-A194-FFEE6FA7254D}" sibTransId="{A52CC4A3-787E-4C75-B928-719E713F67CE}"/>
    <dgm:cxn modelId="{7A9F5813-51CC-4F52-B041-76AA4F2D3522}" srcId="{130179EE-A736-4443-BECE-FD22E1F1290F}" destId="{351622E3-C9AA-4F1D-8584-52A591FB5FF0}" srcOrd="2" destOrd="0" parTransId="{20AA5706-2E71-48C9-870A-B6970A600D75}" sibTransId="{762EB2BC-3B4B-4CB5-8415-36A176F6B5C5}"/>
    <dgm:cxn modelId="{AC8FBD24-9E8F-4417-8980-36016087867C}" type="presOf" srcId="{130179EE-A736-4443-BECE-FD22E1F1290F}" destId="{C405198D-5F09-4BE3-9832-36AEC832387B}" srcOrd="0" destOrd="0" presId="urn:microsoft.com/office/officeart/2005/8/layout/vList2"/>
    <dgm:cxn modelId="{710F9B3A-A82C-4359-821D-5A9B0277D77E}" type="presOf" srcId="{351622E3-C9AA-4F1D-8584-52A591FB5FF0}" destId="{EF11242A-42A0-47E5-914C-B9D1EE6B5514}" srcOrd="0" destOrd="0" presId="urn:microsoft.com/office/officeart/2005/8/layout/vList2"/>
    <dgm:cxn modelId="{5E864175-2857-4847-B645-042C70EB2A53}" type="presOf" srcId="{C5FA8218-4595-42A6-A1AC-E5FF8D314323}" destId="{43A8CF83-A47A-49EC-8A1C-7D3E092B72EC}" srcOrd="0" destOrd="0" presId="urn:microsoft.com/office/officeart/2005/8/layout/vList2"/>
    <dgm:cxn modelId="{3FDD599B-2C8C-4D60-AD15-F7CA7315A276}" type="presOf" srcId="{85A9447B-57C2-4F6D-8BD6-76AAB83F4EC4}" destId="{CBD08149-10B3-4BC6-A4D7-C01EDAFB3137}" srcOrd="0" destOrd="0" presId="urn:microsoft.com/office/officeart/2005/8/layout/vList2"/>
    <dgm:cxn modelId="{D93EDE9B-D1EC-43B4-985E-193E5C5E9336}" type="presOf" srcId="{6AC13402-8316-4AA3-83E8-D07DC5A5F428}" destId="{1683E641-529F-4D7E-A050-6ADF0DF4C17B}" srcOrd="0" destOrd="0" presId="urn:microsoft.com/office/officeart/2005/8/layout/vList2"/>
    <dgm:cxn modelId="{97832AE1-1900-42A0-9971-D904E162C477}" srcId="{130179EE-A736-4443-BECE-FD22E1F1290F}" destId="{C5FA8218-4595-42A6-A1AC-E5FF8D314323}" srcOrd="0" destOrd="0" parTransId="{56E2B350-A547-459D-B752-970A2BDACA85}" sibTransId="{67339FB2-2B58-481E-BB2D-E193A6AC3E14}"/>
    <dgm:cxn modelId="{278334FA-1B88-4678-A599-052430C00415}" srcId="{130179EE-A736-4443-BECE-FD22E1F1290F}" destId="{6AC13402-8316-4AA3-83E8-D07DC5A5F428}" srcOrd="1" destOrd="0" parTransId="{397079C9-3C91-4375-9712-CDC8BB680DB4}" sibTransId="{A927EE2B-35AE-406C-B4AF-E162390051D3}"/>
    <dgm:cxn modelId="{34B3AC1C-57AA-49C9-9F64-22E662B28591}" type="presParOf" srcId="{C405198D-5F09-4BE3-9832-36AEC832387B}" destId="{43A8CF83-A47A-49EC-8A1C-7D3E092B72EC}" srcOrd="0" destOrd="0" presId="urn:microsoft.com/office/officeart/2005/8/layout/vList2"/>
    <dgm:cxn modelId="{4DEE47C6-28F1-48DB-B1E2-BC4061ED8315}" type="presParOf" srcId="{C405198D-5F09-4BE3-9832-36AEC832387B}" destId="{E1133E83-A0E7-4283-B62D-176A6B5EDF54}" srcOrd="1" destOrd="0" presId="urn:microsoft.com/office/officeart/2005/8/layout/vList2"/>
    <dgm:cxn modelId="{AD5CA277-F58A-4AE0-B3D5-5D093EA6EE74}" type="presParOf" srcId="{C405198D-5F09-4BE3-9832-36AEC832387B}" destId="{1683E641-529F-4D7E-A050-6ADF0DF4C17B}" srcOrd="2" destOrd="0" presId="urn:microsoft.com/office/officeart/2005/8/layout/vList2"/>
    <dgm:cxn modelId="{12E5F117-3192-47F9-9600-5B4485D483B3}" type="presParOf" srcId="{C405198D-5F09-4BE3-9832-36AEC832387B}" destId="{1D054FBE-32B5-4A0D-9BCB-BD2BCF34F5FA}" srcOrd="3" destOrd="0" presId="urn:microsoft.com/office/officeart/2005/8/layout/vList2"/>
    <dgm:cxn modelId="{ADA7E73F-9D71-417D-84BB-73F0A3D927CF}" type="presParOf" srcId="{C405198D-5F09-4BE3-9832-36AEC832387B}" destId="{EF11242A-42A0-47E5-914C-B9D1EE6B5514}" srcOrd="4" destOrd="0" presId="urn:microsoft.com/office/officeart/2005/8/layout/vList2"/>
    <dgm:cxn modelId="{1FF9514B-2CA3-47BE-A1B8-A6E38F31127F}" type="presParOf" srcId="{C405198D-5F09-4BE3-9832-36AEC832387B}" destId="{C32E2EFD-D437-4576-84DB-A1D5E64A439C}" srcOrd="5" destOrd="0" presId="urn:microsoft.com/office/officeart/2005/8/layout/vList2"/>
    <dgm:cxn modelId="{BE3BB664-33AB-4535-A4BC-D88714019DE0}" type="presParOf" srcId="{C405198D-5F09-4BE3-9832-36AEC832387B}" destId="{CBD08149-10B3-4BC6-A4D7-C01EDAFB313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999F35-BC76-4CB5-A4D9-58605C67731E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B0E2B7-A674-448B-AF1B-07B10C676A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Frontend: PyQt5 for GUI</a:t>
          </a:r>
        </a:p>
      </dgm:t>
    </dgm:pt>
    <dgm:pt modelId="{E7690461-9763-4702-851D-795A908499C6}" type="parTrans" cxnId="{0812FE7C-27CF-43DD-98E9-A2B757D308A2}">
      <dgm:prSet/>
      <dgm:spPr/>
      <dgm:t>
        <a:bodyPr/>
        <a:lstStyle/>
        <a:p>
          <a:endParaRPr lang="en-US"/>
        </a:p>
      </dgm:t>
    </dgm:pt>
    <dgm:pt modelId="{17C3A456-C4A1-4724-B48B-50349189A403}" type="sibTrans" cxnId="{0812FE7C-27CF-43DD-98E9-A2B757D308A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2A98140-46D2-4CEE-996D-A54FCD61B5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Pages: Home, Data Analysis, Reports, Network Scanner, etc.</a:t>
          </a:r>
        </a:p>
      </dgm:t>
    </dgm:pt>
    <dgm:pt modelId="{6C48E235-4434-479F-B621-97A1DEB3FE12}" type="parTrans" cxnId="{E98C72FE-42BB-44DD-A594-36126730EB2C}">
      <dgm:prSet/>
      <dgm:spPr/>
      <dgm:t>
        <a:bodyPr/>
        <a:lstStyle/>
        <a:p>
          <a:endParaRPr lang="en-US"/>
        </a:p>
      </dgm:t>
    </dgm:pt>
    <dgm:pt modelId="{0842855C-E84A-47DB-AB00-DBAA80EB969B}" type="sibTrans" cxnId="{E98C72FE-42BB-44DD-A594-36126730EB2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6F761FA-EC37-4E33-915A-75D49E1996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Backend: Psutil for real-time network data</a:t>
          </a:r>
        </a:p>
      </dgm:t>
    </dgm:pt>
    <dgm:pt modelId="{2B1F2D7B-A9BF-4D6F-9FF8-A3BE3110D8FF}" type="parTrans" cxnId="{9EE67F8B-03C4-4EB9-B96A-B5FD8D621E31}">
      <dgm:prSet/>
      <dgm:spPr/>
      <dgm:t>
        <a:bodyPr/>
        <a:lstStyle/>
        <a:p>
          <a:endParaRPr lang="en-US"/>
        </a:p>
      </dgm:t>
    </dgm:pt>
    <dgm:pt modelId="{F3127E8E-A23B-45D1-B48F-851820DE35CC}" type="sibTrans" cxnId="{9EE67F8B-03C4-4EB9-B96A-B5FD8D621E3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BE2D759-7859-4E21-A52C-00B9FD4DB7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Visualization: Matplotlib for graphical data analysis</a:t>
          </a:r>
        </a:p>
      </dgm:t>
    </dgm:pt>
    <dgm:pt modelId="{3831F25C-B973-45AB-8407-F30F3D867831}" type="parTrans" cxnId="{F138163E-01F5-4A15-81C1-1A2D18C6B146}">
      <dgm:prSet/>
      <dgm:spPr/>
      <dgm:t>
        <a:bodyPr/>
        <a:lstStyle/>
        <a:p>
          <a:endParaRPr lang="en-US"/>
        </a:p>
      </dgm:t>
    </dgm:pt>
    <dgm:pt modelId="{5BC51FEF-4BCE-49C9-B115-3F551B11747F}" type="sibTrans" cxnId="{F138163E-01F5-4A15-81C1-1A2D18C6B14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939E4D8-D631-41AF-AC36-103779B5B5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Modular and scalable architecture</a:t>
          </a:r>
        </a:p>
      </dgm:t>
    </dgm:pt>
    <dgm:pt modelId="{5883857A-5297-4180-A873-CD0483572615}" type="parTrans" cxnId="{9DBA61D9-9B99-449F-B256-7E988335402D}">
      <dgm:prSet/>
      <dgm:spPr/>
      <dgm:t>
        <a:bodyPr/>
        <a:lstStyle/>
        <a:p>
          <a:endParaRPr lang="en-US"/>
        </a:p>
      </dgm:t>
    </dgm:pt>
    <dgm:pt modelId="{66CC4880-CBFF-48AF-AADF-94FCDA60181E}" type="sibTrans" cxnId="{9DBA61D9-9B99-449F-B256-7E988335402D}">
      <dgm:prSet/>
      <dgm:spPr/>
      <dgm:t>
        <a:bodyPr/>
        <a:lstStyle/>
        <a:p>
          <a:endParaRPr lang="en-US"/>
        </a:p>
      </dgm:t>
    </dgm:pt>
    <dgm:pt modelId="{0E4122C9-7790-4BD1-8C0E-327B7D837173}" type="pres">
      <dgm:prSet presAssocID="{21999F35-BC76-4CB5-A4D9-58605C67731E}" presName="root" presStyleCnt="0">
        <dgm:presLayoutVars>
          <dgm:dir/>
          <dgm:resizeHandles val="exact"/>
        </dgm:presLayoutVars>
      </dgm:prSet>
      <dgm:spPr/>
    </dgm:pt>
    <dgm:pt modelId="{6D3126FC-05C2-41D4-A4AD-BEDCA228A125}" type="pres">
      <dgm:prSet presAssocID="{21999F35-BC76-4CB5-A4D9-58605C67731E}" presName="container" presStyleCnt="0">
        <dgm:presLayoutVars>
          <dgm:dir/>
          <dgm:resizeHandles val="exact"/>
        </dgm:presLayoutVars>
      </dgm:prSet>
      <dgm:spPr/>
    </dgm:pt>
    <dgm:pt modelId="{4872B074-4BCA-49B1-B500-C256DC9CB20A}" type="pres">
      <dgm:prSet presAssocID="{65B0E2B7-A674-448B-AF1B-07B10C676A5E}" presName="compNode" presStyleCnt="0"/>
      <dgm:spPr/>
    </dgm:pt>
    <dgm:pt modelId="{46680020-2589-4F2B-AC78-DC576F586CBC}" type="pres">
      <dgm:prSet presAssocID="{65B0E2B7-A674-448B-AF1B-07B10C676A5E}" presName="iconBgRect" presStyleLbl="bgShp" presStyleIdx="0" presStyleCnt="5"/>
      <dgm:spPr/>
    </dgm:pt>
    <dgm:pt modelId="{8575C388-9248-4027-8CAA-EDF3AA0C09B7}" type="pres">
      <dgm:prSet presAssocID="{65B0E2B7-A674-448B-AF1B-07B10C676A5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B24D396-68BD-4AB1-8B49-4F8BF3B4E27B}" type="pres">
      <dgm:prSet presAssocID="{65B0E2B7-A674-448B-AF1B-07B10C676A5E}" presName="spaceRect" presStyleCnt="0"/>
      <dgm:spPr/>
    </dgm:pt>
    <dgm:pt modelId="{412B874B-2B01-45CE-AC42-FF22AFA0AE30}" type="pres">
      <dgm:prSet presAssocID="{65B0E2B7-A674-448B-AF1B-07B10C676A5E}" presName="textRect" presStyleLbl="revTx" presStyleIdx="0" presStyleCnt="5">
        <dgm:presLayoutVars>
          <dgm:chMax val="1"/>
          <dgm:chPref val="1"/>
        </dgm:presLayoutVars>
      </dgm:prSet>
      <dgm:spPr/>
    </dgm:pt>
    <dgm:pt modelId="{6DFC3B72-F8AB-4FD6-B021-1D168444B30A}" type="pres">
      <dgm:prSet presAssocID="{17C3A456-C4A1-4724-B48B-50349189A403}" presName="sibTrans" presStyleLbl="sibTrans2D1" presStyleIdx="0" presStyleCnt="0"/>
      <dgm:spPr/>
    </dgm:pt>
    <dgm:pt modelId="{2EBE2757-1FA7-49D7-89A0-BEDECEF13B17}" type="pres">
      <dgm:prSet presAssocID="{32A98140-46D2-4CEE-996D-A54FCD61B533}" presName="compNode" presStyleCnt="0"/>
      <dgm:spPr/>
    </dgm:pt>
    <dgm:pt modelId="{67D68000-E2DF-4D36-85F4-593A15ACC0F3}" type="pres">
      <dgm:prSet presAssocID="{32A98140-46D2-4CEE-996D-A54FCD61B533}" presName="iconBgRect" presStyleLbl="bgShp" presStyleIdx="1" presStyleCnt="5"/>
      <dgm:spPr/>
    </dgm:pt>
    <dgm:pt modelId="{4DB73860-11B9-407D-A978-FBE0A9A405FF}" type="pres">
      <dgm:prSet presAssocID="{32A98140-46D2-4CEE-996D-A54FCD61B53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anner"/>
        </a:ext>
      </dgm:extLst>
    </dgm:pt>
    <dgm:pt modelId="{F7C91980-B409-46E6-8993-8E386E698C81}" type="pres">
      <dgm:prSet presAssocID="{32A98140-46D2-4CEE-996D-A54FCD61B533}" presName="spaceRect" presStyleCnt="0"/>
      <dgm:spPr/>
    </dgm:pt>
    <dgm:pt modelId="{45660A44-3635-4928-A65E-18B70480E20B}" type="pres">
      <dgm:prSet presAssocID="{32A98140-46D2-4CEE-996D-A54FCD61B533}" presName="textRect" presStyleLbl="revTx" presStyleIdx="1" presStyleCnt="5">
        <dgm:presLayoutVars>
          <dgm:chMax val="1"/>
          <dgm:chPref val="1"/>
        </dgm:presLayoutVars>
      </dgm:prSet>
      <dgm:spPr/>
    </dgm:pt>
    <dgm:pt modelId="{CE6DAEB8-EA0F-46A1-B79C-A6AF50C0A60C}" type="pres">
      <dgm:prSet presAssocID="{0842855C-E84A-47DB-AB00-DBAA80EB969B}" presName="sibTrans" presStyleLbl="sibTrans2D1" presStyleIdx="0" presStyleCnt="0"/>
      <dgm:spPr/>
    </dgm:pt>
    <dgm:pt modelId="{2A325ACC-D5DD-4220-A925-E0E20D0B5F2C}" type="pres">
      <dgm:prSet presAssocID="{F6F761FA-EC37-4E33-915A-75D49E199692}" presName="compNode" presStyleCnt="0"/>
      <dgm:spPr/>
    </dgm:pt>
    <dgm:pt modelId="{57861524-D661-49AB-BF26-42CFE28E23DD}" type="pres">
      <dgm:prSet presAssocID="{F6F761FA-EC37-4E33-915A-75D49E199692}" presName="iconBgRect" presStyleLbl="bgShp" presStyleIdx="2" presStyleCnt="5"/>
      <dgm:spPr/>
    </dgm:pt>
    <dgm:pt modelId="{78CA9F99-4F72-418E-81C4-2BB25C48E556}" type="pres">
      <dgm:prSet presAssocID="{F6F761FA-EC37-4E33-915A-75D49E19969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24278D24-C417-4647-8C14-9D2F8AC18997}" type="pres">
      <dgm:prSet presAssocID="{F6F761FA-EC37-4E33-915A-75D49E199692}" presName="spaceRect" presStyleCnt="0"/>
      <dgm:spPr/>
    </dgm:pt>
    <dgm:pt modelId="{A06DA702-47EA-4689-A9C5-FA3ECF318381}" type="pres">
      <dgm:prSet presAssocID="{F6F761FA-EC37-4E33-915A-75D49E199692}" presName="textRect" presStyleLbl="revTx" presStyleIdx="2" presStyleCnt="5">
        <dgm:presLayoutVars>
          <dgm:chMax val="1"/>
          <dgm:chPref val="1"/>
        </dgm:presLayoutVars>
      </dgm:prSet>
      <dgm:spPr/>
    </dgm:pt>
    <dgm:pt modelId="{56BFEF6F-5B92-42F6-9AE8-32813B525BBC}" type="pres">
      <dgm:prSet presAssocID="{F3127E8E-A23B-45D1-B48F-851820DE35CC}" presName="sibTrans" presStyleLbl="sibTrans2D1" presStyleIdx="0" presStyleCnt="0"/>
      <dgm:spPr/>
    </dgm:pt>
    <dgm:pt modelId="{EFF072F4-AA1F-4ABB-8EFA-5A797DB8F6DB}" type="pres">
      <dgm:prSet presAssocID="{FBE2D759-7859-4E21-A52C-00B9FD4DB78C}" presName="compNode" presStyleCnt="0"/>
      <dgm:spPr/>
    </dgm:pt>
    <dgm:pt modelId="{E64AD3BD-352E-4BED-9208-42306B00A74C}" type="pres">
      <dgm:prSet presAssocID="{FBE2D759-7859-4E21-A52C-00B9FD4DB78C}" presName="iconBgRect" presStyleLbl="bgShp" presStyleIdx="3" presStyleCnt="5"/>
      <dgm:spPr/>
    </dgm:pt>
    <dgm:pt modelId="{17F21AEA-9959-4938-BE90-AC905C3138FA}" type="pres">
      <dgm:prSet presAssocID="{FBE2D759-7859-4E21-A52C-00B9FD4DB78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27FB4C9-0AA7-4988-AC13-14C1D79FA509}" type="pres">
      <dgm:prSet presAssocID="{FBE2D759-7859-4E21-A52C-00B9FD4DB78C}" presName="spaceRect" presStyleCnt="0"/>
      <dgm:spPr/>
    </dgm:pt>
    <dgm:pt modelId="{40CB99E0-2EF2-46CE-8417-52AAE5BE7405}" type="pres">
      <dgm:prSet presAssocID="{FBE2D759-7859-4E21-A52C-00B9FD4DB78C}" presName="textRect" presStyleLbl="revTx" presStyleIdx="3" presStyleCnt="5">
        <dgm:presLayoutVars>
          <dgm:chMax val="1"/>
          <dgm:chPref val="1"/>
        </dgm:presLayoutVars>
      </dgm:prSet>
      <dgm:spPr/>
    </dgm:pt>
    <dgm:pt modelId="{CE61E389-3DF8-4087-B2AF-A63BB727AAEE}" type="pres">
      <dgm:prSet presAssocID="{5BC51FEF-4BCE-49C9-B115-3F551B11747F}" presName="sibTrans" presStyleLbl="sibTrans2D1" presStyleIdx="0" presStyleCnt="0"/>
      <dgm:spPr/>
    </dgm:pt>
    <dgm:pt modelId="{EBD5073E-145C-4EA1-9098-AE5313F16F31}" type="pres">
      <dgm:prSet presAssocID="{C939E4D8-D631-41AF-AC36-103779B5B5E7}" presName="compNode" presStyleCnt="0"/>
      <dgm:spPr/>
    </dgm:pt>
    <dgm:pt modelId="{77162D88-E5A1-468B-B79B-B69CFA6C8991}" type="pres">
      <dgm:prSet presAssocID="{C939E4D8-D631-41AF-AC36-103779B5B5E7}" presName="iconBgRect" presStyleLbl="bgShp" presStyleIdx="4" presStyleCnt="5"/>
      <dgm:spPr/>
    </dgm:pt>
    <dgm:pt modelId="{9F1EE9A2-F40C-4DA9-90AC-D194A7E3FE31}" type="pres">
      <dgm:prSet presAssocID="{C939E4D8-D631-41AF-AC36-103779B5B5E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0505AE0-FEC8-4841-A6BB-A588184C3D43}" type="pres">
      <dgm:prSet presAssocID="{C939E4D8-D631-41AF-AC36-103779B5B5E7}" presName="spaceRect" presStyleCnt="0"/>
      <dgm:spPr/>
    </dgm:pt>
    <dgm:pt modelId="{BC725286-1AB2-4CC9-A1C5-0DD54450A05A}" type="pres">
      <dgm:prSet presAssocID="{C939E4D8-D631-41AF-AC36-103779B5B5E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A24B617-7D87-4101-B0B4-A1B43F4A66D6}" type="presOf" srcId="{C939E4D8-D631-41AF-AC36-103779B5B5E7}" destId="{BC725286-1AB2-4CC9-A1C5-0DD54450A05A}" srcOrd="0" destOrd="0" presId="urn:microsoft.com/office/officeart/2018/2/layout/IconCircleList"/>
    <dgm:cxn modelId="{F138163E-01F5-4A15-81C1-1A2D18C6B146}" srcId="{21999F35-BC76-4CB5-A4D9-58605C67731E}" destId="{FBE2D759-7859-4E21-A52C-00B9FD4DB78C}" srcOrd="3" destOrd="0" parTransId="{3831F25C-B973-45AB-8407-F30F3D867831}" sibTransId="{5BC51FEF-4BCE-49C9-B115-3F551B11747F}"/>
    <dgm:cxn modelId="{06575A3E-9F62-4D7F-AC6D-602870370636}" type="presOf" srcId="{FBE2D759-7859-4E21-A52C-00B9FD4DB78C}" destId="{40CB99E0-2EF2-46CE-8417-52AAE5BE7405}" srcOrd="0" destOrd="0" presId="urn:microsoft.com/office/officeart/2018/2/layout/IconCircleList"/>
    <dgm:cxn modelId="{ECDC3345-C663-4E6B-B7DC-F9CB7C2D79C3}" type="presOf" srcId="{5BC51FEF-4BCE-49C9-B115-3F551B11747F}" destId="{CE61E389-3DF8-4087-B2AF-A63BB727AAEE}" srcOrd="0" destOrd="0" presId="urn:microsoft.com/office/officeart/2018/2/layout/IconCircleList"/>
    <dgm:cxn modelId="{2C47A767-F5AA-4873-B89A-2146E8220F04}" type="presOf" srcId="{32A98140-46D2-4CEE-996D-A54FCD61B533}" destId="{45660A44-3635-4928-A65E-18B70480E20B}" srcOrd="0" destOrd="0" presId="urn:microsoft.com/office/officeart/2018/2/layout/IconCircleList"/>
    <dgm:cxn modelId="{3223E551-17F8-40A4-9C4D-D0C4C4CEADD1}" type="presOf" srcId="{F3127E8E-A23B-45D1-B48F-851820DE35CC}" destId="{56BFEF6F-5B92-42F6-9AE8-32813B525BBC}" srcOrd="0" destOrd="0" presId="urn:microsoft.com/office/officeart/2018/2/layout/IconCircleList"/>
    <dgm:cxn modelId="{4BD4797C-BDEC-4D99-8EE0-B220475F4C50}" type="presOf" srcId="{0842855C-E84A-47DB-AB00-DBAA80EB969B}" destId="{CE6DAEB8-EA0F-46A1-B79C-A6AF50C0A60C}" srcOrd="0" destOrd="0" presId="urn:microsoft.com/office/officeart/2018/2/layout/IconCircleList"/>
    <dgm:cxn modelId="{0812FE7C-27CF-43DD-98E9-A2B757D308A2}" srcId="{21999F35-BC76-4CB5-A4D9-58605C67731E}" destId="{65B0E2B7-A674-448B-AF1B-07B10C676A5E}" srcOrd="0" destOrd="0" parTransId="{E7690461-9763-4702-851D-795A908499C6}" sibTransId="{17C3A456-C4A1-4724-B48B-50349189A403}"/>
    <dgm:cxn modelId="{9EE67F8B-03C4-4EB9-B96A-B5FD8D621E31}" srcId="{21999F35-BC76-4CB5-A4D9-58605C67731E}" destId="{F6F761FA-EC37-4E33-915A-75D49E199692}" srcOrd="2" destOrd="0" parTransId="{2B1F2D7B-A9BF-4D6F-9FF8-A3BE3110D8FF}" sibTransId="{F3127E8E-A23B-45D1-B48F-851820DE35CC}"/>
    <dgm:cxn modelId="{05E6D3CA-7AFE-4313-BBB9-7F7C5C29AF94}" type="presOf" srcId="{21999F35-BC76-4CB5-A4D9-58605C67731E}" destId="{0E4122C9-7790-4BD1-8C0E-327B7D837173}" srcOrd="0" destOrd="0" presId="urn:microsoft.com/office/officeart/2018/2/layout/IconCircleList"/>
    <dgm:cxn modelId="{906D7BCF-6CB8-43DC-8D98-D6ABA1B1C3C9}" type="presOf" srcId="{65B0E2B7-A674-448B-AF1B-07B10C676A5E}" destId="{412B874B-2B01-45CE-AC42-FF22AFA0AE30}" srcOrd="0" destOrd="0" presId="urn:microsoft.com/office/officeart/2018/2/layout/IconCircleList"/>
    <dgm:cxn modelId="{E60103D8-D724-40F0-B0BA-E341AEF5E052}" type="presOf" srcId="{F6F761FA-EC37-4E33-915A-75D49E199692}" destId="{A06DA702-47EA-4689-A9C5-FA3ECF318381}" srcOrd="0" destOrd="0" presId="urn:microsoft.com/office/officeart/2018/2/layout/IconCircleList"/>
    <dgm:cxn modelId="{9DBA61D9-9B99-449F-B256-7E988335402D}" srcId="{21999F35-BC76-4CB5-A4D9-58605C67731E}" destId="{C939E4D8-D631-41AF-AC36-103779B5B5E7}" srcOrd="4" destOrd="0" parTransId="{5883857A-5297-4180-A873-CD0483572615}" sibTransId="{66CC4880-CBFF-48AF-AADF-94FCDA60181E}"/>
    <dgm:cxn modelId="{C172E2E6-44EF-445E-BCB6-B040BEA7465D}" type="presOf" srcId="{17C3A456-C4A1-4724-B48B-50349189A403}" destId="{6DFC3B72-F8AB-4FD6-B021-1D168444B30A}" srcOrd="0" destOrd="0" presId="urn:microsoft.com/office/officeart/2018/2/layout/IconCircleList"/>
    <dgm:cxn modelId="{E98C72FE-42BB-44DD-A594-36126730EB2C}" srcId="{21999F35-BC76-4CB5-A4D9-58605C67731E}" destId="{32A98140-46D2-4CEE-996D-A54FCD61B533}" srcOrd="1" destOrd="0" parTransId="{6C48E235-4434-479F-B621-97A1DEB3FE12}" sibTransId="{0842855C-E84A-47DB-AB00-DBAA80EB969B}"/>
    <dgm:cxn modelId="{EAFA8D8C-B27B-44B5-92D0-5A338FD9289D}" type="presParOf" srcId="{0E4122C9-7790-4BD1-8C0E-327B7D837173}" destId="{6D3126FC-05C2-41D4-A4AD-BEDCA228A125}" srcOrd="0" destOrd="0" presId="urn:microsoft.com/office/officeart/2018/2/layout/IconCircleList"/>
    <dgm:cxn modelId="{83781018-C12C-4856-A964-E277A3893A6C}" type="presParOf" srcId="{6D3126FC-05C2-41D4-A4AD-BEDCA228A125}" destId="{4872B074-4BCA-49B1-B500-C256DC9CB20A}" srcOrd="0" destOrd="0" presId="urn:microsoft.com/office/officeart/2018/2/layout/IconCircleList"/>
    <dgm:cxn modelId="{6EF3DCEA-5E15-4F75-8EFB-15632647292C}" type="presParOf" srcId="{4872B074-4BCA-49B1-B500-C256DC9CB20A}" destId="{46680020-2589-4F2B-AC78-DC576F586CBC}" srcOrd="0" destOrd="0" presId="urn:microsoft.com/office/officeart/2018/2/layout/IconCircleList"/>
    <dgm:cxn modelId="{BC14EA74-A66B-4C4D-9ABB-365669F91212}" type="presParOf" srcId="{4872B074-4BCA-49B1-B500-C256DC9CB20A}" destId="{8575C388-9248-4027-8CAA-EDF3AA0C09B7}" srcOrd="1" destOrd="0" presId="urn:microsoft.com/office/officeart/2018/2/layout/IconCircleList"/>
    <dgm:cxn modelId="{41F80D38-F6F3-4DDA-82C8-ABA9D531E2C5}" type="presParOf" srcId="{4872B074-4BCA-49B1-B500-C256DC9CB20A}" destId="{CB24D396-68BD-4AB1-8B49-4F8BF3B4E27B}" srcOrd="2" destOrd="0" presId="urn:microsoft.com/office/officeart/2018/2/layout/IconCircleList"/>
    <dgm:cxn modelId="{6DF34500-D177-4ED0-B4D8-61592E7BE20D}" type="presParOf" srcId="{4872B074-4BCA-49B1-B500-C256DC9CB20A}" destId="{412B874B-2B01-45CE-AC42-FF22AFA0AE30}" srcOrd="3" destOrd="0" presId="urn:microsoft.com/office/officeart/2018/2/layout/IconCircleList"/>
    <dgm:cxn modelId="{E94FBE4F-94C8-40BF-BF70-B5335C41B1E9}" type="presParOf" srcId="{6D3126FC-05C2-41D4-A4AD-BEDCA228A125}" destId="{6DFC3B72-F8AB-4FD6-B021-1D168444B30A}" srcOrd="1" destOrd="0" presId="urn:microsoft.com/office/officeart/2018/2/layout/IconCircleList"/>
    <dgm:cxn modelId="{3ED6B7B8-20EF-4EFD-B301-B336EA5EC5D7}" type="presParOf" srcId="{6D3126FC-05C2-41D4-A4AD-BEDCA228A125}" destId="{2EBE2757-1FA7-49D7-89A0-BEDECEF13B17}" srcOrd="2" destOrd="0" presId="urn:microsoft.com/office/officeart/2018/2/layout/IconCircleList"/>
    <dgm:cxn modelId="{53C95CC5-75D0-4B7E-902A-8356B478AB00}" type="presParOf" srcId="{2EBE2757-1FA7-49D7-89A0-BEDECEF13B17}" destId="{67D68000-E2DF-4D36-85F4-593A15ACC0F3}" srcOrd="0" destOrd="0" presId="urn:microsoft.com/office/officeart/2018/2/layout/IconCircleList"/>
    <dgm:cxn modelId="{E895D8CF-1BBD-4F53-9B5C-8D05E9260F1C}" type="presParOf" srcId="{2EBE2757-1FA7-49D7-89A0-BEDECEF13B17}" destId="{4DB73860-11B9-407D-A978-FBE0A9A405FF}" srcOrd="1" destOrd="0" presId="urn:microsoft.com/office/officeart/2018/2/layout/IconCircleList"/>
    <dgm:cxn modelId="{FF447574-E627-4992-AB29-54CBF67854A1}" type="presParOf" srcId="{2EBE2757-1FA7-49D7-89A0-BEDECEF13B17}" destId="{F7C91980-B409-46E6-8993-8E386E698C81}" srcOrd="2" destOrd="0" presId="urn:microsoft.com/office/officeart/2018/2/layout/IconCircleList"/>
    <dgm:cxn modelId="{EB936BC0-9FA0-42A4-99D1-6FB95FB6D09D}" type="presParOf" srcId="{2EBE2757-1FA7-49D7-89A0-BEDECEF13B17}" destId="{45660A44-3635-4928-A65E-18B70480E20B}" srcOrd="3" destOrd="0" presId="urn:microsoft.com/office/officeart/2018/2/layout/IconCircleList"/>
    <dgm:cxn modelId="{8F00E2B1-5844-4294-97DE-2315DA27BDD7}" type="presParOf" srcId="{6D3126FC-05C2-41D4-A4AD-BEDCA228A125}" destId="{CE6DAEB8-EA0F-46A1-B79C-A6AF50C0A60C}" srcOrd="3" destOrd="0" presId="urn:microsoft.com/office/officeart/2018/2/layout/IconCircleList"/>
    <dgm:cxn modelId="{15A450F0-8C6F-40FB-83D8-94759679F438}" type="presParOf" srcId="{6D3126FC-05C2-41D4-A4AD-BEDCA228A125}" destId="{2A325ACC-D5DD-4220-A925-E0E20D0B5F2C}" srcOrd="4" destOrd="0" presId="urn:microsoft.com/office/officeart/2018/2/layout/IconCircleList"/>
    <dgm:cxn modelId="{19F4B93E-557B-4284-B55E-50A17D9C2517}" type="presParOf" srcId="{2A325ACC-D5DD-4220-A925-E0E20D0B5F2C}" destId="{57861524-D661-49AB-BF26-42CFE28E23DD}" srcOrd="0" destOrd="0" presId="urn:microsoft.com/office/officeart/2018/2/layout/IconCircleList"/>
    <dgm:cxn modelId="{B915637C-C27A-4526-9CBC-58BBD1BE6EC0}" type="presParOf" srcId="{2A325ACC-D5DD-4220-A925-E0E20D0B5F2C}" destId="{78CA9F99-4F72-418E-81C4-2BB25C48E556}" srcOrd="1" destOrd="0" presId="urn:microsoft.com/office/officeart/2018/2/layout/IconCircleList"/>
    <dgm:cxn modelId="{C98E9DAD-6ACC-4B1F-B3A8-D56850AC96D8}" type="presParOf" srcId="{2A325ACC-D5DD-4220-A925-E0E20D0B5F2C}" destId="{24278D24-C417-4647-8C14-9D2F8AC18997}" srcOrd="2" destOrd="0" presId="urn:microsoft.com/office/officeart/2018/2/layout/IconCircleList"/>
    <dgm:cxn modelId="{5942AF85-9BF7-4879-B661-B1245BFABFFD}" type="presParOf" srcId="{2A325ACC-D5DD-4220-A925-E0E20D0B5F2C}" destId="{A06DA702-47EA-4689-A9C5-FA3ECF318381}" srcOrd="3" destOrd="0" presId="urn:microsoft.com/office/officeart/2018/2/layout/IconCircleList"/>
    <dgm:cxn modelId="{E6A52C39-8B95-4D01-ABC3-59FE7FD84AE3}" type="presParOf" srcId="{6D3126FC-05C2-41D4-A4AD-BEDCA228A125}" destId="{56BFEF6F-5B92-42F6-9AE8-32813B525BBC}" srcOrd="5" destOrd="0" presId="urn:microsoft.com/office/officeart/2018/2/layout/IconCircleList"/>
    <dgm:cxn modelId="{6718FD5D-4247-4B46-B9D5-B20F2B08CA42}" type="presParOf" srcId="{6D3126FC-05C2-41D4-A4AD-BEDCA228A125}" destId="{EFF072F4-AA1F-4ABB-8EFA-5A797DB8F6DB}" srcOrd="6" destOrd="0" presId="urn:microsoft.com/office/officeart/2018/2/layout/IconCircleList"/>
    <dgm:cxn modelId="{8810BD14-0491-4229-BBC3-1C136768A253}" type="presParOf" srcId="{EFF072F4-AA1F-4ABB-8EFA-5A797DB8F6DB}" destId="{E64AD3BD-352E-4BED-9208-42306B00A74C}" srcOrd="0" destOrd="0" presId="urn:microsoft.com/office/officeart/2018/2/layout/IconCircleList"/>
    <dgm:cxn modelId="{AF4E73E6-A1F9-4312-B4AD-6C1C46D813E2}" type="presParOf" srcId="{EFF072F4-AA1F-4ABB-8EFA-5A797DB8F6DB}" destId="{17F21AEA-9959-4938-BE90-AC905C3138FA}" srcOrd="1" destOrd="0" presId="urn:microsoft.com/office/officeart/2018/2/layout/IconCircleList"/>
    <dgm:cxn modelId="{E49D9F8B-EFB5-41C2-A9BE-3824919F3A03}" type="presParOf" srcId="{EFF072F4-AA1F-4ABB-8EFA-5A797DB8F6DB}" destId="{E27FB4C9-0AA7-4988-AC13-14C1D79FA509}" srcOrd="2" destOrd="0" presId="urn:microsoft.com/office/officeart/2018/2/layout/IconCircleList"/>
    <dgm:cxn modelId="{6FE79AC3-7480-4929-9CF2-289182FEDBED}" type="presParOf" srcId="{EFF072F4-AA1F-4ABB-8EFA-5A797DB8F6DB}" destId="{40CB99E0-2EF2-46CE-8417-52AAE5BE7405}" srcOrd="3" destOrd="0" presId="urn:microsoft.com/office/officeart/2018/2/layout/IconCircleList"/>
    <dgm:cxn modelId="{0A13CF0A-076A-40A1-B9D6-E0F7CE73B2FC}" type="presParOf" srcId="{6D3126FC-05C2-41D4-A4AD-BEDCA228A125}" destId="{CE61E389-3DF8-4087-B2AF-A63BB727AAEE}" srcOrd="7" destOrd="0" presId="urn:microsoft.com/office/officeart/2018/2/layout/IconCircleList"/>
    <dgm:cxn modelId="{CBF8E70D-55B1-4893-9006-6D9E9B384786}" type="presParOf" srcId="{6D3126FC-05C2-41D4-A4AD-BEDCA228A125}" destId="{EBD5073E-145C-4EA1-9098-AE5313F16F31}" srcOrd="8" destOrd="0" presId="urn:microsoft.com/office/officeart/2018/2/layout/IconCircleList"/>
    <dgm:cxn modelId="{E4960D2E-4314-4D5D-8010-8DB941B5573D}" type="presParOf" srcId="{EBD5073E-145C-4EA1-9098-AE5313F16F31}" destId="{77162D88-E5A1-468B-B79B-B69CFA6C8991}" srcOrd="0" destOrd="0" presId="urn:microsoft.com/office/officeart/2018/2/layout/IconCircleList"/>
    <dgm:cxn modelId="{6E29BF45-EB1D-4470-8AA7-3CB1E34845BB}" type="presParOf" srcId="{EBD5073E-145C-4EA1-9098-AE5313F16F31}" destId="{9F1EE9A2-F40C-4DA9-90AC-D194A7E3FE31}" srcOrd="1" destOrd="0" presId="urn:microsoft.com/office/officeart/2018/2/layout/IconCircleList"/>
    <dgm:cxn modelId="{43734898-E634-4327-BD3E-A3C561C1A424}" type="presParOf" srcId="{EBD5073E-145C-4EA1-9098-AE5313F16F31}" destId="{D0505AE0-FEC8-4841-A6BB-A588184C3D43}" srcOrd="2" destOrd="0" presId="urn:microsoft.com/office/officeart/2018/2/layout/IconCircleList"/>
    <dgm:cxn modelId="{A24F281F-7AC5-4964-99AB-A947BE3CB82F}" type="presParOf" srcId="{EBD5073E-145C-4EA1-9098-AE5313F16F31}" destId="{BC725286-1AB2-4CC9-A1C5-0DD54450A05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228116-1FEA-42B9-8DC7-4710AAC19D37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B6C5E5-651B-4D71-ADA6-7A197DC09B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Jashraj: Backend development and data collection</a:t>
          </a:r>
        </a:p>
      </dgm:t>
    </dgm:pt>
    <dgm:pt modelId="{89EFF696-AB1A-4759-9891-0FDFA226FAF9}" type="parTrans" cxnId="{972802D5-E8F9-4A73-83BB-9C00E32FA547}">
      <dgm:prSet/>
      <dgm:spPr/>
      <dgm:t>
        <a:bodyPr/>
        <a:lstStyle/>
        <a:p>
          <a:endParaRPr lang="en-US"/>
        </a:p>
      </dgm:t>
    </dgm:pt>
    <dgm:pt modelId="{C1C2A965-CB37-4247-A1DD-1B0A050D0E0B}" type="sibTrans" cxnId="{972802D5-E8F9-4A73-83BB-9C00E32FA54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B378ED7-177A-4584-B5BD-7A18167A1F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Jay Patel: Data visualization and analysis</a:t>
          </a:r>
        </a:p>
      </dgm:t>
    </dgm:pt>
    <dgm:pt modelId="{6C2CDF6B-62A5-4494-8863-AC1C3704C006}" type="parTrans" cxnId="{904FA56C-F326-44BA-BA55-5704C1967AD8}">
      <dgm:prSet/>
      <dgm:spPr/>
      <dgm:t>
        <a:bodyPr/>
        <a:lstStyle/>
        <a:p>
          <a:endParaRPr lang="en-US"/>
        </a:p>
      </dgm:t>
    </dgm:pt>
    <dgm:pt modelId="{BAD3629C-1387-44DC-B518-600332263648}" type="sibTrans" cxnId="{904FA56C-F326-44BA-BA55-5704C1967AD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6402E28-F2B5-4F6D-9E26-515B66183F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Prudhvi: Frontend UI and Fixing Bugs</a:t>
          </a:r>
        </a:p>
      </dgm:t>
    </dgm:pt>
    <dgm:pt modelId="{481625C9-AC39-49D5-9071-37A3296949AB}" type="parTrans" cxnId="{AA9FF8E2-6A8E-4708-84E9-09378D15192F}">
      <dgm:prSet/>
      <dgm:spPr/>
      <dgm:t>
        <a:bodyPr/>
        <a:lstStyle/>
        <a:p>
          <a:endParaRPr lang="en-US"/>
        </a:p>
      </dgm:t>
    </dgm:pt>
    <dgm:pt modelId="{080066C7-29DD-4675-A61C-2694476DA60D}" type="sibTrans" cxnId="{AA9FF8E2-6A8E-4708-84E9-09378D15192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0DAE558-B559-47F8-A98F-7E438CE428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Madhu: Reporting module implementation</a:t>
          </a:r>
        </a:p>
      </dgm:t>
    </dgm:pt>
    <dgm:pt modelId="{3C684CEF-3672-4584-868A-37629192AD0D}" type="parTrans" cxnId="{AA166842-A898-4E27-B6FA-D4A404151152}">
      <dgm:prSet/>
      <dgm:spPr/>
      <dgm:t>
        <a:bodyPr/>
        <a:lstStyle/>
        <a:p>
          <a:endParaRPr lang="en-US"/>
        </a:p>
      </dgm:t>
    </dgm:pt>
    <dgm:pt modelId="{D41E1051-1B91-4283-84A8-957A53E72663}" type="sibTrans" cxnId="{AA166842-A898-4E27-B6FA-D4A404151152}">
      <dgm:prSet/>
      <dgm:spPr/>
      <dgm:t>
        <a:bodyPr/>
        <a:lstStyle/>
        <a:p>
          <a:endParaRPr lang="en-US"/>
        </a:p>
      </dgm:t>
    </dgm:pt>
    <dgm:pt modelId="{71D4E48A-6A02-479F-B030-9D9CBAB9CC7E}" type="pres">
      <dgm:prSet presAssocID="{B3228116-1FEA-42B9-8DC7-4710AAC19D37}" presName="root" presStyleCnt="0">
        <dgm:presLayoutVars>
          <dgm:dir/>
          <dgm:resizeHandles val="exact"/>
        </dgm:presLayoutVars>
      </dgm:prSet>
      <dgm:spPr/>
    </dgm:pt>
    <dgm:pt modelId="{E78244DE-A812-4F80-80C5-01F1A2EF1897}" type="pres">
      <dgm:prSet presAssocID="{B3228116-1FEA-42B9-8DC7-4710AAC19D37}" presName="container" presStyleCnt="0">
        <dgm:presLayoutVars>
          <dgm:dir/>
          <dgm:resizeHandles val="exact"/>
        </dgm:presLayoutVars>
      </dgm:prSet>
      <dgm:spPr/>
    </dgm:pt>
    <dgm:pt modelId="{6C599F25-4C2B-44C8-99A8-E50C6556F866}" type="pres">
      <dgm:prSet presAssocID="{54B6C5E5-651B-4D71-ADA6-7A197DC09B25}" presName="compNode" presStyleCnt="0"/>
      <dgm:spPr/>
    </dgm:pt>
    <dgm:pt modelId="{526495A8-0D05-4585-B5BA-F73F607F5AEF}" type="pres">
      <dgm:prSet presAssocID="{54B6C5E5-651B-4D71-ADA6-7A197DC09B25}" presName="iconBgRect" presStyleLbl="bgShp" presStyleIdx="0" presStyleCnt="4"/>
      <dgm:spPr/>
    </dgm:pt>
    <dgm:pt modelId="{3CE97526-5ADD-43E0-A56E-E0EF3628453E}" type="pres">
      <dgm:prSet presAssocID="{54B6C5E5-651B-4D71-ADA6-7A197DC09B2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0E39BE3-E7A4-42EE-8791-F324050341D9}" type="pres">
      <dgm:prSet presAssocID="{54B6C5E5-651B-4D71-ADA6-7A197DC09B25}" presName="spaceRect" presStyleCnt="0"/>
      <dgm:spPr/>
    </dgm:pt>
    <dgm:pt modelId="{CC2565ED-EC3D-413D-87E1-7F30F827254E}" type="pres">
      <dgm:prSet presAssocID="{54B6C5E5-651B-4D71-ADA6-7A197DC09B25}" presName="textRect" presStyleLbl="revTx" presStyleIdx="0" presStyleCnt="4">
        <dgm:presLayoutVars>
          <dgm:chMax val="1"/>
          <dgm:chPref val="1"/>
        </dgm:presLayoutVars>
      </dgm:prSet>
      <dgm:spPr/>
    </dgm:pt>
    <dgm:pt modelId="{7036CC19-D00C-4165-B49E-33A6A16A8314}" type="pres">
      <dgm:prSet presAssocID="{C1C2A965-CB37-4247-A1DD-1B0A050D0E0B}" presName="sibTrans" presStyleLbl="sibTrans2D1" presStyleIdx="0" presStyleCnt="0"/>
      <dgm:spPr/>
    </dgm:pt>
    <dgm:pt modelId="{5ACBC676-C6C9-49AF-A35D-45052C450322}" type="pres">
      <dgm:prSet presAssocID="{1B378ED7-177A-4584-B5BD-7A18167A1F92}" presName="compNode" presStyleCnt="0"/>
      <dgm:spPr/>
    </dgm:pt>
    <dgm:pt modelId="{EC036BD2-C118-41CD-9AD5-28D3E4EB4FB1}" type="pres">
      <dgm:prSet presAssocID="{1B378ED7-177A-4584-B5BD-7A18167A1F92}" presName="iconBgRect" presStyleLbl="bgShp" presStyleIdx="1" presStyleCnt="4"/>
      <dgm:spPr/>
    </dgm:pt>
    <dgm:pt modelId="{A8C5E5B0-61FB-4309-9233-59185C509A89}" type="pres">
      <dgm:prSet presAssocID="{1B378ED7-177A-4584-B5BD-7A18167A1F9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1F88DABA-45CC-4D4A-913B-CBF1476EFA7D}" type="pres">
      <dgm:prSet presAssocID="{1B378ED7-177A-4584-B5BD-7A18167A1F92}" presName="spaceRect" presStyleCnt="0"/>
      <dgm:spPr/>
    </dgm:pt>
    <dgm:pt modelId="{1A8704C8-1528-461D-9A59-4688723DB360}" type="pres">
      <dgm:prSet presAssocID="{1B378ED7-177A-4584-B5BD-7A18167A1F92}" presName="textRect" presStyleLbl="revTx" presStyleIdx="1" presStyleCnt="4">
        <dgm:presLayoutVars>
          <dgm:chMax val="1"/>
          <dgm:chPref val="1"/>
        </dgm:presLayoutVars>
      </dgm:prSet>
      <dgm:spPr/>
    </dgm:pt>
    <dgm:pt modelId="{AFA6F314-A9E6-4A31-8AFC-A17D8C6FB43E}" type="pres">
      <dgm:prSet presAssocID="{BAD3629C-1387-44DC-B518-600332263648}" presName="sibTrans" presStyleLbl="sibTrans2D1" presStyleIdx="0" presStyleCnt="0"/>
      <dgm:spPr/>
    </dgm:pt>
    <dgm:pt modelId="{C65DFB62-07B5-4657-9CF2-5610AEC25C2D}" type="pres">
      <dgm:prSet presAssocID="{C6402E28-F2B5-4F6D-9E26-515B66183FA4}" presName="compNode" presStyleCnt="0"/>
      <dgm:spPr/>
    </dgm:pt>
    <dgm:pt modelId="{CEE6C126-0794-4E8F-B537-45ED42B39E2B}" type="pres">
      <dgm:prSet presAssocID="{C6402E28-F2B5-4F6D-9E26-515B66183FA4}" presName="iconBgRect" presStyleLbl="bgShp" presStyleIdx="2" presStyleCnt="4"/>
      <dgm:spPr/>
    </dgm:pt>
    <dgm:pt modelId="{D329CBC2-03EC-463E-80EB-36515CDC7EA1}" type="pres">
      <dgm:prSet presAssocID="{C6402E28-F2B5-4F6D-9E26-515B66183FA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D0B885D-DDA0-4D42-A565-C64B5E5A39FD}" type="pres">
      <dgm:prSet presAssocID="{C6402E28-F2B5-4F6D-9E26-515B66183FA4}" presName="spaceRect" presStyleCnt="0"/>
      <dgm:spPr/>
    </dgm:pt>
    <dgm:pt modelId="{04764E36-B4F5-4796-AC6E-EB20232E7FD9}" type="pres">
      <dgm:prSet presAssocID="{C6402E28-F2B5-4F6D-9E26-515B66183FA4}" presName="textRect" presStyleLbl="revTx" presStyleIdx="2" presStyleCnt="4">
        <dgm:presLayoutVars>
          <dgm:chMax val="1"/>
          <dgm:chPref val="1"/>
        </dgm:presLayoutVars>
      </dgm:prSet>
      <dgm:spPr/>
    </dgm:pt>
    <dgm:pt modelId="{91004A9B-0256-4F16-92F4-4D910D2F3A92}" type="pres">
      <dgm:prSet presAssocID="{080066C7-29DD-4675-A61C-2694476DA60D}" presName="sibTrans" presStyleLbl="sibTrans2D1" presStyleIdx="0" presStyleCnt="0"/>
      <dgm:spPr/>
    </dgm:pt>
    <dgm:pt modelId="{43167D13-42D8-42DF-9D97-5429398F8F42}" type="pres">
      <dgm:prSet presAssocID="{B0DAE558-B559-47F8-A98F-7E438CE428D9}" presName="compNode" presStyleCnt="0"/>
      <dgm:spPr/>
    </dgm:pt>
    <dgm:pt modelId="{D995B144-DA51-42B5-A8CC-F8A24A7BD36E}" type="pres">
      <dgm:prSet presAssocID="{B0DAE558-B559-47F8-A98F-7E438CE428D9}" presName="iconBgRect" presStyleLbl="bgShp" presStyleIdx="3" presStyleCnt="4"/>
      <dgm:spPr/>
    </dgm:pt>
    <dgm:pt modelId="{A699F347-0758-48D1-BE12-5360CEC4B84F}" type="pres">
      <dgm:prSet presAssocID="{B0DAE558-B559-47F8-A98F-7E438CE428D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AF6F594-B922-44B0-AD4A-461D288042B8}" type="pres">
      <dgm:prSet presAssocID="{B0DAE558-B559-47F8-A98F-7E438CE428D9}" presName="spaceRect" presStyleCnt="0"/>
      <dgm:spPr/>
    </dgm:pt>
    <dgm:pt modelId="{10BE6575-6DD1-4017-BEC5-0B957733B870}" type="pres">
      <dgm:prSet presAssocID="{B0DAE558-B559-47F8-A98F-7E438CE428D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4052025-DDB5-4F46-825C-95C89737D46A}" type="presOf" srcId="{080066C7-29DD-4675-A61C-2694476DA60D}" destId="{91004A9B-0256-4F16-92F4-4D910D2F3A92}" srcOrd="0" destOrd="0" presId="urn:microsoft.com/office/officeart/2018/2/layout/IconCircleList"/>
    <dgm:cxn modelId="{AA166842-A898-4E27-B6FA-D4A404151152}" srcId="{B3228116-1FEA-42B9-8DC7-4710AAC19D37}" destId="{B0DAE558-B559-47F8-A98F-7E438CE428D9}" srcOrd="3" destOrd="0" parTransId="{3C684CEF-3672-4584-868A-37629192AD0D}" sibTransId="{D41E1051-1B91-4283-84A8-957A53E72663}"/>
    <dgm:cxn modelId="{E354CF49-09E3-4732-9AEB-B0D7A52070A2}" type="presOf" srcId="{B3228116-1FEA-42B9-8DC7-4710AAC19D37}" destId="{71D4E48A-6A02-479F-B030-9D9CBAB9CC7E}" srcOrd="0" destOrd="0" presId="urn:microsoft.com/office/officeart/2018/2/layout/IconCircleList"/>
    <dgm:cxn modelId="{904FA56C-F326-44BA-BA55-5704C1967AD8}" srcId="{B3228116-1FEA-42B9-8DC7-4710AAC19D37}" destId="{1B378ED7-177A-4584-B5BD-7A18167A1F92}" srcOrd="1" destOrd="0" parTransId="{6C2CDF6B-62A5-4494-8863-AC1C3704C006}" sibTransId="{BAD3629C-1387-44DC-B518-600332263648}"/>
    <dgm:cxn modelId="{C261A76F-CB62-48A4-AAA5-2968FE151984}" type="presOf" srcId="{54B6C5E5-651B-4D71-ADA6-7A197DC09B25}" destId="{CC2565ED-EC3D-413D-87E1-7F30F827254E}" srcOrd="0" destOrd="0" presId="urn:microsoft.com/office/officeart/2018/2/layout/IconCircleList"/>
    <dgm:cxn modelId="{2DF19758-CC41-4866-8C59-5C47D88CAB7C}" type="presOf" srcId="{1B378ED7-177A-4584-B5BD-7A18167A1F92}" destId="{1A8704C8-1528-461D-9A59-4688723DB360}" srcOrd="0" destOrd="0" presId="urn:microsoft.com/office/officeart/2018/2/layout/IconCircleList"/>
    <dgm:cxn modelId="{53936293-718F-42C9-886E-F918627DCFD3}" type="presOf" srcId="{B0DAE558-B559-47F8-A98F-7E438CE428D9}" destId="{10BE6575-6DD1-4017-BEC5-0B957733B870}" srcOrd="0" destOrd="0" presId="urn:microsoft.com/office/officeart/2018/2/layout/IconCircleList"/>
    <dgm:cxn modelId="{65F5C1BC-C17B-451E-A65B-20878136D4D3}" type="presOf" srcId="{BAD3629C-1387-44DC-B518-600332263648}" destId="{AFA6F314-A9E6-4A31-8AFC-A17D8C6FB43E}" srcOrd="0" destOrd="0" presId="urn:microsoft.com/office/officeart/2018/2/layout/IconCircleList"/>
    <dgm:cxn modelId="{88F7C8C0-0348-4F63-AC61-8AAF3D9B789D}" type="presOf" srcId="{C6402E28-F2B5-4F6D-9E26-515B66183FA4}" destId="{04764E36-B4F5-4796-AC6E-EB20232E7FD9}" srcOrd="0" destOrd="0" presId="urn:microsoft.com/office/officeart/2018/2/layout/IconCircleList"/>
    <dgm:cxn modelId="{972802D5-E8F9-4A73-83BB-9C00E32FA547}" srcId="{B3228116-1FEA-42B9-8DC7-4710AAC19D37}" destId="{54B6C5E5-651B-4D71-ADA6-7A197DC09B25}" srcOrd="0" destOrd="0" parTransId="{89EFF696-AB1A-4759-9891-0FDFA226FAF9}" sibTransId="{C1C2A965-CB37-4247-A1DD-1B0A050D0E0B}"/>
    <dgm:cxn modelId="{AA9FF8E2-6A8E-4708-84E9-09378D15192F}" srcId="{B3228116-1FEA-42B9-8DC7-4710AAC19D37}" destId="{C6402E28-F2B5-4F6D-9E26-515B66183FA4}" srcOrd="2" destOrd="0" parTransId="{481625C9-AC39-49D5-9071-37A3296949AB}" sibTransId="{080066C7-29DD-4675-A61C-2694476DA60D}"/>
    <dgm:cxn modelId="{FA76EFF6-89CF-4975-9F93-5C76BD26CD02}" type="presOf" srcId="{C1C2A965-CB37-4247-A1DD-1B0A050D0E0B}" destId="{7036CC19-D00C-4165-B49E-33A6A16A8314}" srcOrd="0" destOrd="0" presId="urn:microsoft.com/office/officeart/2018/2/layout/IconCircleList"/>
    <dgm:cxn modelId="{A78360C3-FA07-4D15-9227-3909ABDA3E1A}" type="presParOf" srcId="{71D4E48A-6A02-479F-B030-9D9CBAB9CC7E}" destId="{E78244DE-A812-4F80-80C5-01F1A2EF1897}" srcOrd="0" destOrd="0" presId="urn:microsoft.com/office/officeart/2018/2/layout/IconCircleList"/>
    <dgm:cxn modelId="{19533439-619C-4D2E-84D1-D3B582DD89C5}" type="presParOf" srcId="{E78244DE-A812-4F80-80C5-01F1A2EF1897}" destId="{6C599F25-4C2B-44C8-99A8-E50C6556F866}" srcOrd="0" destOrd="0" presId="urn:microsoft.com/office/officeart/2018/2/layout/IconCircleList"/>
    <dgm:cxn modelId="{DDA754E1-6CCE-4045-8D88-E68E73F530F0}" type="presParOf" srcId="{6C599F25-4C2B-44C8-99A8-E50C6556F866}" destId="{526495A8-0D05-4585-B5BA-F73F607F5AEF}" srcOrd="0" destOrd="0" presId="urn:microsoft.com/office/officeart/2018/2/layout/IconCircleList"/>
    <dgm:cxn modelId="{ED80C265-E4E8-48D1-B0B4-8A9D2BA10062}" type="presParOf" srcId="{6C599F25-4C2B-44C8-99A8-E50C6556F866}" destId="{3CE97526-5ADD-43E0-A56E-E0EF3628453E}" srcOrd="1" destOrd="0" presId="urn:microsoft.com/office/officeart/2018/2/layout/IconCircleList"/>
    <dgm:cxn modelId="{9508B91F-F085-4C29-975C-2A7344D67F24}" type="presParOf" srcId="{6C599F25-4C2B-44C8-99A8-E50C6556F866}" destId="{A0E39BE3-E7A4-42EE-8791-F324050341D9}" srcOrd="2" destOrd="0" presId="urn:microsoft.com/office/officeart/2018/2/layout/IconCircleList"/>
    <dgm:cxn modelId="{E817A25F-C341-44C1-BE47-63752F4966CE}" type="presParOf" srcId="{6C599F25-4C2B-44C8-99A8-E50C6556F866}" destId="{CC2565ED-EC3D-413D-87E1-7F30F827254E}" srcOrd="3" destOrd="0" presId="urn:microsoft.com/office/officeart/2018/2/layout/IconCircleList"/>
    <dgm:cxn modelId="{1FFCEC4B-76EF-4314-A39C-A6CB62BFE484}" type="presParOf" srcId="{E78244DE-A812-4F80-80C5-01F1A2EF1897}" destId="{7036CC19-D00C-4165-B49E-33A6A16A8314}" srcOrd="1" destOrd="0" presId="urn:microsoft.com/office/officeart/2018/2/layout/IconCircleList"/>
    <dgm:cxn modelId="{ECBAA2E9-C5FF-4174-A7DC-8D59FD12D633}" type="presParOf" srcId="{E78244DE-A812-4F80-80C5-01F1A2EF1897}" destId="{5ACBC676-C6C9-49AF-A35D-45052C450322}" srcOrd="2" destOrd="0" presId="urn:microsoft.com/office/officeart/2018/2/layout/IconCircleList"/>
    <dgm:cxn modelId="{C163D5C9-990F-4BE5-BE4B-344E32088711}" type="presParOf" srcId="{5ACBC676-C6C9-49AF-A35D-45052C450322}" destId="{EC036BD2-C118-41CD-9AD5-28D3E4EB4FB1}" srcOrd="0" destOrd="0" presId="urn:microsoft.com/office/officeart/2018/2/layout/IconCircleList"/>
    <dgm:cxn modelId="{66AD7688-323D-448B-8EC2-CCFFCFC3A42A}" type="presParOf" srcId="{5ACBC676-C6C9-49AF-A35D-45052C450322}" destId="{A8C5E5B0-61FB-4309-9233-59185C509A89}" srcOrd="1" destOrd="0" presId="urn:microsoft.com/office/officeart/2018/2/layout/IconCircleList"/>
    <dgm:cxn modelId="{DC292AE0-A0DD-4546-848A-090E9973BE9E}" type="presParOf" srcId="{5ACBC676-C6C9-49AF-A35D-45052C450322}" destId="{1F88DABA-45CC-4D4A-913B-CBF1476EFA7D}" srcOrd="2" destOrd="0" presId="urn:microsoft.com/office/officeart/2018/2/layout/IconCircleList"/>
    <dgm:cxn modelId="{A1CE4C08-F7D6-4556-B86B-FC2A98C0D9C7}" type="presParOf" srcId="{5ACBC676-C6C9-49AF-A35D-45052C450322}" destId="{1A8704C8-1528-461D-9A59-4688723DB360}" srcOrd="3" destOrd="0" presId="urn:microsoft.com/office/officeart/2018/2/layout/IconCircleList"/>
    <dgm:cxn modelId="{B32C9EDC-9488-41C2-B079-60ED027222AD}" type="presParOf" srcId="{E78244DE-A812-4F80-80C5-01F1A2EF1897}" destId="{AFA6F314-A9E6-4A31-8AFC-A17D8C6FB43E}" srcOrd="3" destOrd="0" presId="urn:microsoft.com/office/officeart/2018/2/layout/IconCircleList"/>
    <dgm:cxn modelId="{0C906EE2-52FD-4E49-9E9E-5AD0E8A808F5}" type="presParOf" srcId="{E78244DE-A812-4F80-80C5-01F1A2EF1897}" destId="{C65DFB62-07B5-4657-9CF2-5610AEC25C2D}" srcOrd="4" destOrd="0" presId="urn:microsoft.com/office/officeart/2018/2/layout/IconCircleList"/>
    <dgm:cxn modelId="{2E77D887-9F83-4C81-B271-B46E877AB72B}" type="presParOf" srcId="{C65DFB62-07B5-4657-9CF2-5610AEC25C2D}" destId="{CEE6C126-0794-4E8F-B537-45ED42B39E2B}" srcOrd="0" destOrd="0" presId="urn:microsoft.com/office/officeart/2018/2/layout/IconCircleList"/>
    <dgm:cxn modelId="{8E22D480-00E6-4E75-BDB3-D66BE4765495}" type="presParOf" srcId="{C65DFB62-07B5-4657-9CF2-5610AEC25C2D}" destId="{D329CBC2-03EC-463E-80EB-36515CDC7EA1}" srcOrd="1" destOrd="0" presId="urn:microsoft.com/office/officeart/2018/2/layout/IconCircleList"/>
    <dgm:cxn modelId="{CADDF87B-0138-45EC-BDC6-507A6DE369E4}" type="presParOf" srcId="{C65DFB62-07B5-4657-9CF2-5610AEC25C2D}" destId="{AD0B885D-DDA0-4D42-A565-C64B5E5A39FD}" srcOrd="2" destOrd="0" presId="urn:microsoft.com/office/officeart/2018/2/layout/IconCircleList"/>
    <dgm:cxn modelId="{93B506CB-32CC-4191-87E9-075CD93C703D}" type="presParOf" srcId="{C65DFB62-07B5-4657-9CF2-5610AEC25C2D}" destId="{04764E36-B4F5-4796-AC6E-EB20232E7FD9}" srcOrd="3" destOrd="0" presId="urn:microsoft.com/office/officeart/2018/2/layout/IconCircleList"/>
    <dgm:cxn modelId="{9C18CC3B-5055-4A8D-B155-A8086812AF1F}" type="presParOf" srcId="{E78244DE-A812-4F80-80C5-01F1A2EF1897}" destId="{91004A9B-0256-4F16-92F4-4D910D2F3A92}" srcOrd="5" destOrd="0" presId="urn:microsoft.com/office/officeart/2018/2/layout/IconCircleList"/>
    <dgm:cxn modelId="{AEB09857-2C04-4AC3-ABEC-20EF8E8F9607}" type="presParOf" srcId="{E78244DE-A812-4F80-80C5-01F1A2EF1897}" destId="{43167D13-42D8-42DF-9D97-5429398F8F42}" srcOrd="6" destOrd="0" presId="urn:microsoft.com/office/officeart/2018/2/layout/IconCircleList"/>
    <dgm:cxn modelId="{02C340C3-6E38-4757-844F-6D6EEB7F2853}" type="presParOf" srcId="{43167D13-42D8-42DF-9D97-5429398F8F42}" destId="{D995B144-DA51-42B5-A8CC-F8A24A7BD36E}" srcOrd="0" destOrd="0" presId="urn:microsoft.com/office/officeart/2018/2/layout/IconCircleList"/>
    <dgm:cxn modelId="{AF1BDE69-6D2A-474C-BFF8-B2FFE33FBEDA}" type="presParOf" srcId="{43167D13-42D8-42DF-9D97-5429398F8F42}" destId="{A699F347-0758-48D1-BE12-5360CEC4B84F}" srcOrd="1" destOrd="0" presId="urn:microsoft.com/office/officeart/2018/2/layout/IconCircleList"/>
    <dgm:cxn modelId="{EAA3E517-0F1F-4FAC-9E71-7206698D248B}" type="presParOf" srcId="{43167D13-42D8-42DF-9D97-5429398F8F42}" destId="{FAF6F594-B922-44B0-AD4A-461D288042B8}" srcOrd="2" destOrd="0" presId="urn:microsoft.com/office/officeart/2018/2/layout/IconCircleList"/>
    <dgm:cxn modelId="{CBB53F41-A5EC-45D6-B723-DE67150382CE}" type="presParOf" srcId="{43167D13-42D8-42DF-9D97-5429398F8F42}" destId="{10BE6575-6DD1-4017-BEC5-0B957733B87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B879082-4984-4A46-A02F-506E400CCD8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871A293-CD1F-46AC-A83D-4CD277E2232B}">
      <dgm:prSet/>
      <dgm:spPr/>
      <dgm:t>
        <a:bodyPr/>
        <a:lstStyle/>
        <a:p>
          <a:r>
            <a:rPr lang="en-US"/>
            <a:t>• Enhanced real-time network visibility</a:t>
          </a:r>
        </a:p>
      </dgm:t>
    </dgm:pt>
    <dgm:pt modelId="{4D9358E0-7FBC-49EC-AB8B-B66CFEDA771F}" type="parTrans" cxnId="{3F91450D-9FD7-41A7-9707-B5CC63BF641F}">
      <dgm:prSet/>
      <dgm:spPr/>
      <dgm:t>
        <a:bodyPr/>
        <a:lstStyle/>
        <a:p>
          <a:endParaRPr lang="en-US"/>
        </a:p>
      </dgm:t>
    </dgm:pt>
    <dgm:pt modelId="{A77623C0-65BA-4457-B6DE-F11E62387AF8}" type="sibTrans" cxnId="{3F91450D-9FD7-41A7-9707-B5CC63BF641F}">
      <dgm:prSet/>
      <dgm:spPr/>
      <dgm:t>
        <a:bodyPr/>
        <a:lstStyle/>
        <a:p>
          <a:endParaRPr lang="en-US"/>
        </a:p>
      </dgm:t>
    </dgm:pt>
    <dgm:pt modelId="{F0F7A5FB-8007-47FA-AE9E-703AA96CA684}">
      <dgm:prSet/>
      <dgm:spPr/>
      <dgm:t>
        <a:bodyPr/>
        <a:lstStyle/>
        <a:p>
          <a:r>
            <a:rPr lang="en-US" dirty="0"/>
            <a:t>• Effective detection on real-time network traffic analysis</a:t>
          </a:r>
        </a:p>
      </dgm:t>
    </dgm:pt>
    <dgm:pt modelId="{7EB05F00-6BD0-4227-A933-C842B511E538}" type="parTrans" cxnId="{007E730F-AD02-44B8-8CD0-B4B110E3BC59}">
      <dgm:prSet/>
      <dgm:spPr/>
      <dgm:t>
        <a:bodyPr/>
        <a:lstStyle/>
        <a:p>
          <a:endParaRPr lang="en-US"/>
        </a:p>
      </dgm:t>
    </dgm:pt>
    <dgm:pt modelId="{CEF8862A-3151-4AAE-871C-818078711424}" type="sibTrans" cxnId="{007E730F-AD02-44B8-8CD0-B4B110E3BC59}">
      <dgm:prSet/>
      <dgm:spPr/>
      <dgm:t>
        <a:bodyPr/>
        <a:lstStyle/>
        <a:p>
          <a:endParaRPr lang="en-US"/>
        </a:p>
      </dgm:t>
    </dgm:pt>
    <dgm:pt modelId="{158C1630-8DD1-4A3E-8B7E-29AC1666AF7A}">
      <dgm:prSet/>
      <dgm:spPr/>
      <dgm:t>
        <a:bodyPr/>
        <a:lstStyle/>
        <a:p>
          <a:r>
            <a:rPr lang="en-US"/>
            <a:t>• Simplified administrative tasks</a:t>
          </a:r>
        </a:p>
      </dgm:t>
    </dgm:pt>
    <dgm:pt modelId="{35290A51-6071-4085-B1F6-70290EDA0491}" type="parTrans" cxnId="{6B72429A-6CE5-441A-8750-130CD9B097FC}">
      <dgm:prSet/>
      <dgm:spPr/>
      <dgm:t>
        <a:bodyPr/>
        <a:lstStyle/>
        <a:p>
          <a:endParaRPr lang="en-US"/>
        </a:p>
      </dgm:t>
    </dgm:pt>
    <dgm:pt modelId="{6341C152-CCAD-4225-A4A2-06F97D0A8BFE}" type="sibTrans" cxnId="{6B72429A-6CE5-441A-8750-130CD9B097FC}">
      <dgm:prSet/>
      <dgm:spPr/>
      <dgm:t>
        <a:bodyPr/>
        <a:lstStyle/>
        <a:p>
          <a:endParaRPr lang="en-US"/>
        </a:p>
      </dgm:t>
    </dgm:pt>
    <dgm:pt modelId="{36011CCB-EE03-4558-8F10-FE444D5032A0}">
      <dgm:prSet/>
      <dgm:spPr/>
      <dgm:t>
        <a:bodyPr/>
        <a:lstStyle/>
        <a:p>
          <a:r>
            <a:rPr lang="en-US"/>
            <a:t>• Positive user feedback on usability and functionality</a:t>
          </a:r>
        </a:p>
      </dgm:t>
    </dgm:pt>
    <dgm:pt modelId="{EAEA399E-C23E-43F7-B5C0-1660A9589078}" type="parTrans" cxnId="{571BFD15-B52A-4093-84CB-6B2109EB51CF}">
      <dgm:prSet/>
      <dgm:spPr/>
      <dgm:t>
        <a:bodyPr/>
        <a:lstStyle/>
        <a:p>
          <a:endParaRPr lang="en-US"/>
        </a:p>
      </dgm:t>
    </dgm:pt>
    <dgm:pt modelId="{4880D976-1798-467C-AE4F-7B4CDCE1B027}" type="sibTrans" cxnId="{571BFD15-B52A-4093-84CB-6B2109EB51CF}">
      <dgm:prSet/>
      <dgm:spPr/>
      <dgm:t>
        <a:bodyPr/>
        <a:lstStyle/>
        <a:p>
          <a:endParaRPr lang="en-US"/>
        </a:p>
      </dgm:t>
    </dgm:pt>
    <dgm:pt modelId="{8923AF32-E370-482A-ADBC-1639FB5014A3}" type="pres">
      <dgm:prSet presAssocID="{EB879082-4984-4A46-A02F-506E400CCD84}" presName="linear" presStyleCnt="0">
        <dgm:presLayoutVars>
          <dgm:animLvl val="lvl"/>
          <dgm:resizeHandles val="exact"/>
        </dgm:presLayoutVars>
      </dgm:prSet>
      <dgm:spPr/>
    </dgm:pt>
    <dgm:pt modelId="{C3D34815-4F10-4122-A815-403511D6DD6F}" type="pres">
      <dgm:prSet presAssocID="{2871A293-CD1F-46AC-A83D-4CD277E2232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F0EFC96-8DB7-4DD1-83DF-42E1F2E98506}" type="pres">
      <dgm:prSet presAssocID="{A77623C0-65BA-4457-B6DE-F11E62387AF8}" presName="spacer" presStyleCnt="0"/>
      <dgm:spPr/>
    </dgm:pt>
    <dgm:pt modelId="{9B7A9814-5E30-4B7E-B5F1-B2350DC81A08}" type="pres">
      <dgm:prSet presAssocID="{F0F7A5FB-8007-47FA-AE9E-703AA96CA68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B02E438-4845-4503-B726-5F623D29421F}" type="pres">
      <dgm:prSet presAssocID="{CEF8862A-3151-4AAE-871C-818078711424}" presName="spacer" presStyleCnt="0"/>
      <dgm:spPr/>
    </dgm:pt>
    <dgm:pt modelId="{1C3F34B6-9754-4B84-A1AE-12CC7F57E29F}" type="pres">
      <dgm:prSet presAssocID="{158C1630-8DD1-4A3E-8B7E-29AC1666AF7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4DD87EE-28C7-498D-B3FF-8F8AC13AD7A3}" type="pres">
      <dgm:prSet presAssocID="{6341C152-CCAD-4225-A4A2-06F97D0A8BFE}" presName="spacer" presStyleCnt="0"/>
      <dgm:spPr/>
    </dgm:pt>
    <dgm:pt modelId="{E31A0D90-82CC-486A-B6C7-410F36A07558}" type="pres">
      <dgm:prSet presAssocID="{36011CCB-EE03-4558-8F10-FE444D5032A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F91450D-9FD7-41A7-9707-B5CC63BF641F}" srcId="{EB879082-4984-4A46-A02F-506E400CCD84}" destId="{2871A293-CD1F-46AC-A83D-4CD277E2232B}" srcOrd="0" destOrd="0" parTransId="{4D9358E0-7FBC-49EC-AB8B-B66CFEDA771F}" sibTransId="{A77623C0-65BA-4457-B6DE-F11E62387AF8}"/>
    <dgm:cxn modelId="{007E730F-AD02-44B8-8CD0-B4B110E3BC59}" srcId="{EB879082-4984-4A46-A02F-506E400CCD84}" destId="{F0F7A5FB-8007-47FA-AE9E-703AA96CA684}" srcOrd="1" destOrd="0" parTransId="{7EB05F00-6BD0-4227-A933-C842B511E538}" sibTransId="{CEF8862A-3151-4AAE-871C-818078711424}"/>
    <dgm:cxn modelId="{CFF9DD15-81BB-417C-B3EC-F9E212AF3C84}" type="presOf" srcId="{36011CCB-EE03-4558-8F10-FE444D5032A0}" destId="{E31A0D90-82CC-486A-B6C7-410F36A07558}" srcOrd="0" destOrd="0" presId="urn:microsoft.com/office/officeart/2005/8/layout/vList2"/>
    <dgm:cxn modelId="{571BFD15-B52A-4093-84CB-6B2109EB51CF}" srcId="{EB879082-4984-4A46-A02F-506E400CCD84}" destId="{36011CCB-EE03-4558-8F10-FE444D5032A0}" srcOrd="3" destOrd="0" parTransId="{EAEA399E-C23E-43F7-B5C0-1660A9589078}" sibTransId="{4880D976-1798-467C-AE4F-7B4CDCE1B027}"/>
    <dgm:cxn modelId="{D3CA4525-1E73-484A-BB24-E749C435D04C}" type="presOf" srcId="{2871A293-CD1F-46AC-A83D-4CD277E2232B}" destId="{C3D34815-4F10-4122-A815-403511D6DD6F}" srcOrd="0" destOrd="0" presId="urn:microsoft.com/office/officeart/2005/8/layout/vList2"/>
    <dgm:cxn modelId="{D2650567-EA99-4ECF-A0DC-D645737C50D8}" type="presOf" srcId="{F0F7A5FB-8007-47FA-AE9E-703AA96CA684}" destId="{9B7A9814-5E30-4B7E-B5F1-B2350DC81A08}" srcOrd="0" destOrd="0" presId="urn:microsoft.com/office/officeart/2005/8/layout/vList2"/>
    <dgm:cxn modelId="{8E65E875-66CF-4A69-914A-F74360541C91}" type="presOf" srcId="{EB879082-4984-4A46-A02F-506E400CCD84}" destId="{8923AF32-E370-482A-ADBC-1639FB5014A3}" srcOrd="0" destOrd="0" presId="urn:microsoft.com/office/officeart/2005/8/layout/vList2"/>
    <dgm:cxn modelId="{6B72429A-6CE5-441A-8750-130CD9B097FC}" srcId="{EB879082-4984-4A46-A02F-506E400CCD84}" destId="{158C1630-8DD1-4A3E-8B7E-29AC1666AF7A}" srcOrd="2" destOrd="0" parTransId="{35290A51-6071-4085-B1F6-70290EDA0491}" sibTransId="{6341C152-CCAD-4225-A4A2-06F97D0A8BFE}"/>
    <dgm:cxn modelId="{045610CD-F0DA-4584-835D-BDFF3374079D}" type="presOf" srcId="{158C1630-8DD1-4A3E-8B7E-29AC1666AF7A}" destId="{1C3F34B6-9754-4B84-A1AE-12CC7F57E29F}" srcOrd="0" destOrd="0" presId="urn:microsoft.com/office/officeart/2005/8/layout/vList2"/>
    <dgm:cxn modelId="{6B96053B-17F2-4A21-8962-6953CA08293C}" type="presParOf" srcId="{8923AF32-E370-482A-ADBC-1639FB5014A3}" destId="{C3D34815-4F10-4122-A815-403511D6DD6F}" srcOrd="0" destOrd="0" presId="urn:microsoft.com/office/officeart/2005/8/layout/vList2"/>
    <dgm:cxn modelId="{40B8BD88-7264-4DD6-83F6-C7D3A03956AD}" type="presParOf" srcId="{8923AF32-E370-482A-ADBC-1639FB5014A3}" destId="{DF0EFC96-8DB7-4DD1-83DF-42E1F2E98506}" srcOrd="1" destOrd="0" presId="urn:microsoft.com/office/officeart/2005/8/layout/vList2"/>
    <dgm:cxn modelId="{1EB226BF-8E43-487E-8ED9-1A6258A0A755}" type="presParOf" srcId="{8923AF32-E370-482A-ADBC-1639FB5014A3}" destId="{9B7A9814-5E30-4B7E-B5F1-B2350DC81A08}" srcOrd="2" destOrd="0" presId="urn:microsoft.com/office/officeart/2005/8/layout/vList2"/>
    <dgm:cxn modelId="{708282BD-73D7-4061-ABD9-8AC580D06D83}" type="presParOf" srcId="{8923AF32-E370-482A-ADBC-1639FB5014A3}" destId="{3B02E438-4845-4503-B726-5F623D29421F}" srcOrd="3" destOrd="0" presId="urn:microsoft.com/office/officeart/2005/8/layout/vList2"/>
    <dgm:cxn modelId="{4867F831-4D79-41A8-9455-27A833B5A917}" type="presParOf" srcId="{8923AF32-E370-482A-ADBC-1639FB5014A3}" destId="{1C3F34B6-9754-4B84-A1AE-12CC7F57E29F}" srcOrd="4" destOrd="0" presId="urn:microsoft.com/office/officeart/2005/8/layout/vList2"/>
    <dgm:cxn modelId="{FFDE420A-E946-4D7B-BE33-9351D0FD8F62}" type="presParOf" srcId="{8923AF32-E370-482A-ADBC-1639FB5014A3}" destId="{A4DD87EE-28C7-498D-B3FF-8F8AC13AD7A3}" srcOrd="5" destOrd="0" presId="urn:microsoft.com/office/officeart/2005/8/layout/vList2"/>
    <dgm:cxn modelId="{82DD4B3A-BEAA-43B3-9305-64EF1047941C}" type="presParOf" srcId="{8923AF32-E370-482A-ADBC-1639FB5014A3}" destId="{E31A0D90-82CC-486A-B6C7-410F36A0755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3D4DA5C-F68A-4144-975D-981706C028F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DE5EA7F-F8A9-45B3-8CC0-8F5CADDEA568}">
      <dgm:prSet/>
      <dgm:spPr/>
      <dgm:t>
        <a:bodyPr/>
        <a:lstStyle/>
        <a:p>
          <a:r>
            <a:rPr lang="en-US"/>
            <a:t>• Scalability for larger networks</a:t>
          </a:r>
        </a:p>
      </dgm:t>
    </dgm:pt>
    <dgm:pt modelId="{6AC9EFBA-43DB-449D-96E0-CBF566A1B719}" type="parTrans" cxnId="{876DBB27-3C5B-447D-BACC-82C56B410522}">
      <dgm:prSet/>
      <dgm:spPr/>
      <dgm:t>
        <a:bodyPr/>
        <a:lstStyle/>
        <a:p>
          <a:endParaRPr lang="en-US"/>
        </a:p>
      </dgm:t>
    </dgm:pt>
    <dgm:pt modelId="{5335A278-7BDC-4AFF-94A7-ABF4F87FEC87}" type="sibTrans" cxnId="{876DBB27-3C5B-447D-BACC-82C56B410522}">
      <dgm:prSet/>
      <dgm:spPr/>
      <dgm:t>
        <a:bodyPr/>
        <a:lstStyle/>
        <a:p>
          <a:endParaRPr lang="en-US"/>
        </a:p>
      </dgm:t>
    </dgm:pt>
    <dgm:pt modelId="{9B678E1E-C622-4B85-B78A-9640F9345730}">
      <dgm:prSet/>
      <dgm:spPr/>
      <dgm:t>
        <a:bodyPr/>
        <a:lstStyle/>
        <a:p>
          <a:r>
            <a:rPr lang="en-US"/>
            <a:t>• Cloud-based service integration</a:t>
          </a:r>
        </a:p>
      </dgm:t>
    </dgm:pt>
    <dgm:pt modelId="{F379E0BD-DD15-4345-8582-33B2FF00F341}" type="parTrans" cxnId="{50D1B9DD-D44F-42C5-9D2F-9D57C414BF95}">
      <dgm:prSet/>
      <dgm:spPr/>
      <dgm:t>
        <a:bodyPr/>
        <a:lstStyle/>
        <a:p>
          <a:endParaRPr lang="en-US"/>
        </a:p>
      </dgm:t>
    </dgm:pt>
    <dgm:pt modelId="{F0F1DD33-6544-43BF-925D-4D2E72815B94}" type="sibTrans" cxnId="{50D1B9DD-D44F-42C5-9D2F-9D57C414BF95}">
      <dgm:prSet/>
      <dgm:spPr/>
      <dgm:t>
        <a:bodyPr/>
        <a:lstStyle/>
        <a:p>
          <a:endParaRPr lang="en-US"/>
        </a:p>
      </dgm:t>
    </dgm:pt>
    <dgm:pt modelId="{DEA90338-83B0-4582-909E-543A0BF7289F}">
      <dgm:prSet/>
      <dgm:spPr/>
      <dgm:t>
        <a:bodyPr/>
        <a:lstStyle/>
        <a:p>
          <a:r>
            <a:rPr lang="en-US"/>
            <a:t>• Advanced analytics with machine learning</a:t>
          </a:r>
        </a:p>
      </dgm:t>
    </dgm:pt>
    <dgm:pt modelId="{ECD1C094-2A58-44E6-B448-6A06753F742D}" type="parTrans" cxnId="{B9E0991C-3814-4989-B3F4-22C4759BF0FC}">
      <dgm:prSet/>
      <dgm:spPr/>
      <dgm:t>
        <a:bodyPr/>
        <a:lstStyle/>
        <a:p>
          <a:endParaRPr lang="en-US"/>
        </a:p>
      </dgm:t>
    </dgm:pt>
    <dgm:pt modelId="{672AB0D8-9372-4B93-AEEE-D04816054803}" type="sibTrans" cxnId="{B9E0991C-3814-4989-B3F4-22C4759BF0FC}">
      <dgm:prSet/>
      <dgm:spPr/>
      <dgm:t>
        <a:bodyPr/>
        <a:lstStyle/>
        <a:p>
          <a:endParaRPr lang="en-US"/>
        </a:p>
      </dgm:t>
    </dgm:pt>
    <dgm:pt modelId="{45FFFEDE-0009-4FEE-A7B4-8E5A5BAF36AC}">
      <dgm:prSet/>
      <dgm:spPr/>
      <dgm:t>
        <a:bodyPr/>
        <a:lstStyle/>
        <a:p>
          <a:r>
            <a:rPr lang="en-US"/>
            <a:t>• Mobile platform support</a:t>
          </a:r>
        </a:p>
      </dgm:t>
    </dgm:pt>
    <dgm:pt modelId="{94C1AB0E-B1E2-4F64-B829-7C4AAACA6868}" type="parTrans" cxnId="{F1193711-99EF-48DE-B556-30B14AAA496B}">
      <dgm:prSet/>
      <dgm:spPr/>
      <dgm:t>
        <a:bodyPr/>
        <a:lstStyle/>
        <a:p>
          <a:endParaRPr lang="en-US"/>
        </a:p>
      </dgm:t>
    </dgm:pt>
    <dgm:pt modelId="{B6B3A9EA-F5EA-437E-954C-68A603E4ED8B}" type="sibTrans" cxnId="{F1193711-99EF-48DE-B556-30B14AAA496B}">
      <dgm:prSet/>
      <dgm:spPr/>
      <dgm:t>
        <a:bodyPr/>
        <a:lstStyle/>
        <a:p>
          <a:endParaRPr lang="en-US"/>
        </a:p>
      </dgm:t>
    </dgm:pt>
    <dgm:pt modelId="{9867F114-6A33-45B1-A68E-308E4EDC6724}" type="pres">
      <dgm:prSet presAssocID="{83D4DA5C-F68A-4144-975D-981706C028F3}" presName="root" presStyleCnt="0">
        <dgm:presLayoutVars>
          <dgm:dir/>
          <dgm:resizeHandles val="exact"/>
        </dgm:presLayoutVars>
      </dgm:prSet>
      <dgm:spPr/>
    </dgm:pt>
    <dgm:pt modelId="{A0175BB2-FB13-4F1A-A518-E8C0951E8D17}" type="pres">
      <dgm:prSet presAssocID="{83D4DA5C-F68A-4144-975D-981706C028F3}" presName="container" presStyleCnt="0">
        <dgm:presLayoutVars>
          <dgm:dir/>
          <dgm:resizeHandles val="exact"/>
        </dgm:presLayoutVars>
      </dgm:prSet>
      <dgm:spPr/>
    </dgm:pt>
    <dgm:pt modelId="{685501E9-BD05-4054-B6CF-CD904662AD53}" type="pres">
      <dgm:prSet presAssocID="{8DE5EA7F-F8A9-45B3-8CC0-8F5CADDEA568}" presName="compNode" presStyleCnt="0"/>
      <dgm:spPr/>
    </dgm:pt>
    <dgm:pt modelId="{C6410E38-0C4A-4F55-BC09-56F102A5418A}" type="pres">
      <dgm:prSet presAssocID="{8DE5EA7F-F8A9-45B3-8CC0-8F5CADDEA568}" presName="iconBgRect" presStyleLbl="bgShp" presStyleIdx="0" presStyleCnt="4"/>
      <dgm:spPr/>
    </dgm:pt>
    <dgm:pt modelId="{E92151B1-35CE-420A-A850-7DF5F1305810}" type="pres">
      <dgm:prSet presAssocID="{8DE5EA7F-F8A9-45B3-8CC0-8F5CADDEA56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E33CE1E5-37C7-4DE5-835D-9FC5D8B1E9BD}" type="pres">
      <dgm:prSet presAssocID="{8DE5EA7F-F8A9-45B3-8CC0-8F5CADDEA568}" presName="spaceRect" presStyleCnt="0"/>
      <dgm:spPr/>
    </dgm:pt>
    <dgm:pt modelId="{84E62CF9-78ED-402E-915A-136427FAF920}" type="pres">
      <dgm:prSet presAssocID="{8DE5EA7F-F8A9-45B3-8CC0-8F5CADDEA568}" presName="textRect" presStyleLbl="revTx" presStyleIdx="0" presStyleCnt="4">
        <dgm:presLayoutVars>
          <dgm:chMax val="1"/>
          <dgm:chPref val="1"/>
        </dgm:presLayoutVars>
      </dgm:prSet>
      <dgm:spPr/>
    </dgm:pt>
    <dgm:pt modelId="{9A2750CB-986E-47BF-85E4-F975F619374B}" type="pres">
      <dgm:prSet presAssocID="{5335A278-7BDC-4AFF-94A7-ABF4F87FEC87}" presName="sibTrans" presStyleLbl="sibTrans2D1" presStyleIdx="0" presStyleCnt="0"/>
      <dgm:spPr/>
    </dgm:pt>
    <dgm:pt modelId="{070EE551-5187-48E8-97C4-82C097653719}" type="pres">
      <dgm:prSet presAssocID="{9B678E1E-C622-4B85-B78A-9640F9345730}" presName="compNode" presStyleCnt="0"/>
      <dgm:spPr/>
    </dgm:pt>
    <dgm:pt modelId="{6106DBC6-AAF6-4AD6-86B2-3A5682FD441D}" type="pres">
      <dgm:prSet presAssocID="{9B678E1E-C622-4B85-B78A-9640F9345730}" presName="iconBgRect" presStyleLbl="bgShp" presStyleIdx="1" presStyleCnt="4"/>
      <dgm:spPr/>
    </dgm:pt>
    <dgm:pt modelId="{D507C2E5-3069-484C-82D6-C5DFC206923E}" type="pres">
      <dgm:prSet presAssocID="{9B678E1E-C622-4B85-B78A-9640F934573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101EBE75-2555-4411-8505-0475F32816DC}" type="pres">
      <dgm:prSet presAssocID="{9B678E1E-C622-4B85-B78A-9640F9345730}" presName="spaceRect" presStyleCnt="0"/>
      <dgm:spPr/>
    </dgm:pt>
    <dgm:pt modelId="{3598E74D-8028-4E05-A2ED-84DA93845FA8}" type="pres">
      <dgm:prSet presAssocID="{9B678E1E-C622-4B85-B78A-9640F9345730}" presName="textRect" presStyleLbl="revTx" presStyleIdx="1" presStyleCnt="4">
        <dgm:presLayoutVars>
          <dgm:chMax val="1"/>
          <dgm:chPref val="1"/>
        </dgm:presLayoutVars>
      </dgm:prSet>
      <dgm:spPr/>
    </dgm:pt>
    <dgm:pt modelId="{0A29BCD1-8905-44D4-A89F-EAEC89DE49C6}" type="pres">
      <dgm:prSet presAssocID="{F0F1DD33-6544-43BF-925D-4D2E72815B94}" presName="sibTrans" presStyleLbl="sibTrans2D1" presStyleIdx="0" presStyleCnt="0"/>
      <dgm:spPr/>
    </dgm:pt>
    <dgm:pt modelId="{B3EB77F0-D132-4262-9923-8C2F3B021668}" type="pres">
      <dgm:prSet presAssocID="{DEA90338-83B0-4582-909E-543A0BF7289F}" presName="compNode" presStyleCnt="0"/>
      <dgm:spPr/>
    </dgm:pt>
    <dgm:pt modelId="{FA551377-E923-48F9-B0F7-EB512870E5EE}" type="pres">
      <dgm:prSet presAssocID="{DEA90338-83B0-4582-909E-543A0BF7289F}" presName="iconBgRect" presStyleLbl="bgShp" presStyleIdx="2" presStyleCnt="4"/>
      <dgm:spPr/>
    </dgm:pt>
    <dgm:pt modelId="{5A41C273-A3C6-4991-8A89-A3CF00D8D562}" type="pres">
      <dgm:prSet presAssocID="{DEA90338-83B0-4582-909E-543A0BF7289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9D486FF-DB3A-4620-A22F-16A20F0D6174}" type="pres">
      <dgm:prSet presAssocID="{DEA90338-83B0-4582-909E-543A0BF7289F}" presName="spaceRect" presStyleCnt="0"/>
      <dgm:spPr/>
    </dgm:pt>
    <dgm:pt modelId="{C589BBDA-4525-483D-A330-F2B84BF2DDB3}" type="pres">
      <dgm:prSet presAssocID="{DEA90338-83B0-4582-909E-543A0BF7289F}" presName="textRect" presStyleLbl="revTx" presStyleIdx="2" presStyleCnt="4">
        <dgm:presLayoutVars>
          <dgm:chMax val="1"/>
          <dgm:chPref val="1"/>
        </dgm:presLayoutVars>
      </dgm:prSet>
      <dgm:spPr/>
    </dgm:pt>
    <dgm:pt modelId="{3E262D6F-D3DE-4BBF-A1DB-BF1FA25AB959}" type="pres">
      <dgm:prSet presAssocID="{672AB0D8-9372-4B93-AEEE-D04816054803}" presName="sibTrans" presStyleLbl="sibTrans2D1" presStyleIdx="0" presStyleCnt="0"/>
      <dgm:spPr/>
    </dgm:pt>
    <dgm:pt modelId="{0FE1E331-76BC-436E-9381-63D1EB87C08F}" type="pres">
      <dgm:prSet presAssocID="{45FFFEDE-0009-4FEE-A7B4-8E5A5BAF36AC}" presName="compNode" presStyleCnt="0"/>
      <dgm:spPr/>
    </dgm:pt>
    <dgm:pt modelId="{6E11BE89-DAEE-430D-BB66-C52C836005C7}" type="pres">
      <dgm:prSet presAssocID="{45FFFEDE-0009-4FEE-A7B4-8E5A5BAF36AC}" presName="iconBgRect" presStyleLbl="bgShp" presStyleIdx="3" presStyleCnt="4"/>
      <dgm:spPr/>
    </dgm:pt>
    <dgm:pt modelId="{359439B9-0EAE-431C-BC5C-6E157C671C2A}" type="pres">
      <dgm:prSet presAssocID="{45FFFEDE-0009-4FEE-A7B4-8E5A5BAF36A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D3C327A4-3D5D-469F-B7BE-8D565A864EA2}" type="pres">
      <dgm:prSet presAssocID="{45FFFEDE-0009-4FEE-A7B4-8E5A5BAF36AC}" presName="spaceRect" presStyleCnt="0"/>
      <dgm:spPr/>
    </dgm:pt>
    <dgm:pt modelId="{79B40F07-2C1A-4685-A877-A294D0041A3F}" type="pres">
      <dgm:prSet presAssocID="{45FFFEDE-0009-4FEE-A7B4-8E5A5BAF36A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1193711-99EF-48DE-B556-30B14AAA496B}" srcId="{83D4DA5C-F68A-4144-975D-981706C028F3}" destId="{45FFFEDE-0009-4FEE-A7B4-8E5A5BAF36AC}" srcOrd="3" destOrd="0" parTransId="{94C1AB0E-B1E2-4F64-B829-7C4AAACA6868}" sibTransId="{B6B3A9EA-F5EA-437E-954C-68A603E4ED8B}"/>
    <dgm:cxn modelId="{B9E0991C-3814-4989-B3F4-22C4759BF0FC}" srcId="{83D4DA5C-F68A-4144-975D-981706C028F3}" destId="{DEA90338-83B0-4582-909E-543A0BF7289F}" srcOrd="2" destOrd="0" parTransId="{ECD1C094-2A58-44E6-B448-6A06753F742D}" sibTransId="{672AB0D8-9372-4B93-AEEE-D04816054803}"/>
    <dgm:cxn modelId="{876DBB27-3C5B-447D-BACC-82C56B410522}" srcId="{83D4DA5C-F68A-4144-975D-981706C028F3}" destId="{8DE5EA7F-F8A9-45B3-8CC0-8F5CADDEA568}" srcOrd="0" destOrd="0" parTransId="{6AC9EFBA-43DB-449D-96E0-CBF566A1B719}" sibTransId="{5335A278-7BDC-4AFF-94A7-ABF4F87FEC87}"/>
    <dgm:cxn modelId="{841B363F-D06E-49B9-84DD-11812489F4C8}" type="presOf" srcId="{83D4DA5C-F68A-4144-975D-981706C028F3}" destId="{9867F114-6A33-45B1-A68E-308E4EDC6724}" srcOrd="0" destOrd="0" presId="urn:microsoft.com/office/officeart/2018/2/layout/IconCircleList"/>
    <dgm:cxn modelId="{F1FEAA69-A478-457E-ADD9-47F8BA04A0F0}" type="presOf" srcId="{5335A278-7BDC-4AFF-94A7-ABF4F87FEC87}" destId="{9A2750CB-986E-47BF-85E4-F975F619374B}" srcOrd="0" destOrd="0" presId="urn:microsoft.com/office/officeart/2018/2/layout/IconCircleList"/>
    <dgm:cxn modelId="{8D6D6D71-5464-44F9-AAE9-45FB14E05049}" type="presOf" srcId="{45FFFEDE-0009-4FEE-A7B4-8E5A5BAF36AC}" destId="{79B40F07-2C1A-4685-A877-A294D0041A3F}" srcOrd="0" destOrd="0" presId="urn:microsoft.com/office/officeart/2018/2/layout/IconCircleList"/>
    <dgm:cxn modelId="{24E81B54-13A2-459D-AFE1-11622BF4679E}" type="presOf" srcId="{F0F1DD33-6544-43BF-925D-4D2E72815B94}" destId="{0A29BCD1-8905-44D4-A89F-EAEC89DE49C6}" srcOrd="0" destOrd="0" presId="urn:microsoft.com/office/officeart/2018/2/layout/IconCircleList"/>
    <dgm:cxn modelId="{4970DB58-CDB5-417C-B7C0-367B54607431}" type="presOf" srcId="{8DE5EA7F-F8A9-45B3-8CC0-8F5CADDEA568}" destId="{84E62CF9-78ED-402E-915A-136427FAF920}" srcOrd="0" destOrd="0" presId="urn:microsoft.com/office/officeart/2018/2/layout/IconCircleList"/>
    <dgm:cxn modelId="{E4186EA8-A3EE-4B2F-97C2-967053E1CA94}" type="presOf" srcId="{DEA90338-83B0-4582-909E-543A0BF7289F}" destId="{C589BBDA-4525-483D-A330-F2B84BF2DDB3}" srcOrd="0" destOrd="0" presId="urn:microsoft.com/office/officeart/2018/2/layout/IconCircleList"/>
    <dgm:cxn modelId="{D0B3D5D6-FF8A-455E-9C50-4F0CBCB73BFB}" type="presOf" srcId="{9B678E1E-C622-4B85-B78A-9640F9345730}" destId="{3598E74D-8028-4E05-A2ED-84DA93845FA8}" srcOrd="0" destOrd="0" presId="urn:microsoft.com/office/officeart/2018/2/layout/IconCircleList"/>
    <dgm:cxn modelId="{50D1B9DD-D44F-42C5-9D2F-9D57C414BF95}" srcId="{83D4DA5C-F68A-4144-975D-981706C028F3}" destId="{9B678E1E-C622-4B85-B78A-9640F9345730}" srcOrd="1" destOrd="0" parTransId="{F379E0BD-DD15-4345-8582-33B2FF00F341}" sibTransId="{F0F1DD33-6544-43BF-925D-4D2E72815B94}"/>
    <dgm:cxn modelId="{705493E5-8582-4018-BEA5-82182E290838}" type="presOf" srcId="{672AB0D8-9372-4B93-AEEE-D04816054803}" destId="{3E262D6F-D3DE-4BBF-A1DB-BF1FA25AB959}" srcOrd="0" destOrd="0" presId="urn:microsoft.com/office/officeart/2018/2/layout/IconCircleList"/>
    <dgm:cxn modelId="{1B5D8BDF-61D6-4DC4-BC74-08B8D72179A5}" type="presParOf" srcId="{9867F114-6A33-45B1-A68E-308E4EDC6724}" destId="{A0175BB2-FB13-4F1A-A518-E8C0951E8D17}" srcOrd="0" destOrd="0" presId="urn:microsoft.com/office/officeart/2018/2/layout/IconCircleList"/>
    <dgm:cxn modelId="{CA000C52-3964-4287-8E17-CD1DA09D82D0}" type="presParOf" srcId="{A0175BB2-FB13-4F1A-A518-E8C0951E8D17}" destId="{685501E9-BD05-4054-B6CF-CD904662AD53}" srcOrd="0" destOrd="0" presId="urn:microsoft.com/office/officeart/2018/2/layout/IconCircleList"/>
    <dgm:cxn modelId="{367C2363-7644-4BC2-8708-C7BD6A9D5A8D}" type="presParOf" srcId="{685501E9-BD05-4054-B6CF-CD904662AD53}" destId="{C6410E38-0C4A-4F55-BC09-56F102A5418A}" srcOrd="0" destOrd="0" presId="urn:microsoft.com/office/officeart/2018/2/layout/IconCircleList"/>
    <dgm:cxn modelId="{89EE1AAD-CBB4-46A4-AF80-2B4B4D51D80C}" type="presParOf" srcId="{685501E9-BD05-4054-B6CF-CD904662AD53}" destId="{E92151B1-35CE-420A-A850-7DF5F1305810}" srcOrd="1" destOrd="0" presId="urn:microsoft.com/office/officeart/2018/2/layout/IconCircleList"/>
    <dgm:cxn modelId="{BCFD9CF7-6B58-4150-A02D-38C5FB1691EE}" type="presParOf" srcId="{685501E9-BD05-4054-B6CF-CD904662AD53}" destId="{E33CE1E5-37C7-4DE5-835D-9FC5D8B1E9BD}" srcOrd="2" destOrd="0" presId="urn:microsoft.com/office/officeart/2018/2/layout/IconCircleList"/>
    <dgm:cxn modelId="{F5D7BCED-B06A-48A7-A1BF-B61B554C98EF}" type="presParOf" srcId="{685501E9-BD05-4054-B6CF-CD904662AD53}" destId="{84E62CF9-78ED-402E-915A-136427FAF920}" srcOrd="3" destOrd="0" presId="urn:microsoft.com/office/officeart/2018/2/layout/IconCircleList"/>
    <dgm:cxn modelId="{1168F33E-D32B-4863-8D3A-AF41F8335540}" type="presParOf" srcId="{A0175BB2-FB13-4F1A-A518-E8C0951E8D17}" destId="{9A2750CB-986E-47BF-85E4-F975F619374B}" srcOrd="1" destOrd="0" presId="urn:microsoft.com/office/officeart/2018/2/layout/IconCircleList"/>
    <dgm:cxn modelId="{F6D96F26-4496-4A28-BA0E-386ADFA32E0D}" type="presParOf" srcId="{A0175BB2-FB13-4F1A-A518-E8C0951E8D17}" destId="{070EE551-5187-48E8-97C4-82C097653719}" srcOrd="2" destOrd="0" presId="urn:microsoft.com/office/officeart/2018/2/layout/IconCircleList"/>
    <dgm:cxn modelId="{C384B75E-245B-47E0-86B4-7E842C9EC68B}" type="presParOf" srcId="{070EE551-5187-48E8-97C4-82C097653719}" destId="{6106DBC6-AAF6-4AD6-86B2-3A5682FD441D}" srcOrd="0" destOrd="0" presId="urn:microsoft.com/office/officeart/2018/2/layout/IconCircleList"/>
    <dgm:cxn modelId="{1FD35E91-538A-4495-9975-4EDB3E759DE8}" type="presParOf" srcId="{070EE551-5187-48E8-97C4-82C097653719}" destId="{D507C2E5-3069-484C-82D6-C5DFC206923E}" srcOrd="1" destOrd="0" presId="urn:microsoft.com/office/officeart/2018/2/layout/IconCircleList"/>
    <dgm:cxn modelId="{78124104-D007-4939-93E4-9E602733A4FA}" type="presParOf" srcId="{070EE551-5187-48E8-97C4-82C097653719}" destId="{101EBE75-2555-4411-8505-0475F32816DC}" srcOrd="2" destOrd="0" presId="urn:microsoft.com/office/officeart/2018/2/layout/IconCircleList"/>
    <dgm:cxn modelId="{2F60CB35-8458-4D5F-B754-65EEC845DF84}" type="presParOf" srcId="{070EE551-5187-48E8-97C4-82C097653719}" destId="{3598E74D-8028-4E05-A2ED-84DA93845FA8}" srcOrd="3" destOrd="0" presId="urn:microsoft.com/office/officeart/2018/2/layout/IconCircleList"/>
    <dgm:cxn modelId="{B522B617-7C4B-4846-9E32-306038592EFD}" type="presParOf" srcId="{A0175BB2-FB13-4F1A-A518-E8C0951E8D17}" destId="{0A29BCD1-8905-44D4-A89F-EAEC89DE49C6}" srcOrd="3" destOrd="0" presId="urn:microsoft.com/office/officeart/2018/2/layout/IconCircleList"/>
    <dgm:cxn modelId="{D0AC3956-71F8-4F2A-9DB6-CED7365EF190}" type="presParOf" srcId="{A0175BB2-FB13-4F1A-A518-E8C0951E8D17}" destId="{B3EB77F0-D132-4262-9923-8C2F3B021668}" srcOrd="4" destOrd="0" presId="urn:microsoft.com/office/officeart/2018/2/layout/IconCircleList"/>
    <dgm:cxn modelId="{05AD2F42-76D9-4B31-810D-0C7FA8ABF3F2}" type="presParOf" srcId="{B3EB77F0-D132-4262-9923-8C2F3B021668}" destId="{FA551377-E923-48F9-B0F7-EB512870E5EE}" srcOrd="0" destOrd="0" presId="urn:microsoft.com/office/officeart/2018/2/layout/IconCircleList"/>
    <dgm:cxn modelId="{4FB8E59F-FBE3-4119-A8DF-057ABCD73634}" type="presParOf" srcId="{B3EB77F0-D132-4262-9923-8C2F3B021668}" destId="{5A41C273-A3C6-4991-8A89-A3CF00D8D562}" srcOrd="1" destOrd="0" presId="urn:microsoft.com/office/officeart/2018/2/layout/IconCircleList"/>
    <dgm:cxn modelId="{146679AA-9753-47F9-9D21-D3DC6C302F56}" type="presParOf" srcId="{B3EB77F0-D132-4262-9923-8C2F3B021668}" destId="{B9D486FF-DB3A-4620-A22F-16A20F0D6174}" srcOrd="2" destOrd="0" presId="urn:microsoft.com/office/officeart/2018/2/layout/IconCircleList"/>
    <dgm:cxn modelId="{E509FB41-7D72-46B0-B7FE-174B6F897A0F}" type="presParOf" srcId="{B3EB77F0-D132-4262-9923-8C2F3B021668}" destId="{C589BBDA-4525-483D-A330-F2B84BF2DDB3}" srcOrd="3" destOrd="0" presId="urn:microsoft.com/office/officeart/2018/2/layout/IconCircleList"/>
    <dgm:cxn modelId="{35F1709B-FD3E-40B6-8381-3ABAB5A98831}" type="presParOf" srcId="{A0175BB2-FB13-4F1A-A518-E8C0951E8D17}" destId="{3E262D6F-D3DE-4BBF-A1DB-BF1FA25AB959}" srcOrd="5" destOrd="0" presId="urn:microsoft.com/office/officeart/2018/2/layout/IconCircleList"/>
    <dgm:cxn modelId="{40CB5A29-6406-49A4-B456-C201873A20A4}" type="presParOf" srcId="{A0175BB2-FB13-4F1A-A518-E8C0951E8D17}" destId="{0FE1E331-76BC-436E-9381-63D1EB87C08F}" srcOrd="6" destOrd="0" presId="urn:microsoft.com/office/officeart/2018/2/layout/IconCircleList"/>
    <dgm:cxn modelId="{2AF063C1-B4BA-4BF1-B1B9-650E7C5C106A}" type="presParOf" srcId="{0FE1E331-76BC-436E-9381-63D1EB87C08F}" destId="{6E11BE89-DAEE-430D-BB66-C52C836005C7}" srcOrd="0" destOrd="0" presId="urn:microsoft.com/office/officeart/2018/2/layout/IconCircleList"/>
    <dgm:cxn modelId="{59D8BE3B-E910-425C-B483-0D39572ECEB3}" type="presParOf" srcId="{0FE1E331-76BC-436E-9381-63D1EB87C08F}" destId="{359439B9-0EAE-431C-BC5C-6E157C671C2A}" srcOrd="1" destOrd="0" presId="urn:microsoft.com/office/officeart/2018/2/layout/IconCircleList"/>
    <dgm:cxn modelId="{DF53B5AB-06CD-4269-8700-E06EC2FC2180}" type="presParOf" srcId="{0FE1E331-76BC-436E-9381-63D1EB87C08F}" destId="{D3C327A4-3D5D-469F-B7BE-8D565A864EA2}" srcOrd="2" destOrd="0" presId="urn:microsoft.com/office/officeart/2018/2/layout/IconCircleList"/>
    <dgm:cxn modelId="{315E786C-ABE2-455E-94D6-6E0892D2B760}" type="presParOf" srcId="{0FE1E331-76BC-436E-9381-63D1EB87C08F}" destId="{79B40F07-2C1A-4685-A877-A294D0041A3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E60FC86-67B1-45CA-8962-7214C398606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244152-16AC-449F-8BEF-61EC94CE4B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Integrated, user-friendly network monitoring tool</a:t>
          </a:r>
        </a:p>
      </dgm:t>
    </dgm:pt>
    <dgm:pt modelId="{A7C230D0-5839-469A-82BF-1333909A4068}" type="parTrans" cxnId="{69848EE1-13BA-4F2F-ABAC-6B333ACDD56F}">
      <dgm:prSet/>
      <dgm:spPr/>
      <dgm:t>
        <a:bodyPr/>
        <a:lstStyle/>
        <a:p>
          <a:endParaRPr lang="en-US"/>
        </a:p>
      </dgm:t>
    </dgm:pt>
    <dgm:pt modelId="{2F0E9CAA-3C44-4A8E-A71C-2909B904D878}" type="sibTrans" cxnId="{69848EE1-13BA-4F2F-ABAC-6B333ACDD56F}">
      <dgm:prSet/>
      <dgm:spPr/>
      <dgm:t>
        <a:bodyPr/>
        <a:lstStyle/>
        <a:p>
          <a:endParaRPr lang="en-US"/>
        </a:p>
      </dgm:t>
    </dgm:pt>
    <dgm:pt modelId="{A5739FBA-8656-4CAE-8BC3-899BBB2436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Improved administrative efficiency</a:t>
          </a:r>
        </a:p>
      </dgm:t>
    </dgm:pt>
    <dgm:pt modelId="{58E43B7D-1F8B-441F-9AD6-765876356EBC}" type="parTrans" cxnId="{08C7FE72-C769-4A39-813B-CD5D4E2D346D}">
      <dgm:prSet/>
      <dgm:spPr/>
      <dgm:t>
        <a:bodyPr/>
        <a:lstStyle/>
        <a:p>
          <a:endParaRPr lang="en-US"/>
        </a:p>
      </dgm:t>
    </dgm:pt>
    <dgm:pt modelId="{75BCECA5-2374-42EB-AC6F-9BC8A7DD2842}" type="sibTrans" cxnId="{08C7FE72-C769-4A39-813B-CD5D4E2D346D}">
      <dgm:prSet/>
      <dgm:spPr/>
      <dgm:t>
        <a:bodyPr/>
        <a:lstStyle/>
        <a:p>
          <a:endParaRPr lang="en-US"/>
        </a:p>
      </dgm:t>
    </dgm:pt>
    <dgm:pt modelId="{24DD733C-C85F-4FBF-A3A1-D096FB4BC9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Robust visualization and reporting capabilities</a:t>
          </a:r>
        </a:p>
      </dgm:t>
    </dgm:pt>
    <dgm:pt modelId="{06266860-0508-48E6-AA33-EE694719463A}" type="parTrans" cxnId="{1768B13B-2701-4B0C-9D99-F224274ACACA}">
      <dgm:prSet/>
      <dgm:spPr/>
      <dgm:t>
        <a:bodyPr/>
        <a:lstStyle/>
        <a:p>
          <a:endParaRPr lang="en-US"/>
        </a:p>
      </dgm:t>
    </dgm:pt>
    <dgm:pt modelId="{7B992F42-A8FE-4EC7-AE2E-85F05017EAA1}" type="sibTrans" cxnId="{1768B13B-2701-4B0C-9D99-F224274ACACA}">
      <dgm:prSet/>
      <dgm:spPr/>
      <dgm:t>
        <a:bodyPr/>
        <a:lstStyle/>
        <a:p>
          <a:endParaRPr lang="en-US"/>
        </a:p>
      </dgm:t>
    </dgm:pt>
    <dgm:pt modelId="{7284FEE0-81A0-44D7-9256-0582395467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Significant enhancement of network security</a:t>
          </a:r>
        </a:p>
      </dgm:t>
    </dgm:pt>
    <dgm:pt modelId="{C4F54893-94D4-4E79-ACFB-C9DBDE67A0F3}" type="parTrans" cxnId="{E1C8243E-C6F7-4699-A85A-62A3644AE05C}">
      <dgm:prSet/>
      <dgm:spPr/>
      <dgm:t>
        <a:bodyPr/>
        <a:lstStyle/>
        <a:p>
          <a:endParaRPr lang="en-US"/>
        </a:p>
      </dgm:t>
    </dgm:pt>
    <dgm:pt modelId="{EFDA463D-C4D1-4267-9338-F6EAA9091B63}" type="sibTrans" cxnId="{E1C8243E-C6F7-4699-A85A-62A3644AE05C}">
      <dgm:prSet/>
      <dgm:spPr/>
      <dgm:t>
        <a:bodyPr/>
        <a:lstStyle/>
        <a:p>
          <a:endParaRPr lang="en-US"/>
        </a:p>
      </dgm:t>
    </dgm:pt>
    <dgm:pt modelId="{C591BB4F-D8A7-4691-8AF1-2AC363886818}" type="pres">
      <dgm:prSet presAssocID="{1E60FC86-67B1-45CA-8962-7214C3986062}" presName="root" presStyleCnt="0">
        <dgm:presLayoutVars>
          <dgm:dir/>
          <dgm:resizeHandles val="exact"/>
        </dgm:presLayoutVars>
      </dgm:prSet>
      <dgm:spPr/>
    </dgm:pt>
    <dgm:pt modelId="{20571CAB-44A5-400F-A18A-01EB0252D964}" type="pres">
      <dgm:prSet presAssocID="{2D244152-16AC-449F-8BEF-61EC94CE4B15}" presName="compNode" presStyleCnt="0"/>
      <dgm:spPr/>
    </dgm:pt>
    <dgm:pt modelId="{1770E6E3-B61C-4E5E-B413-AC7A36B7E5E6}" type="pres">
      <dgm:prSet presAssocID="{2D244152-16AC-449F-8BEF-61EC94CE4B15}" presName="bgRect" presStyleLbl="bgShp" presStyleIdx="0" presStyleCnt="4"/>
      <dgm:spPr/>
    </dgm:pt>
    <dgm:pt modelId="{31EEAB3E-98B9-47E2-BB6C-9DB98F43674E}" type="pres">
      <dgm:prSet presAssocID="{2D244152-16AC-449F-8BEF-61EC94CE4B1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reless"/>
        </a:ext>
      </dgm:extLst>
    </dgm:pt>
    <dgm:pt modelId="{D49A8F76-1D30-4020-9E01-73094B2DDBE1}" type="pres">
      <dgm:prSet presAssocID="{2D244152-16AC-449F-8BEF-61EC94CE4B15}" presName="spaceRect" presStyleCnt="0"/>
      <dgm:spPr/>
    </dgm:pt>
    <dgm:pt modelId="{D458B0FF-3378-4879-9644-8143275FDB5E}" type="pres">
      <dgm:prSet presAssocID="{2D244152-16AC-449F-8BEF-61EC94CE4B15}" presName="parTx" presStyleLbl="revTx" presStyleIdx="0" presStyleCnt="4">
        <dgm:presLayoutVars>
          <dgm:chMax val="0"/>
          <dgm:chPref val="0"/>
        </dgm:presLayoutVars>
      </dgm:prSet>
      <dgm:spPr/>
    </dgm:pt>
    <dgm:pt modelId="{2C2CFA6C-DC49-4ACB-B3FB-0A89A956C7D6}" type="pres">
      <dgm:prSet presAssocID="{2F0E9CAA-3C44-4A8E-A71C-2909B904D878}" presName="sibTrans" presStyleCnt="0"/>
      <dgm:spPr/>
    </dgm:pt>
    <dgm:pt modelId="{7E9C6AE3-827C-456D-A312-71DB55939FA9}" type="pres">
      <dgm:prSet presAssocID="{A5739FBA-8656-4CAE-8BC3-899BBB24362A}" presName="compNode" presStyleCnt="0"/>
      <dgm:spPr/>
    </dgm:pt>
    <dgm:pt modelId="{2ED59B85-7322-41E2-B4CF-2B21B5BA1291}" type="pres">
      <dgm:prSet presAssocID="{A5739FBA-8656-4CAE-8BC3-899BBB24362A}" presName="bgRect" presStyleLbl="bgShp" presStyleIdx="1" presStyleCnt="4"/>
      <dgm:spPr/>
    </dgm:pt>
    <dgm:pt modelId="{A492BFAA-73B1-4176-848B-A0332DA98550}" type="pres">
      <dgm:prSet presAssocID="{A5739FBA-8656-4CAE-8BC3-899BBB24362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A742BD85-8D38-4CDD-A13E-92BEC1D516AE}" type="pres">
      <dgm:prSet presAssocID="{A5739FBA-8656-4CAE-8BC3-899BBB24362A}" presName="spaceRect" presStyleCnt="0"/>
      <dgm:spPr/>
    </dgm:pt>
    <dgm:pt modelId="{FDEFC00B-27A3-4A44-BDDD-117CC67C990E}" type="pres">
      <dgm:prSet presAssocID="{A5739FBA-8656-4CAE-8BC3-899BBB24362A}" presName="parTx" presStyleLbl="revTx" presStyleIdx="1" presStyleCnt="4">
        <dgm:presLayoutVars>
          <dgm:chMax val="0"/>
          <dgm:chPref val="0"/>
        </dgm:presLayoutVars>
      </dgm:prSet>
      <dgm:spPr/>
    </dgm:pt>
    <dgm:pt modelId="{14EB2E97-D301-408C-AE4B-B26DB737B8D7}" type="pres">
      <dgm:prSet presAssocID="{75BCECA5-2374-42EB-AC6F-9BC8A7DD2842}" presName="sibTrans" presStyleCnt="0"/>
      <dgm:spPr/>
    </dgm:pt>
    <dgm:pt modelId="{C887B551-1488-4E61-B129-7AD8EDA96C8E}" type="pres">
      <dgm:prSet presAssocID="{24DD733C-C85F-4FBF-A3A1-D096FB4BC922}" presName="compNode" presStyleCnt="0"/>
      <dgm:spPr/>
    </dgm:pt>
    <dgm:pt modelId="{5960A1B5-C93D-47B8-B147-4966CFCA48F3}" type="pres">
      <dgm:prSet presAssocID="{24DD733C-C85F-4FBF-A3A1-D096FB4BC922}" presName="bgRect" presStyleLbl="bgShp" presStyleIdx="2" presStyleCnt="4"/>
      <dgm:spPr/>
    </dgm:pt>
    <dgm:pt modelId="{013D0493-87DD-4C82-A77B-2611F6A57297}" type="pres">
      <dgm:prSet presAssocID="{24DD733C-C85F-4FBF-A3A1-D096FB4BC92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F6CCB57-A507-437E-9646-10FCBBB59639}" type="pres">
      <dgm:prSet presAssocID="{24DD733C-C85F-4FBF-A3A1-D096FB4BC922}" presName="spaceRect" presStyleCnt="0"/>
      <dgm:spPr/>
    </dgm:pt>
    <dgm:pt modelId="{B091C7D1-0309-4CC6-9560-3D95913BA820}" type="pres">
      <dgm:prSet presAssocID="{24DD733C-C85F-4FBF-A3A1-D096FB4BC922}" presName="parTx" presStyleLbl="revTx" presStyleIdx="2" presStyleCnt="4">
        <dgm:presLayoutVars>
          <dgm:chMax val="0"/>
          <dgm:chPref val="0"/>
        </dgm:presLayoutVars>
      </dgm:prSet>
      <dgm:spPr/>
    </dgm:pt>
    <dgm:pt modelId="{AA3ADC67-9282-42CD-9FB6-0C9FAB44A7E1}" type="pres">
      <dgm:prSet presAssocID="{7B992F42-A8FE-4EC7-AE2E-85F05017EAA1}" presName="sibTrans" presStyleCnt="0"/>
      <dgm:spPr/>
    </dgm:pt>
    <dgm:pt modelId="{CB445DEB-B0AD-4EA9-AA4E-A76F391601A5}" type="pres">
      <dgm:prSet presAssocID="{7284FEE0-81A0-44D7-9256-058239546765}" presName="compNode" presStyleCnt="0"/>
      <dgm:spPr/>
    </dgm:pt>
    <dgm:pt modelId="{E0C93948-21DA-4479-ACC2-5E331796000C}" type="pres">
      <dgm:prSet presAssocID="{7284FEE0-81A0-44D7-9256-058239546765}" presName="bgRect" presStyleLbl="bgShp" presStyleIdx="3" presStyleCnt="4"/>
      <dgm:spPr/>
    </dgm:pt>
    <dgm:pt modelId="{34176291-5268-4A7F-802D-B3F9060935C1}" type="pres">
      <dgm:prSet presAssocID="{7284FEE0-81A0-44D7-9256-05823954676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F4FDFC27-C29B-49ED-A43C-1D42928BCAA9}" type="pres">
      <dgm:prSet presAssocID="{7284FEE0-81A0-44D7-9256-058239546765}" presName="spaceRect" presStyleCnt="0"/>
      <dgm:spPr/>
    </dgm:pt>
    <dgm:pt modelId="{8CF2A12D-5878-466E-962C-B48F3FE367CD}" type="pres">
      <dgm:prSet presAssocID="{7284FEE0-81A0-44D7-9256-05823954676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C17E30B-DD74-4679-8BD7-86188F48B2A2}" type="presOf" srcId="{24DD733C-C85F-4FBF-A3A1-D096FB4BC922}" destId="{B091C7D1-0309-4CC6-9560-3D95913BA820}" srcOrd="0" destOrd="0" presId="urn:microsoft.com/office/officeart/2018/2/layout/IconVerticalSolidList"/>
    <dgm:cxn modelId="{1768B13B-2701-4B0C-9D99-F224274ACACA}" srcId="{1E60FC86-67B1-45CA-8962-7214C3986062}" destId="{24DD733C-C85F-4FBF-A3A1-D096FB4BC922}" srcOrd="2" destOrd="0" parTransId="{06266860-0508-48E6-AA33-EE694719463A}" sibTransId="{7B992F42-A8FE-4EC7-AE2E-85F05017EAA1}"/>
    <dgm:cxn modelId="{E1C8243E-C6F7-4699-A85A-62A3644AE05C}" srcId="{1E60FC86-67B1-45CA-8962-7214C3986062}" destId="{7284FEE0-81A0-44D7-9256-058239546765}" srcOrd="3" destOrd="0" parTransId="{C4F54893-94D4-4E79-ACFB-C9DBDE67A0F3}" sibTransId="{EFDA463D-C4D1-4267-9338-F6EAA9091B63}"/>
    <dgm:cxn modelId="{EF67EC67-8416-42CB-B984-900EE05CB6AE}" type="presOf" srcId="{1E60FC86-67B1-45CA-8962-7214C3986062}" destId="{C591BB4F-D8A7-4691-8AF1-2AC363886818}" srcOrd="0" destOrd="0" presId="urn:microsoft.com/office/officeart/2018/2/layout/IconVerticalSolidList"/>
    <dgm:cxn modelId="{08C7FE72-C769-4A39-813B-CD5D4E2D346D}" srcId="{1E60FC86-67B1-45CA-8962-7214C3986062}" destId="{A5739FBA-8656-4CAE-8BC3-899BBB24362A}" srcOrd="1" destOrd="0" parTransId="{58E43B7D-1F8B-441F-9AD6-765876356EBC}" sibTransId="{75BCECA5-2374-42EB-AC6F-9BC8A7DD2842}"/>
    <dgm:cxn modelId="{6552368D-C503-432B-B7E9-5149451AFDAB}" type="presOf" srcId="{7284FEE0-81A0-44D7-9256-058239546765}" destId="{8CF2A12D-5878-466E-962C-B48F3FE367CD}" srcOrd="0" destOrd="0" presId="urn:microsoft.com/office/officeart/2018/2/layout/IconVerticalSolidList"/>
    <dgm:cxn modelId="{5DA4A98D-1C72-4DAE-95C2-572268B6E121}" type="presOf" srcId="{A5739FBA-8656-4CAE-8BC3-899BBB24362A}" destId="{FDEFC00B-27A3-4A44-BDDD-117CC67C990E}" srcOrd="0" destOrd="0" presId="urn:microsoft.com/office/officeart/2018/2/layout/IconVerticalSolidList"/>
    <dgm:cxn modelId="{D94E82AD-651E-4497-AD7E-FD2B62A55FE2}" type="presOf" srcId="{2D244152-16AC-449F-8BEF-61EC94CE4B15}" destId="{D458B0FF-3378-4879-9644-8143275FDB5E}" srcOrd="0" destOrd="0" presId="urn:microsoft.com/office/officeart/2018/2/layout/IconVerticalSolidList"/>
    <dgm:cxn modelId="{69848EE1-13BA-4F2F-ABAC-6B333ACDD56F}" srcId="{1E60FC86-67B1-45CA-8962-7214C3986062}" destId="{2D244152-16AC-449F-8BEF-61EC94CE4B15}" srcOrd="0" destOrd="0" parTransId="{A7C230D0-5839-469A-82BF-1333909A4068}" sibTransId="{2F0E9CAA-3C44-4A8E-A71C-2909B904D878}"/>
    <dgm:cxn modelId="{8301F337-B0E2-46BB-8ECE-96D078EBED7A}" type="presParOf" srcId="{C591BB4F-D8A7-4691-8AF1-2AC363886818}" destId="{20571CAB-44A5-400F-A18A-01EB0252D964}" srcOrd="0" destOrd="0" presId="urn:microsoft.com/office/officeart/2018/2/layout/IconVerticalSolidList"/>
    <dgm:cxn modelId="{3BD0D9EF-9D2A-42D0-AEB4-526A18F63367}" type="presParOf" srcId="{20571CAB-44A5-400F-A18A-01EB0252D964}" destId="{1770E6E3-B61C-4E5E-B413-AC7A36B7E5E6}" srcOrd="0" destOrd="0" presId="urn:microsoft.com/office/officeart/2018/2/layout/IconVerticalSolidList"/>
    <dgm:cxn modelId="{EA1FA513-5202-43F6-A1BD-C9C8B464B4C7}" type="presParOf" srcId="{20571CAB-44A5-400F-A18A-01EB0252D964}" destId="{31EEAB3E-98B9-47E2-BB6C-9DB98F43674E}" srcOrd="1" destOrd="0" presId="urn:microsoft.com/office/officeart/2018/2/layout/IconVerticalSolidList"/>
    <dgm:cxn modelId="{83C87187-A82C-4C2B-8E9F-9F9540196679}" type="presParOf" srcId="{20571CAB-44A5-400F-A18A-01EB0252D964}" destId="{D49A8F76-1D30-4020-9E01-73094B2DDBE1}" srcOrd="2" destOrd="0" presId="urn:microsoft.com/office/officeart/2018/2/layout/IconVerticalSolidList"/>
    <dgm:cxn modelId="{EC189E9F-FBA9-4EEC-A8D9-642CF348952C}" type="presParOf" srcId="{20571CAB-44A5-400F-A18A-01EB0252D964}" destId="{D458B0FF-3378-4879-9644-8143275FDB5E}" srcOrd="3" destOrd="0" presId="urn:microsoft.com/office/officeart/2018/2/layout/IconVerticalSolidList"/>
    <dgm:cxn modelId="{A12820F6-C1A5-48DC-AD20-B6F780A614F1}" type="presParOf" srcId="{C591BB4F-D8A7-4691-8AF1-2AC363886818}" destId="{2C2CFA6C-DC49-4ACB-B3FB-0A89A956C7D6}" srcOrd="1" destOrd="0" presId="urn:microsoft.com/office/officeart/2018/2/layout/IconVerticalSolidList"/>
    <dgm:cxn modelId="{A84D04A2-4EB6-4BA5-B61B-A64FB1B0FFF0}" type="presParOf" srcId="{C591BB4F-D8A7-4691-8AF1-2AC363886818}" destId="{7E9C6AE3-827C-456D-A312-71DB55939FA9}" srcOrd="2" destOrd="0" presId="urn:microsoft.com/office/officeart/2018/2/layout/IconVerticalSolidList"/>
    <dgm:cxn modelId="{DE9E50CF-58FB-4CEC-9327-1A91B5D4FBA3}" type="presParOf" srcId="{7E9C6AE3-827C-456D-A312-71DB55939FA9}" destId="{2ED59B85-7322-41E2-B4CF-2B21B5BA1291}" srcOrd="0" destOrd="0" presId="urn:microsoft.com/office/officeart/2018/2/layout/IconVerticalSolidList"/>
    <dgm:cxn modelId="{ECE16B56-FB34-489C-BB1C-ED91DA26EB40}" type="presParOf" srcId="{7E9C6AE3-827C-456D-A312-71DB55939FA9}" destId="{A492BFAA-73B1-4176-848B-A0332DA98550}" srcOrd="1" destOrd="0" presId="urn:microsoft.com/office/officeart/2018/2/layout/IconVerticalSolidList"/>
    <dgm:cxn modelId="{4E04DDE5-AA3D-4D2F-955B-51BE5EF4A447}" type="presParOf" srcId="{7E9C6AE3-827C-456D-A312-71DB55939FA9}" destId="{A742BD85-8D38-4CDD-A13E-92BEC1D516AE}" srcOrd="2" destOrd="0" presId="urn:microsoft.com/office/officeart/2018/2/layout/IconVerticalSolidList"/>
    <dgm:cxn modelId="{56FC31F2-B9B8-44CF-86E9-3968E534B58E}" type="presParOf" srcId="{7E9C6AE3-827C-456D-A312-71DB55939FA9}" destId="{FDEFC00B-27A3-4A44-BDDD-117CC67C990E}" srcOrd="3" destOrd="0" presId="urn:microsoft.com/office/officeart/2018/2/layout/IconVerticalSolidList"/>
    <dgm:cxn modelId="{D0907BCF-7A1B-4F74-A2B2-E5DE20EF6CF1}" type="presParOf" srcId="{C591BB4F-D8A7-4691-8AF1-2AC363886818}" destId="{14EB2E97-D301-408C-AE4B-B26DB737B8D7}" srcOrd="3" destOrd="0" presId="urn:microsoft.com/office/officeart/2018/2/layout/IconVerticalSolidList"/>
    <dgm:cxn modelId="{96479CDE-6A23-4668-BBB5-CCB693DADD5D}" type="presParOf" srcId="{C591BB4F-D8A7-4691-8AF1-2AC363886818}" destId="{C887B551-1488-4E61-B129-7AD8EDA96C8E}" srcOrd="4" destOrd="0" presId="urn:microsoft.com/office/officeart/2018/2/layout/IconVerticalSolidList"/>
    <dgm:cxn modelId="{C51292AE-DA00-44E3-B2D5-761857B0F819}" type="presParOf" srcId="{C887B551-1488-4E61-B129-7AD8EDA96C8E}" destId="{5960A1B5-C93D-47B8-B147-4966CFCA48F3}" srcOrd="0" destOrd="0" presId="urn:microsoft.com/office/officeart/2018/2/layout/IconVerticalSolidList"/>
    <dgm:cxn modelId="{F68347B3-C095-43BE-8D3B-A5691D380D35}" type="presParOf" srcId="{C887B551-1488-4E61-B129-7AD8EDA96C8E}" destId="{013D0493-87DD-4C82-A77B-2611F6A57297}" srcOrd="1" destOrd="0" presId="urn:microsoft.com/office/officeart/2018/2/layout/IconVerticalSolidList"/>
    <dgm:cxn modelId="{CC429D20-3047-41E3-B4D7-8059601E297C}" type="presParOf" srcId="{C887B551-1488-4E61-B129-7AD8EDA96C8E}" destId="{DF6CCB57-A507-437E-9646-10FCBBB59639}" srcOrd="2" destOrd="0" presId="urn:microsoft.com/office/officeart/2018/2/layout/IconVerticalSolidList"/>
    <dgm:cxn modelId="{263A776B-6804-44A4-8B2D-F9ECA24F5933}" type="presParOf" srcId="{C887B551-1488-4E61-B129-7AD8EDA96C8E}" destId="{B091C7D1-0309-4CC6-9560-3D95913BA820}" srcOrd="3" destOrd="0" presId="urn:microsoft.com/office/officeart/2018/2/layout/IconVerticalSolidList"/>
    <dgm:cxn modelId="{77512AC0-CF2A-4E5E-8B84-14CF31934268}" type="presParOf" srcId="{C591BB4F-D8A7-4691-8AF1-2AC363886818}" destId="{AA3ADC67-9282-42CD-9FB6-0C9FAB44A7E1}" srcOrd="5" destOrd="0" presId="urn:microsoft.com/office/officeart/2018/2/layout/IconVerticalSolidList"/>
    <dgm:cxn modelId="{54D46EE7-97D3-4DEC-B5FB-E86AC285E2EB}" type="presParOf" srcId="{C591BB4F-D8A7-4691-8AF1-2AC363886818}" destId="{CB445DEB-B0AD-4EA9-AA4E-A76F391601A5}" srcOrd="6" destOrd="0" presId="urn:microsoft.com/office/officeart/2018/2/layout/IconVerticalSolidList"/>
    <dgm:cxn modelId="{02526B7E-DFC8-4F67-B50B-CC7CDAD8048B}" type="presParOf" srcId="{CB445DEB-B0AD-4EA9-AA4E-A76F391601A5}" destId="{E0C93948-21DA-4479-ACC2-5E331796000C}" srcOrd="0" destOrd="0" presId="urn:microsoft.com/office/officeart/2018/2/layout/IconVerticalSolidList"/>
    <dgm:cxn modelId="{BBDA68A0-5318-4F2F-AFDC-D4798C05A252}" type="presParOf" srcId="{CB445DEB-B0AD-4EA9-AA4E-A76F391601A5}" destId="{34176291-5268-4A7F-802D-B3F9060935C1}" srcOrd="1" destOrd="0" presId="urn:microsoft.com/office/officeart/2018/2/layout/IconVerticalSolidList"/>
    <dgm:cxn modelId="{E2512B2B-43FF-4A0C-ACCC-3387F4952BCE}" type="presParOf" srcId="{CB445DEB-B0AD-4EA9-AA4E-A76F391601A5}" destId="{F4FDFC27-C29B-49ED-A43C-1D42928BCAA9}" srcOrd="2" destOrd="0" presId="urn:microsoft.com/office/officeart/2018/2/layout/IconVerticalSolidList"/>
    <dgm:cxn modelId="{1D473F03-E546-42B3-A23C-6958AB073939}" type="presParOf" srcId="{CB445DEB-B0AD-4EA9-AA4E-A76F391601A5}" destId="{8CF2A12D-5878-466E-962C-B48F3FE367C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A8CF83-A47A-49EC-8A1C-7D3E092B72EC}">
      <dsp:nvSpPr>
        <dsp:cNvPr id="0" name=""/>
        <dsp:cNvSpPr/>
      </dsp:nvSpPr>
      <dsp:spPr>
        <a:xfrm>
          <a:off x="0" y="40312"/>
          <a:ext cx="6589301" cy="98053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Comprehensive network management tool</a:t>
          </a:r>
        </a:p>
      </dsp:txBody>
      <dsp:txXfrm>
        <a:off x="47866" y="88178"/>
        <a:ext cx="6493569" cy="884801"/>
      </dsp:txXfrm>
    </dsp:sp>
    <dsp:sp modelId="{1683E641-529F-4D7E-A050-6ADF0DF4C17B}">
      <dsp:nvSpPr>
        <dsp:cNvPr id="0" name=""/>
        <dsp:cNvSpPr/>
      </dsp:nvSpPr>
      <dsp:spPr>
        <a:xfrm>
          <a:off x="0" y="1087085"/>
          <a:ext cx="6589301" cy="98053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Built with Python, PyQt5, and Matplotlib</a:t>
          </a:r>
        </a:p>
      </dsp:txBody>
      <dsp:txXfrm>
        <a:off x="47866" y="1134951"/>
        <a:ext cx="6493569" cy="884801"/>
      </dsp:txXfrm>
    </dsp:sp>
    <dsp:sp modelId="{EF11242A-42A0-47E5-914C-B9D1EE6B5514}">
      <dsp:nvSpPr>
        <dsp:cNvPr id="0" name=""/>
        <dsp:cNvSpPr/>
      </dsp:nvSpPr>
      <dsp:spPr>
        <a:xfrm>
          <a:off x="0" y="2133859"/>
          <a:ext cx="6589301" cy="98053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Real-time monitoring, data analysis, and reporting</a:t>
          </a:r>
        </a:p>
      </dsp:txBody>
      <dsp:txXfrm>
        <a:off x="47866" y="2181725"/>
        <a:ext cx="6493569" cy="884801"/>
      </dsp:txXfrm>
    </dsp:sp>
    <dsp:sp modelId="{CBD08149-10B3-4BC6-A4D7-C01EDAFB3137}">
      <dsp:nvSpPr>
        <dsp:cNvPr id="0" name=""/>
        <dsp:cNvSpPr/>
      </dsp:nvSpPr>
      <dsp:spPr>
        <a:xfrm>
          <a:off x="0" y="3180632"/>
          <a:ext cx="6589301" cy="98053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Visual and intuitive user interface</a:t>
          </a:r>
        </a:p>
      </dsp:txBody>
      <dsp:txXfrm>
        <a:off x="47866" y="3228498"/>
        <a:ext cx="6493569" cy="8848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680020-2589-4F2B-AC78-DC576F586CBC}">
      <dsp:nvSpPr>
        <dsp:cNvPr id="0" name=""/>
        <dsp:cNvSpPr/>
      </dsp:nvSpPr>
      <dsp:spPr>
        <a:xfrm>
          <a:off x="89123" y="191177"/>
          <a:ext cx="829842" cy="82984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75C388-9248-4027-8CAA-EDF3AA0C09B7}">
      <dsp:nvSpPr>
        <dsp:cNvPr id="0" name=""/>
        <dsp:cNvSpPr/>
      </dsp:nvSpPr>
      <dsp:spPr>
        <a:xfrm>
          <a:off x="263390" y="365444"/>
          <a:ext cx="481308" cy="4813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2B874B-2B01-45CE-AC42-FF22AFA0AE30}">
      <dsp:nvSpPr>
        <dsp:cNvPr id="0" name=""/>
        <dsp:cNvSpPr/>
      </dsp:nvSpPr>
      <dsp:spPr>
        <a:xfrm>
          <a:off x="1096789" y="191177"/>
          <a:ext cx="1956056" cy="829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 Frontend: PyQt5 for GUI</a:t>
          </a:r>
        </a:p>
      </dsp:txBody>
      <dsp:txXfrm>
        <a:off x="1096789" y="191177"/>
        <a:ext cx="1956056" cy="829842"/>
      </dsp:txXfrm>
    </dsp:sp>
    <dsp:sp modelId="{67D68000-E2DF-4D36-85F4-593A15ACC0F3}">
      <dsp:nvSpPr>
        <dsp:cNvPr id="0" name=""/>
        <dsp:cNvSpPr/>
      </dsp:nvSpPr>
      <dsp:spPr>
        <a:xfrm>
          <a:off x="3393674" y="191177"/>
          <a:ext cx="829842" cy="82984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B73860-11B9-407D-A978-FBE0A9A405FF}">
      <dsp:nvSpPr>
        <dsp:cNvPr id="0" name=""/>
        <dsp:cNvSpPr/>
      </dsp:nvSpPr>
      <dsp:spPr>
        <a:xfrm>
          <a:off x="3567940" y="365444"/>
          <a:ext cx="481308" cy="4813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660A44-3635-4928-A65E-18B70480E20B}">
      <dsp:nvSpPr>
        <dsp:cNvPr id="0" name=""/>
        <dsp:cNvSpPr/>
      </dsp:nvSpPr>
      <dsp:spPr>
        <a:xfrm>
          <a:off x="4401339" y="191177"/>
          <a:ext cx="1956056" cy="829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Pages: Home, Data Analysis, Reports, Network Scanner, etc.</a:t>
          </a:r>
        </a:p>
      </dsp:txBody>
      <dsp:txXfrm>
        <a:off x="4401339" y="191177"/>
        <a:ext cx="1956056" cy="829842"/>
      </dsp:txXfrm>
    </dsp:sp>
    <dsp:sp modelId="{57861524-D661-49AB-BF26-42CFE28E23DD}">
      <dsp:nvSpPr>
        <dsp:cNvPr id="0" name=""/>
        <dsp:cNvSpPr/>
      </dsp:nvSpPr>
      <dsp:spPr>
        <a:xfrm>
          <a:off x="89123" y="1760747"/>
          <a:ext cx="829842" cy="82984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CA9F99-4F72-418E-81C4-2BB25C48E556}">
      <dsp:nvSpPr>
        <dsp:cNvPr id="0" name=""/>
        <dsp:cNvSpPr/>
      </dsp:nvSpPr>
      <dsp:spPr>
        <a:xfrm>
          <a:off x="263390" y="1935014"/>
          <a:ext cx="481308" cy="4813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6DA702-47EA-4689-A9C5-FA3ECF318381}">
      <dsp:nvSpPr>
        <dsp:cNvPr id="0" name=""/>
        <dsp:cNvSpPr/>
      </dsp:nvSpPr>
      <dsp:spPr>
        <a:xfrm>
          <a:off x="1096789" y="1760747"/>
          <a:ext cx="1956056" cy="829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 Backend: Psutil for real-time network data</a:t>
          </a:r>
        </a:p>
      </dsp:txBody>
      <dsp:txXfrm>
        <a:off x="1096789" y="1760747"/>
        <a:ext cx="1956056" cy="829842"/>
      </dsp:txXfrm>
    </dsp:sp>
    <dsp:sp modelId="{E64AD3BD-352E-4BED-9208-42306B00A74C}">
      <dsp:nvSpPr>
        <dsp:cNvPr id="0" name=""/>
        <dsp:cNvSpPr/>
      </dsp:nvSpPr>
      <dsp:spPr>
        <a:xfrm>
          <a:off x="3393674" y="1760747"/>
          <a:ext cx="829842" cy="82984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F21AEA-9959-4938-BE90-AC905C3138FA}">
      <dsp:nvSpPr>
        <dsp:cNvPr id="0" name=""/>
        <dsp:cNvSpPr/>
      </dsp:nvSpPr>
      <dsp:spPr>
        <a:xfrm>
          <a:off x="3567940" y="1935014"/>
          <a:ext cx="481308" cy="4813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CB99E0-2EF2-46CE-8417-52AAE5BE7405}">
      <dsp:nvSpPr>
        <dsp:cNvPr id="0" name=""/>
        <dsp:cNvSpPr/>
      </dsp:nvSpPr>
      <dsp:spPr>
        <a:xfrm>
          <a:off x="4401339" y="1760747"/>
          <a:ext cx="1956056" cy="829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 Visualization: Matplotlib for graphical data analysis</a:t>
          </a:r>
        </a:p>
      </dsp:txBody>
      <dsp:txXfrm>
        <a:off x="4401339" y="1760747"/>
        <a:ext cx="1956056" cy="829842"/>
      </dsp:txXfrm>
    </dsp:sp>
    <dsp:sp modelId="{77162D88-E5A1-468B-B79B-B69CFA6C8991}">
      <dsp:nvSpPr>
        <dsp:cNvPr id="0" name=""/>
        <dsp:cNvSpPr/>
      </dsp:nvSpPr>
      <dsp:spPr>
        <a:xfrm>
          <a:off x="89123" y="3330316"/>
          <a:ext cx="829842" cy="82984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1EE9A2-F40C-4DA9-90AC-D194A7E3FE31}">
      <dsp:nvSpPr>
        <dsp:cNvPr id="0" name=""/>
        <dsp:cNvSpPr/>
      </dsp:nvSpPr>
      <dsp:spPr>
        <a:xfrm>
          <a:off x="263390" y="3504583"/>
          <a:ext cx="481308" cy="48130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725286-1AB2-4CC9-A1C5-0DD54450A05A}">
      <dsp:nvSpPr>
        <dsp:cNvPr id="0" name=""/>
        <dsp:cNvSpPr/>
      </dsp:nvSpPr>
      <dsp:spPr>
        <a:xfrm>
          <a:off x="1096789" y="3330316"/>
          <a:ext cx="1956056" cy="829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 Modular and scalable architecture</a:t>
          </a:r>
        </a:p>
      </dsp:txBody>
      <dsp:txXfrm>
        <a:off x="1096789" y="3330316"/>
        <a:ext cx="1956056" cy="8298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6495A8-0D05-4585-B5BA-F73F607F5AEF}">
      <dsp:nvSpPr>
        <dsp:cNvPr id="0" name=""/>
        <dsp:cNvSpPr/>
      </dsp:nvSpPr>
      <dsp:spPr>
        <a:xfrm>
          <a:off x="89123" y="975962"/>
          <a:ext cx="829842" cy="82984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E97526-5ADD-43E0-A56E-E0EF3628453E}">
      <dsp:nvSpPr>
        <dsp:cNvPr id="0" name=""/>
        <dsp:cNvSpPr/>
      </dsp:nvSpPr>
      <dsp:spPr>
        <a:xfrm>
          <a:off x="263390" y="1150229"/>
          <a:ext cx="481308" cy="4813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2565ED-EC3D-413D-87E1-7F30F827254E}">
      <dsp:nvSpPr>
        <dsp:cNvPr id="0" name=""/>
        <dsp:cNvSpPr/>
      </dsp:nvSpPr>
      <dsp:spPr>
        <a:xfrm>
          <a:off x="1096789" y="975962"/>
          <a:ext cx="1956056" cy="829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Jashraj: Backend development and data collection</a:t>
          </a:r>
        </a:p>
      </dsp:txBody>
      <dsp:txXfrm>
        <a:off x="1096789" y="975962"/>
        <a:ext cx="1956056" cy="829842"/>
      </dsp:txXfrm>
    </dsp:sp>
    <dsp:sp modelId="{EC036BD2-C118-41CD-9AD5-28D3E4EB4FB1}">
      <dsp:nvSpPr>
        <dsp:cNvPr id="0" name=""/>
        <dsp:cNvSpPr/>
      </dsp:nvSpPr>
      <dsp:spPr>
        <a:xfrm>
          <a:off x="3393674" y="975962"/>
          <a:ext cx="829842" cy="82984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C5E5B0-61FB-4309-9233-59185C509A89}">
      <dsp:nvSpPr>
        <dsp:cNvPr id="0" name=""/>
        <dsp:cNvSpPr/>
      </dsp:nvSpPr>
      <dsp:spPr>
        <a:xfrm>
          <a:off x="3567940" y="1150229"/>
          <a:ext cx="481308" cy="4813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8704C8-1528-461D-9A59-4688723DB360}">
      <dsp:nvSpPr>
        <dsp:cNvPr id="0" name=""/>
        <dsp:cNvSpPr/>
      </dsp:nvSpPr>
      <dsp:spPr>
        <a:xfrm>
          <a:off x="4401339" y="975962"/>
          <a:ext cx="1956056" cy="829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Jay Patel: Data visualization and analysis</a:t>
          </a:r>
        </a:p>
      </dsp:txBody>
      <dsp:txXfrm>
        <a:off x="4401339" y="975962"/>
        <a:ext cx="1956056" cy="829842"/>
      </dsp:txXfrm>
    </dsp:sp>
    <dsp:sp modelId="{CEE6C126-0794-4E8F-B537-45ED42B39E2B}">
      <dsp:nvSpPr>
        <dsp:cNvPr id="0" name=""/>
        <dsp:cNvSpPr/>
      </dsp:nvSpPr>
      <dsp:spPr>
        <a:xfrm>
          <a:off x="89123" y="2545532"/>
          <a:ext cx="829842" cy="82984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29CBC2-03EC-463E-80EB-36515CDC7EA1}">
      <dsp:nvSpPr>
        <dsp:cNvPr id="0" name=""/>
        <dsp:cNvSpPr/>
      </dsp:nvSpPr>
      <dsp:spPr>
        <a:xfrm>
          <a:off x="263390" y="2719799"/>
          <a:ext cx="481308" cy="4813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764E36-B4F5-4796-AC6E-EB20232E7FD9}">
      <dsp:nvSpPr>
        <dsp:cNvPr id="0" name=""/>
        <dsp:cNvSpPr/>
      </dsp:nvSpPr>
      <dsp:spPr>
        <a:xfrm>
          <a:off x="1096789" y="2545532"/>
          <a:ext cx="1956056" cy="829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Prudhvi: Frontend UI and Fixing Bugs</a:t>
          </a:r>
        </a:p>
      </dsp:txBody>
      <dsp:txXfrm>
        <a:off x="1096789" y="2545532"/>
        <a:ext cx="1956056" cy="829842"/>
      </dsp:txXfrm>
    </dsp:sp>
    <dsp:sp modelId="{D995B144-DA51-42B5-A8CC-F8A24A7BD36E}">
      <dsp:nvSpPr>
        <dsp:cNvPr id="0" name=""/>
        <dsp:cNvSpPr/>
      </dsp:nvSpPr>
      <dsp:spPr>
        <a:xfrm>
          <a:off x="3393674" y="2545532"/>
          <a:ext cx="829842" cy="82984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99F347-0758-48D1-BE12-5360CEC4B84F}">
      <dsp:nvSpPr>
        <dsp:cNvPr id="0" name=""/>
        <dsp:cNvSpPr/>
      </dsp:nvSpPr>
      <dsp:spPr>
        <a:xfrm>
          <a:off x="3567940" y="2719799"/>
          <a:ext cx="481308" cy="4813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BE6575-6DD1-4017-BEC5-0B957733B870}">
      <dsp:nvSpPr>
        <dsp:cNvPr id="0" name=""/>
        <dsp:cNvSpPr/>
      </dsp:nvSpPr>
      <dsp:spPr>
        <a:xfrm>
          <a:off x="4401339" y="2545532"/>
          <a:ext cx="1956056" cy="829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Madhu: Reporting module implementation</a:t>
          </a:r>
        </a:p>
      </dsp:txBody>
      <dsp:txXfrm>
        <a:off x="4401339" y="2545532"/>
        <a:ext cx="1956056" cy="8298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D34815-4F10-4122-A815-403511D6DD6F}">
      <dsp:nvSpPr>
        <dsp:cNvPr id="0" name=""/>
        <dsp:cNvSpPr/>
      </dsp:nvSpPr>
      <dsp:spPr>
        <a:xfrm>
          <a:off x="0" y="617907"/>
          <a:ext cx="4492602" cy="95471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Enhanced real-time network visibility</a:t>
          </a:r>
        </a:p>
      </dsp:txBody>
      <dsp:txXfrm>
        <a:off x="46606" y="664513"/>
        <a:ext cx="4399390" cy="861507"/>
      </dsp:txXfrm>
    </dsp:sp>
    <dsp:sp modelId="{9B7A9814-5E30-4B7E-B5F1-B2350DC81A08}">
      <dsp:nvSpPr>
        <dsp:cNvPr id="0" name=""/>
        <dsp:cNvSpPr/>
      </dsp:nvSpPr>
      <dsp:spPr>
        <a:xfrm>
          <a:off x="0" y="1641747"/>
          <a:ext cx="4492602" cy="954719"/>
        </a:xfrm>
        <a:prstGeom prst="roundRect">
          <a:avLst/>
        </a:prstGeom>
        <a:solidFill>
          <a:schemeClr val="accent5">
            <a:hueOff val="-6356385"/>
            <a:satOff val="1676"/>
            <a:lumOff val="85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• Effective detection on real-time network traffic analysis</a:t>
          </a:r>
        </a:p>
      </dsp:txBody>
      <dsp:txXfrm>
        <a:off x="46606" y="1688353"/>
        <a:ext cx="4399390" cy="861507"/>
      </dsp:txXfrm>
    </dsp:sp>
    <dsp:sp modelId="{1C3F34B6-9754-4B84-A1AE-12CC7F57E29F}">
      <dsp:nvSpPr>
        <dsp:cNvPr id="0" name=""/>
        <dsp:cNvSpPr/>
      </dsp:nvSpPr>
      <dsp:spPr>
        <a:xfrm>
          <a:off x="0" y="2665587"/>
          <a:ext cx="4492602" cy="954719"/>
        </a:xfrm>
        <a:prstGeom prst="roundRect">
          <a:avLst/>
        </a:prstGeom>
        <a:solidFill>
          <a:schemeClr val="accent5">
            <a:hueOff val="-12712771"/>
            <a:satOff val="3353"/>
            <a:lumOff val="169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Simplified administrative tasks</a:t>
          </a:r>
        </a:p>
      </dsp:txBody>
      <dsp:txXfrm>
        <a:off x="46606" y="2712193"/>
        <a:ext cx="4399390" cy="861507"/>
      </dsp:txXfrm>
    </dsp:sp>
    <dsp:sp modelId="{E31A0D90-82CC-486A-B6C7-410F36A07558}">
      <dsp:nvSpPr>
        <dsp:cNvPr id="0" name=""/>
        <dsp:cNvSpPr/>
      </dsp:nvSpPr>
      <dsp:spPr>
        <a:xfrm>
          <a:off x="0" y="3689427"/>
          <a:ext cx="4492602" cy="954719"/>
        </a:xfrm>
        <a:prstGeom prst="roundRect">
          <a:avLst/>
        </a:prstGeom>
        <a:solidFill>
          <a:schemeClr val="accent5">
            <a:hueOff val="-19069156"/>
            <a:satOff val="5029"/>
            <a:lumOff val="254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Positive user feedback on usability and functionality</a:t>
          </a:r>
        </a:p>
      </dsp:txBody>
      <dsp:txXfrm>
        <a:off x="46606" y="3736033"/>
        <a:ext cx="4399390" cy="8615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410E38-0C4A-4F55-BC09-56F102A5418A}">
      <dsp:nvSpPr>
        <dsp:cNvPr id="0" name=""/>
        <dsp:cNvSpPr/>
      </dsp:nvSpPr>
      <dsp:spPr>
        <a:xfrm>
          <a:off x="28977" y="772458"/>
          <a:ext cx="971155" cy="97115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2151B1-35CE-420A-A850-7DF5F1305810}">
      <dsp:nvSpPr>
        <dsp:cNvPr id="0" name=""/>
        <dsp:cNvSpPr/>
      </dsp:nvSpPr>
      <dsp:spPr>
        <a:xfrm>
          <a:off x="232919" y="976400"/>
          <a:ext cx="563269" cy="5632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E62CF9-78ED-402E-915A-136427FAF920}">
      <dsp:nvSpPr>
        <dsp:cNvPr id="0" name=""/>
        <dsp:cNvSpPr/>
      </dsp:nvSpPr>
      <dsp:spPr>
        <a:xfrm>
          <a:off x="1208236" y="772458"/>
          <a:ext cx="2289151" cy="971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Scalability for larger networks</a:t>
          </a:r>
        </a:p>
      </dsp:txBody>
      <dsp:txXfrm>
        <a:off x="1208236" y="772458"/>
        <a:ext cx="2289151" cy="971155"/>
      </dsp:txXfrm>
    </dsp:sp>
    <dsp:sp modelId="{6106DBC6-AAF6-4AD6-86B2-3A5682FD441D}">
      <dsp:nvSpPr>
        <dsp:cNvPr id="0" name=""/>
        <dsp:cNvSpPr/>
      </dsp:nvSpPr>
      <dsp:spPr>
        <a:xfrm>
          <a:off x="3896255" y="772458"/>
          <a:ext cx="971155" cy="97115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07C2E5-3069-484C-82D6-C5DFC206923E}">
      <dsp:nvSpPr>
        <dsp:cNvPr id="0" name=""/>
        <dsp:cNvSpPr/>
      </dsp:nvSpPr>
      <dsp:spPr>
        <a:xfrm>
          <a:off x="4100197" y="976400"/>
          <a:ext cx="563269" cy="5632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98E74D-8028-4E05-A2ED-84DA93845FA8}">
      <dsp:nvSpPr>
        <dsp:cNvPr id="0" name=""/>
        <dsp:cNvSpPr/>
      </dsp:nvSpPr>
      <dsp:spPr>
        <a:xfrm>
          <a:off x="5075514" y="772458"/>
          <a:ext cx="2289151" cy="971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Cloud-based service integration</a:t>
          </a:r>
        </a:p>
      </dsp:txBody>
      <dsp:txXfrm>
        <a:off x="5075514" y="772458"/>
        <a:ext cx="2289151" cy="971155"/>
      </dsp:txXfrm>
    </dsp:sp>
    <dsp:sp modelId="{FA551377-E923-48F9-B0F7-EB512870E5EE}">
      <dsp:nvSpPr>
        <dsp:cNvPr id="0" name=""/>
        <dsp:cNvSpPr/>
      </dsp:nvSpPr>
      <dsp:spPr>
        <a:xfrm>
          <a:off x="28977" y="2457864"/>
          <a:ext cx="971155" cy="97115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1C273-A3C6-4991-8A89-A3CF00D8D562}">
      <dsp:nvSpPr>
        <dsp:cNvPr id="0" name=""/>
        <dsp:cNvSpPr/>
      </dsp:nvSpPr>
      <dsp:spPr>
        <a:xfrm>
          <a:off x="232919" y="2661807"/>
          <a:ext cx="563269" cy="5632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89BBDA-4525-483D-A330-F2B84BF2DDB3}">
      <dsp:nvSpPr>
        <dsp:cNvPr id="0" name=""/>
        <dsp:cNvSpPr/>
      </dsp:nvSpPr>
      <dsp:spPr>
        <a:xfrm>
          <a:off x="1208236" y="2457864"/>
          <a:ext cx="2289151" cy="971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Advanced analytics with machine learning</a:t>
          </a:r>
        </a:p>
      </dsp:txBody>
      <dsp:txXfrm>
        <a:off x="1208236" y="2457864"/>
        <a:ext cx="2289151" cy="971155"/>
      </dsp:txXfrm>
    </dsp:sp>
    <dsp:sp modelId="{6E11BE89-DAEE-430D-BB66-C52C836005C7}">
      <dsp:nvSpPr>
        <dsp:cNvPr id="0" name=""/>
        <dsp:cNvSpPr/>
      </dsp:nvSpPr>
      <dsp:spPr>
        <a:xfrm>
          <a:off x="3896255" y="2457864"/>
          <a:ext cx="971155" cy="9711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9439B9-0EAE-431C-BC5C-6E157C671C2A}">
      <dsp:nvSpPr>
        <dsp:cNvPr id="0" name=""/>
        <dsp:cNvSpPr/>
      </dsp:nvSpPr>
      <dsp:spPr>
        <a:xfrm>
          <a:off x="4100197" y="2661807"/>
          <a:ext cx="563269" cy="5632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B40F07-2C1A-4685-A877-A294D0041A3F}">
      <dsp:nvSpPr>
        <dsp:cNvPr id="0" name=""/>
        <dsp:cNvSpPr/>
      </dsp:nvSpPr>
      <dsp:spPr>
        <a:xfrm>
          <a:off x="5075514" y="2457864"/>
          <a:ext cx="2289151" cy="971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Mobile platform support</a:t>
          </a:r>
        </a:p>
      </dsp:txBody>
      <dsp:txXfrm>
        <a:off x="5075514" y="2457864"/>
        <a:ext cx="2289151" cy="97115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0E6E3-B61C-4E5E-B413-AC7A36B7E5E6}">
      <dsp:nvSpPr>
        <dsp:cNvPr id="0" name=""/>
        <dsp:cNvSpPr/>
      </dsp:nvSpPr>
      <dsp:spPr>
        <a:xfrm>
          <a:off x="0" y="1805"/>
          <a:ext cx="644652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EEAB3E-98B9-47E2-BB6C-9DB98F43674E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58B0FF-3378-4879-9644-8143275FDB5E}">
      <dsp:nvSpPr>
        <dsp:cNvPr id="0" name=""/>
        <dsp:cNvSpPr/>
      </dsp:nvSpPr>
      <dsp:spPr>
        <a:xfrm>
          <a:off x="1057183" y="1805"/>
          <a:ext cx="538933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Integrated, user-friendly network monitoring tool</a:t>
          </a:r>
        </a:p>
      </dsp:txBody>
      <dsp:txXfrm>
        <a:off x="1057183" y="1805"/>
        <a:ext cx="5389336" cy="915310"/>
      </dsp:txXfrm>
    </dsp:sp>
    <dsp:sp modelId="{2ED59B85-7322-41E2-B4CF-2B21B5BA1291}">
      <dsp:nvSpPr>
        <dsp:cNvPr id="0" name=""/>
        <dsp:cNvSpPr/>
      </dsp:nvSpPr>
      <dsp:spPr>
        <a:xfrm>
          <a:off x="0" y="1145944"/>
          <a:ext cx="644652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92BFAA-73B1-4176-848B-A0332DA98550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FC00B-27A3-4A44-BDDD-117CC67C990E}">
      <dsp:nvSpPr>
        <dsp:cNvPr id="0" name=""/>
        <dsp:cNvSpPr/>
      </dsp:nvSpPr>
      <dsp:spPr>
        <a:xfrm>
          <a:off x="1057183" y="1145944"/>
          <a:ext cx="538933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Improved administrative efficiency</a:t>
          </a:r>
        </a:p>
      </dsp:txBody>
      <dsp:txXfrm>
        <a:off x="1057183" y="1145944"/>
        <a:ext cx="5389336" cy="915310"/>
      </dsp:txXfrm>
    </dsp:sp>
    <dsp:sp modelId="{5960A1B5-C93D-47B8-B147-4966CFCA48F3}">
      <dsp:nvSpPr>
        <dsp:cNvPr id="0" name=""/>
        <dsp:cNvSpPr/>
      </dsp:nvSpPr>
      <dsp:spPr>
        <a:xfrm>
          <a:off x="0" y="2290082"/>
          <a:ext cx="644652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3D0493-87DD-4C82-A77B-2611F6A57297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91C7D1-0309-4CC6-9560-3D95913BA820}">
      <dsp:nvSpPr>
        <dsp:cNvPr id="0" name=""/>
        <dsp:cNvSpPr/>
      </dsp:nvSpPr>
      <dsp:spPr>
        <a:xfrm>
          <a:off x="1057183" y="2290082"/>
          <a:ext cx="538933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Robust visualization and reporting capabilities</a:t>
          </a:r>
        </a:p>
      </dsp:txBody>
      <dsp:txXfrm>
        <a:off x="1057183" y="2290082"/>
        <a:ext cx="5389336" cy="915310"/>
      </dsp:txXfrm>
    </dsp:sp>
    <dsp:sp modelId="{E0C93948-21DA-4479-ACC2-5E331796000C}">
      <dsp:nvSpPr>
        <dsp:cNvPr id="0" name=""/>
        <dsp:cNvSpPr/>
      </dsp:nvSpPr>
      <dsp:spPr>
        <a:xfrm>
          <a:off x="0" y="3434220"/>
          <a:ext cx="644652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176291-5268-4A7F-802D-B3F9060935C1}">
      <dsp:nvSpPr>
        <dsp:cNvPr id="0" name=""/>
        <dsp:cNvSpPr/>
      </dsp:nvSpPr>
      <dsp:spPr>
        <a:xfrm>
          <a:off x="276881" y="3640165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F2A12D-5878-466E-962C-B48F3FE367CD}">
      <dsp:nvSpPr>
        <dsp:cNvPr id="0" name=""/>
        <dsp:cNvSpPr/>
      </dsp:nvSpPr>
      <dsp:spPr>
        <a:xfrm>
          <a:off x="1057183" y="3434220"/>
          <a:ext cx="538933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Significant enhancement of network security</a:t>
          </a:r>
        </a:p>
      </dsp:txBody>
      <dsp:txXfrm>
        <a:off x="1057183" y="3434220"/>
        <a:ext cx="5389336" cy="915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56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1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57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72753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86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08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23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4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1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490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1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CF1798-E972-6EE0-5F9A-51B63609D78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9282" r="15718"/>
          <a:stretch/>
        </p:blipFill>
        <p:spPr>
          <a:xfrm>
            <a:off x="20" y="-2"/>
            <a:ext cx="914398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>
            <a:normAutofit/>
          </a:bodyPr>
          <a:lstStyle/>
          <a:p>
            <a:r>
              <a:rPr lang="en-US" dirty="0"/>
              <a:t>Network Port Monitoring Tool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Capstone Project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0B3D270-B19D-4DB8-BD3C-3E707485B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156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543" y="836023"/>
            <a:ext cx="2039091" cy="5183777"/>
          </a:xfrm>
        </p:spPr>
        <p:txBody>
          <a:bodyPr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Results and Feedback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BDAF94-B52E-4307-B54C-EF413086F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963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D81D9C-E9A2-ADB7-A439-547F6CC3D7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6962500"/>
              </p:ext>
            </p:extLst>
          </p:nvPr>
        </p:nvGraphicFramePr>
        <p:xfrm>
          <a:off x="3494111" y="804672"/>
          <a:ext cx="4492602" cy="5262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6569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3" y="365760"/>
            <a:ext cx="7393787" cy="1325562"/>
          </a:xfrm>
        </p:spPr>
        <p:txBody>
          <a:bodyPr>
            <a:normAutofit/>
          </a:bodyPr>
          <a:lstStyle/>
          <a:p>
            <a:r>
              <a:t>Future Improvements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22793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D6EF2A-1420-49EA-D561-C96500B1DA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2388637"/>
              </p:ext>
            </p:extLst>
          </p:nvPr>
        </p:nvGraphicFramePr>
        <p:xfrm>
          <a:off x="946547" y="2013055"/>
          <a:ext cx="7393643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026435E-3F44-3B61-36AD-09D8D2C9637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46404" y="1828801"/>
          <a:ext cx="644652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66C88B-B170-4C69-85D3-FD6AD975F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3429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0FE256-DF37-4639-8CB7-2E2F1897A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0"/>
            <a:ext cx="812673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D8847-0897-A7D9-C299-67F313E7F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1950" y="758952"/>
            <a:ext cx="3868193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7200">
                <a:solidFill>
                  <a:srgbClr val="FFFFFF"/>
                </a:solidFill>
              </a:rPr>
              <a:t>Thank You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DD1039A-772C-4213-A092-0D8A9EF4AC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213" y="0"/>
            <a:ext cx="346497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60896368-1DDE-DDB1-0282-34FE3CD40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7240" y="2031295"/>
            <a:ext cx="2788922" cy="278892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B39728D-66CA-4175-956D-FE26F3225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9630" y="0"/>
            <a:ext cx="67437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89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en-US"/>
              <a:t>Project Overview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8D4518F4-6CA7-AC08-D48B-CADD6EB4C0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2358767"/>
              </p:ext>
            </p:extLst>
          </p:nvPr>
        </p:nvGraphicFramePr>
        <p:xfrm>
          <a:off x="946547" y="2013055"/>
          <a:ext cx="658930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Design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E2BC58-8513-5465-B89E-090102A7C35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46404" y="1828801"/>
          <a:ext cx="644652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377832A3-8CF3-4E64-9E6A-631FA0842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1EE3CC7-2194-4DE5-B62A-44A7077D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1489"/>
            <a:ext cx="8469630" cy="26065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B9B07-52E6-BB67-317B-50351A853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624001"/>
            <a:ext cx="7333202" cy="11525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200" dirty="0"/>
              <a:t>Data Analysis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C86F7B6-C089-4557-B97A-3E9D42392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7130899-E4D0-4FB2-BA18-591F0CA89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0"/>
            <a:ext cx="8109069" cy="425148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507AAD0-B728-624E-23FF-2BED23F8A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88" y="82542"/>
            <a:ext cx="2375266" cy="189427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7F32FBE-8C3D-13C7-8610-0604D06A6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601" y="82542"/>
            <a:ext cx="2492719" cy="18633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4A6A756-FCC2-EFE8-6C26-A44457A3A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1831" y="2162950"/>
            <a:ext cx="3044333" cy="16211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6E1D7BA-E98A-B6FC-B9A9-C75229CE2D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9197" y="82542"/>
            <a:ext cx="2765213" cy="199786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CB97A5E-13BC-3836-39A8-2CE7794A29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5342" y="1904583"/>
            <a:ext cx="2492719" cy="185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028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0"/>
            <a:ext cx="812673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5105400"/>
            <a:ext cx="812673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BC95E6-4FC2-39A7-BDB8-FB4C96C08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137" y="5181600"/>
            <a:ext cx="7617326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700">
                <a:solidFill>
                  <a:srgbClr val="FFFFFF"/>
                </a:solidFill>
              </a:rPr>
              <a:t>Reports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15A6B8-EF98-259C-950B-074271CE2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789670"/>
            <a:ext cx="7196042" cy="3526061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9630" y="0"/>
            <a:ext cx="67437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35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23D50B8-1D27-420D-BA4A-249914120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FBB176-B6C1-4B5A-AADA-F930947E0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0"/>
            <a:ext cx="8115300" cy="49499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18CDC34-0F26-409D-B10F-578D4DCC4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5105400"/>
            <a:ext cx="8126730" cy="1752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3BEC17-4794-6F08-C24B-9BE08EE79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137" y="5181600"/>
            <a:ext cx="7617326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700"/>
              <a:t>Network Scanner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BD8B37-AED7-BFFF-0BD3-337883A05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29" y="1267436"/>
            <a:ext cx="3462655" cy="25705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28B9C2-98C1-66B2-1C95-FB9F6D9B0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453" y="1267436"/>
            <a:ext cx="4490010" cy="257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730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0"/>
            <a:ext cx="812673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5105400"/>
            <a:ext cx="812673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28DD64-DD07-BE61-B4F9-064534229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137" y="5181600"/>
            <a:ext cx="7617326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700">
                <a:solidFill>
                  <a:srgbClr val="FFFFFF"/>
                </a:solidFill>
              </a:rPr>
              <a:t>Port Blocker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E249B2-9F9D-5DFD-D94D-B0A3D6C95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159" y="640081"/>
            <a:ext cx="6681643" cy="382524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9630" y="0"/>
            <a:ext cx="67437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66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0"/>
            <a:ext cx="812673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5105400"/>
            <a:ext cx="812673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2C6C4D-A1BC-51DB-FC92-9E4F44123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137" y="5181600"/>
            <a:ext cx="7617326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700" dirty="0">
                <a:solidFill>
                  <a:srgbClr val="FFFFFF"/>
                </a:solidFill>
              </a:rPr>
              <a:t>Network Trace Visualizer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B2DE7B-A59C-E587-9558-0C384A2CA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513" y="640081"/>
            <a:ext cx="6566935" cy="38252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9630" y="0"/>
            <a:ext cx="67437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18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t>Team Contributions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036EFEC7-A46B-4EE1-FC59-01C5DC5D9D2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46404" y="1828800"/>
          <a:ext cx="644652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27</TotalTime>
  <Words>198</Words>
  <Application>Microsoft Office PowerPoint</Application>
  <PresentationFormat>On-screen Show (4:3)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Schoolbook</vt:lpstr>
      <vt:lpstr>Wingdings 2</vt:lpstr>
      <vt:lpstr>View</vt:lpstr>
      <vt:lpstr>Network Port Monitoring Tool</vt:lpstr>
      <vt:lpstr>Project Overview</vt:lpstr>
      <vt:lpstr>Project Design</vt:lpstr>
      <vt:lpstr>Data Analysis</vt:lpstr>
      <vt:lpstr>Reports</vt:lpstr>
      <vt:lpstr>Network Scanner</vt:lpstr>
      <vt:lpstr>Port Blocker</vt:lpstr>
      <vt:lpstr>Network Trace Visualizer</vt:lpstr>
      <vt:lpstr>Team Contributions</vt:lpstr>
      <vt:lpstr>Results and Feedback</vt:lpstr>
      <vt:lpstr>Future Improvements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Prudhvi Raj</dc:creator>
  <cp:keywords/>
  <dc:description>generated using python-pptx</dc:description>
  <cp:lastModifiedBy>Prudhvi Raj</cp:lastModifiedBy>
  <cp:revision>6</cp:revision>
  <dcterms:created xsi:type="dcterms:W3CDTF">2013-01-27T09:14:16Z</dcterms:created>
  <dcterms:modified xsi:type="dcterms:W3CDTF">2025-05-07T22:09:44Z</dcterms:modified>
  <cp:category/>
</cp:coreProperties>
</file>