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notesSlides/notesSlide1.xml" ContentType="application/vnd.openxmlformats-officedocument.presentationml.notesSlide+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2" r:id="rId19"/>
    <p:sldId id="273" r:id="rId20"/>
  </p:sldIdLst>
  <p:sldSz cx="10969625" cy="6170613"/>
  <p:notesSz cx="6858000" cy="9144000"/>
  <p:custDataLst>
    <p:tags r:id="rId22"/>
  </p:custDataLst>
  <p:defaultTextStyle>
    <a:defPPr>
      <a:defRPr lang="en-US"/>
    </a:defPPr>
    <a:lvl1pPr marL="0" algn="l" defTabSz="914400" rtl="0" eaLnBrk="1" latinLnBrk="0" hangingPunct="1">
      <a:buFontTx/>
      <a:buNone/>
      <a:defRPr lang="en-GB" sz="1800" b="0" i="0" u="none" kern="1200">
        <a:solidFill>
          <a:schemeClr val="tx1"/>
        </a:solidFill>
        <a:latin typeface="Bosch Office Sans"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160" userDrawn="1">
          <p15:clr>
            <a:srgbClr val="A4A3A4"/>
          </p15:clr>
        </p15:guide>
        <p15:guide id="6" pos="6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636" y="72"/>
      </p:cViewPr>
      <p:guideLst>
        <p:guide orient="horz" pos="160"/>
        <p:guide orient="horz" pos="656"/>
        <p:guide orient="horz" pos="816"/>
        <p:guide orient="horz" pos="3440"/>
        <p:guide pos="160"/>
        <p:guide pos="6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2AF03E-3778-425A-8C7A-52F628A50447}" type="datetimeFigureOut">
              <a:rPr lang="en-GB" smtClean="0"/>
              <a:t>02/05/2018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6FD869-CB43-4D23-9EA3-AE823F6F8DDD}" type="slidenum">
              <a:rPr lang="en-GB" smtClean="0"/>
              <a:t>‹#›</a:t>
            </a:fld>
            <a:endParaRPr lang="en-GB"/>
          </a:p>
        </p:txBody>
      </p:sp>
    </p:spTree>
    <p:extLst>
      <p:ext uri="{BB962C8B-B14F-4D97-AF65-F5344CB8AC3E}">
        <p14:creationId xmlns:p14="http://schemas.microsoft.com/office/powerpoint/2010/main" val="132683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D6FD869-CB43-4D23-9EA3-AE823F6F8DDD}" type="slidenum">
              <a:rPr lang="en-GB" smtClean="0"/>
              <a:t>17</a:t>
            </a:fld>
            <a:endParaRPr lang="en-GB"/>
          </a:p>
        </p:txBody>
      </p:sp>
    </p:spTree>
    <p:extLst>
      <p:ext uri="{BB962C8B-B14F-4D97-AF65-F5344CB8AC3E}">
        <p14:creationId xmlns:p14="http://schemas.microsoft.com/office/powerpoint/2010/main" val="27232392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411358" indent="0" algn="ctr">
              <a:buNone/>
              <a:defRPr sz="1799"/>
            </a:lvl2pPr>
            <a:lvl3pPr marL="822716" indent="0" algn="ctr">
              <a:buNone/>
              <a:defRPr sz="1619"/>
            </a:lvl3pPr>
            <a:lvl4pPr marL="1234075" indent="0" algn="ctr">
              <a:buNone/>
              <a:defRPr sz="1440"/>
            </a:lvl4pPr>
            <a:lvl5pPr marL="1645433" indent="0" algn="ctr">
              <a:buNone/>
              <a:defRPr sz="1440"/>
            </a:lvl5pPr>
            <a:lvl6pPr marL="2056792" indent="0" algn="ctr">
              <a:buNone/>
              <a:defRPr sz="1440"/>
            </a:lvl6pPr>
            <a:lvl7pPr marL="2468150" indent="0" algn="ctr">
              <a:buNone/>
              <a:defRPr sz="1440"/>
            </a:lvl7pPr>
            <a:lvl8pPr marL="2879509" indent="0" algn="ctr">
              <a:buNone/>
              <a:defRPr sz="1440"/>
            </a:lvl8pPr>
            <a:lvl9pPr marL="3290867" indent="0" algn="ctr">
              <a:buNone/>
              <a:defRPr sz="144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4239963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252033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075" y="328614"/>
            <a:ext cx="2364089"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753463" y="328614"/>
            <a:ext cx="6895434" cy="5229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164247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567918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9230" y="1538290"/>
            <a:ext cx="9460586" cy="2566987"/>
          </a:xfrm>
        </p:spPr>
        <p:txBody>
          <a:bodyPr anchor="b"/>
          <a:lstStyle>
            <a:lvl1pPr>
              <a:defRPr sz="5398"/>
            </a:lvl1pPr>
          </a:lstStyle>
          <a:p>
            <a:r>
              <a:rPr lang="en-US" smtClean="0"/>
              <a:t>Click to edit Master title style</a:t>
            </a:r>
            <a:endParaRPr lang="de-DE"/>
          </a:p>
        </p:txBody>
      </p:sp>
      <p:sp>
        <p:nvSpPr>
          <p:cNvPr id="3" name="Text Placeholder 2"/>
          <p:cNvSpPr>
            <a:spLocks noGrp="1"/>
          </p:cNvSpPr>
          <p:nvPr>
            <p:ph type="body" idx="1"/>
          </p:nvPr>
        </p:nvSpPr>
        <p:spPr>
          <a:xfrm>
            <a:off x="749230" y="4129088"/>
            <a:ext cx="9460586" cy="1350962"/>
          </a:xfrm>
        </p:spPr>
        <p:txBody>
          <a:bodyPr/>
          <a:lstStyle>
            <a:lvl1pPr marL="0" indent="0">
              <a:buNone/>
              <a:defRPr sz="2159">
                <a:solidFill>
                  <a:schemeClr val="tx1">
                    <a:tint val="75000"/>
                  </a:schemeClr>
                </a:solidFill>
              </a:defRPr>
            </a:lvl1pPr>
            <a:lvl2pPr marL="411358" indent="0">
              <a:buNone/>
              <a:defRPr sz="1799">
                <a:solidFill>
                  <a:schemeClr val="tx1">
                    <a:tint val="75000"/>
                  </a:schemeClr>
                </a:solidFill>
              </a:defRPr>
            </a:lvl2pPr>
            <a:lvl3pPr marL="822716" indent="0">
              <a:buNone/>
              <a:defRPr sz="1619">
                <a:solidFill>
                  <a:schemeClr val="tx1">
                    <a:tint val="75000"/>
                  </a:schemeClr>
                </a:solidFill>
              </a:defRPr>
            </a:lvl3pPr>
            <a:lvl4pPr marL="1234075" indent="0">
              <a:buNone/>
              <a:defRPr sz="1440">
                <a:solidFill>
                  <a:schemeClr val="tx1">
                    <a:tint val="75000"/>
                  </a:schemeClr>
                </a:solidFill>
              </a:defRPr>
            </a:lvl4pPr>
            <a:lvl5pPr marL="1645433" indent="0">
              <a:buNone/>
              <a:defRPr sz="1440">
                <a:solidFill>
                  <a:schemeClr val="tx1">
                    <a:tint val="75000"/>
                  </a:schemeClr>
                </a:solidFill>
              </a:defRPr>
            </a:lvl5pPr>
            <a:lvl6pPr marL="2056792" indent="0">
              <a:buNone/>
              <a:defRPr sz="1440">
                <a:solidFill>
                  <a:schemeClr val="tx1">
                    <a:tint val="75000"/>
                  </a:schemeClr>
                </a:solidFill>
              </a:defRPr>
            </a:lvl6pPr>
            <a:lvl7pPr marL="2468150" indent="0">
              <a:buNone/>
              <a:defRPr sz="1440">
                <a:solidFill>
                  <a:schemeClr val="tx1">
                    <a:tint val="75000"/>
                  </a:schemeClr>
                </a:solidFill>
              </a:defRPr>
            </a:lvl7pPr>
            <a:lvl8pPr marL="2879509" indent="0">
              <a:buNone/>
              <a:defRPr sz="1440">
                <a:solidFill>
                  <a:schemeClr val="tx1">
                    <a:tint val="75000"/>
                  </a:schemeClr>
                </a:solidFill>
              </a:defRPr>
            </a:lvl8pPr>
            <a:lvl9pPr marL="3290867" indent="0">
              <a:buNone/>
              <a:defRPr sz="144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289081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345567" y="1296000"/>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5759445" y="1295999"/>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149711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580" y="328613"/>
            <a:ext cx="9460586"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755580" y="1512888"/>
            <a:ext cx="4641401"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4" name="Content Placeholder 3"/>
          <p:cNvSpPr>
            <a:spLocks noGrp="1"/>
          </p:cNvSpPr>
          <p:nvPr>
            <p:ph sz="half" idx="2"/>
          </p:nvPr>
        </p:nvSpPr>
        <p:spPr>
          <a:xfrm>
            <a:off x="755580" y="2254251"/>
            <a:ext cx="4641401"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 Placeholder 4"/>
          <p:cNvSpPr>
            <a:spLocks noGrp="1"/>
          </p:cNvSpPr>
          <p:nvPr>
            <p:ph type="body" sz="quarter" idx="3"/>
          </p:nvPr>
        </p:nvSpPr>
        <p:spPr>
          <a:xfrm>
            <a:off x="5553598" y="1512888"/>
            <a:ext cx="4662567"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6" name="Content Placeholder 5"/>
          <p:cNvSpPr>
            <a:spLocks noGrp="1"/>
          </p:cNvSpPr>
          <p:nvPr>
            <p:ph sz="quarter" idx="4"/>
          </p:nvPr>
        </p:nvSpPr>
        <p:spPr>
          <a:xfrm>
            <a:off x="5553598" y="2254251"/>
            <a:ext cx="4662567"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645210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2516874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03199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Content Placeholder 2"/>
          <p:cNvSpPr>
            <a:spLocks noGrp="1"/>
          </p:cNvSpPr>
          <p:nvPr>
            <p:ph idx="1"/>
          </p:nvPr>
        </p:nvSpPr>
        <p:spPr>
          <a:xfrm>
            <a:off x="4662566" y="889001"/>
            <a:ext cx="5553598" cy="4384675"/>
          </a:xfrm>
        </p:spPr>
        <p:txBody>
          <a:bodyPr/>
          <a:lstStyle>
            <a:lvl1pPr>
              <a:defRPr sz="2879"/>
            </a:lvl1pPr>
            <a:lvl2pPr>
              <a:defRPr sz="2519"/>
            </a:lvl2pPr>
            <a:lvl3pPr>
              <a:defRPr sz="2159"/>
            </a:lvl3pPr>
            <a:lvl4pPr>
              <a:defRPr sz="1799"/>
            </a:lvl4pPr>
            <a:lvl5pPr>
              <a:defRPr sz="17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p14="http://schemas.microsoft.com/office/powerpoint/2010/main" val="85851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Picture Placeholder 2"/>
          <p:cNvSpPr>
            <a:spLocks noGrp="1"/>
          </p:cNvSpPr>
          <p:nvPr>
            <p:ph type="pic" idx="1"/>
          </p:nvPr>
        </p:nvSpPr>
        <p:spPr>
          <a:xfrm>
            <a:off x="4662566" y="889001"/>
            <a:ext cx="5553598" cy="4384675"/>
          </a:xfrm>
        </p:spPr>
        <p:txBody>
          <a:bodyPr/>
          <a:lstStyle>
            <a:lvl1pPr marL="0" indent="0">
              <a:buNone/>
              <a:defRPr sz="2879"/>
            </a:lvl1pPr>
            <a:lvl2pPr marL="411358" indent="0">
              <a:buNone/>
              <a:defRPr sz="2519"/>
            </a:lvl2pPr>
            <a:lvl3pPr marL="822716" indent="0">
              <a:buNone/>
              <a:defRPr sz="2159"/>
            </a:lvl3pPr>
            <a:lvl4pPr marL="1234075" indent="0">
              <a:buNone/>
              <a:defRPr sz="1799"/>
            </a:lvl4pPr>
            <a:lvl5pPr marL="1645433" indent="0">
              <a:buNone/>
              <a:defRPr sz="1799"/>
            </a:lvl5pPr>
            <a:lvl6pPr marL="2056792" indent="0">
              <a:buNone/>
              <a:defRPr sz="1799"/>
            </a:lvl6pPr>
            <a:lvl7pPr marL="2468150" indent="0">
              <a:buNone/>
              <a:defRPr sz="1799"/>
            </a:lvl7pPr>
            <a:lvl8pPr marL="2879509" indent="0">
              <a:buNone/>
              <a:defRPr sz="1799"/>
            </a:lvl8pPr>
            <a:lvl9pPr marL="3290867" indent="0">
              <a:buNone/>
              <a:defRPr sz="1799"/>
            </a:lvl9pPr>
          </a:lstStyle>
          <a:p>
            <a:r>
              <a:rPr lang="en-US" smtClean="0"/>
              <a:t>Click icon to add picture</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p14="http://schemas.microsoft.com/office/powerpoint/2010/main" val="3659821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567" y="648000"/>
            <a:ext cx="8221606"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345568" y="1296000"/>
            <a:ext cx="10275808"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5" name="Picture 4"/>
          <p:cNvPicPr>
            <a:picLocks/>
          </p:cNvPicPr>
          <p:nvPr userDrawn="1">
            <p:custDataLst>
              <p:tags r:id="rId13"/>
            </p:custDataLst>
          </p:nvPr>
        </p:nvPicPr>
        <p:blipFill>
          <a:blip r:embed="rId15"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14"/>
            </p:custDataLst>
          </p:nvPr>
        </p:nvPicPr>
        <p:blipFill>
          <a:blip r:embed="rId16">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19896974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p:titleStyle>
    <p:body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p:bodyStyle>
    <p:otherStyle>
      <a:defPPr>
        <a:defRPr lang="de-DE"/>
      </a:defPPr>
      <a:lvl1pPr marL="0" algn="l" defTabSz="822716" rtl="0" eaLnBrk="1" latinLnBrk="0" hangingPunct="1">
        <a:defRPr sz="1619" kern="1200">
          <a:solidFill>
            <a:schemeClr val="tx1"/>
          </a:solidFill>
          <a:latin typeface="+mn-lt"/>
          <a:ea typeface="+mn-ea"/>
          <a:cs typeface="+mn-cs"/>
        </a:defRPr>
      </a:lvl1pPr>
      <a:lvl2pPr marL="411358" algn="l" defTabSz="822716" rtl="0" eaLnBrk="1" latinLnBrk="0" hangingPunct="1">
        <a:defRPr sz="1619" kern="1200">
          <a:solidFill>
            <a:schemeClr val="tx1"/>
          </a:solidFill>
          <a:latin typeface="+mn-lt"/>
          <a:ea typeface="+mn-ea"/>
          <a:cs typeface="+mn-cs"/>
        </a:defRPr>
      </a:lvl2pPr>
      <a:lvl3pPr marL="822716" algn="l" defTabSz="822716" rtl="0" eaLnBrk="1" latinLnBrk="0" hangingPunct="1">
        <a:defRPr sz="1619" kern="1200">
          <a:solidFill>
            <a:schemeClr val="tx1"/>
          </a:solidFill>
          <a:latin typeface="+mn-lt"/>
          <a:ea typeface="+mn-ea"/>
          <a:cs typeface="+mn-cs"/>
        </a:defRPr>
      </a:lvl3pPr>
      <a:lvl4pPr marL="1234075" algn="l" defTabSz="822716" rtl="0" eaLnBrk="1" latinLnBrk="0" hangingPunct="1">
        <a:defRPr sz="1619" kern="1200">
          <a:solidFill>
            <a:schemeClr val="tx1"/>
          </a:solidFill>
          <a:latin typeface="+mn-lt"/>
          <a:ea typeface="+mn-ea"/>
          <a:cs typeface="+mn-cs"/>
        </a:defRPr>
      </a:lvl4pPr>
      <a:lvl5pPr marL="1645433" algn="l" defTabSz="822716" rtl="0" eaLnBrk="1" latinLnBrk="0" hangingPunct="1">
        <a:defRPr sz="1619" kern="1200">
          <a:solidFill>
            <a:schemeClr val="tx1"/>
          </a:solidFill>
          <a:latin typeface="+mn-lt"/>
          <a:ea typeface="+mn-ea"/>
          <a:cs typeface="+mn-cs"/>
        </a:defRPr>
      </a:lvl5pPr>
      <a:lvl6pPr marL="2056792" algn="l" defTabSz="822716" rtl="0" eaLnBrk="1" latinLnBrk="0" hangingPunct="1">
        <a:defRPr sz="1619" kern="1200">
          <a:solidFill>
            <a:schemeClr val="tx1"/>
          </a:solidFill>
          <a:latin typeface="+mn-lt"/>
          <a:ea typeface="+mn-ea"/>
          <a:cs typeface="+mn-cs"/>
        </a:defRPr>
      </a:lvl6pPr>
      <a:lvl7pPr marL="2468150" algn="l" defTabSz="822716" rtl="0" eaLnBrk="1" latinLnBrk="0" hangingPunct="1">
        <a:defRPr sz="1619" kern="1200">
          <a:solidFill>
            <a:schemeClr val="tx1"/>
          </a:solidFill>
          <a:latin typeface="+mn-lt"/>
          <a:ea typeface="+mn-ea"/>
          <a:cs typeface="+mn-cs"/>
        </a:defRPr>
      </a:lvl7pPr>
      <a:lvl8pPr marL="2879509" algn="l" defTabSz="822716" rtl="0" eaLnBrk="1" latinLnBrk="0" hangingPunct="1">
        <a:defRPr sz="1619" kern="1200">
          <a:solidFill>
            <a:schemeClr val="tx1"/>
          </a:solidFill>
          <a:latin typeface="+mn-lt"/>
          <a:ea typeface="+mn-ea"/>
          <a:cs typeface="+mn-cs"/>
        </a:defRPr>
      </a:lvl8pPr>
      <a:lvl9pPr marL="3290867" algn="l" defTabSz="822716"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slideLayout" Target="../slideLayouts/slideLayout7.xml"/><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tags" Target="../tags/tag17.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image" Target="../media/image4.png"/><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image" Target="../media/image3.jpg"/></Relationships>
</file>

<file path=ppt/slides/_rels/slide10.xml.rels><?xml version="1.0" encoding="UTF-8" standalone="yes"?>
<Relationships xmlns="http://schemas.openxmlformats.org/package/2006/relationships"><Relationship Id="rId8" Type="http://schemas.openxmlformats.org/officeDocument/2006/relationships/tags" Target="../tags/tag121.xml"/><Relationship Id="rId3" Type="http://schemas.openxmlformats.org/officeDocument/2006/relationships/tags" Target="../tags/tag116.xml"/><Relationship Id="rId7" Type="http://schemas.openxmlformats.org/officeDocument/2006/relationships/tags" Target="../tags/tag120.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tags" Target="../tags/tag119.xml"/><Relationship Id="rId11" Type="http://schemas.openxmlformats.org/officeDocument/2006/relationships/image" Target="../media/image4.png"/><Relationship Id="rId5" Type="http://schemas.openxmlformats.org/officeDocument/2006/relationships/tags" Target="../tags/tag118.xml"/><Relationship Id="rId10" Type="http://schemas.openxmlformats.org/officeDocument/2006/relationships/slideLayout" Target="../slideLayouts/slideLayout7.xml"/><Relationship Id="rId4" Type="http://schemas.openxmlformats.org/officeDocument/2006/relationships/tags" Target="../tags/tag117.xml"/><Relationship Id="rId9" Type="http://schemas.openxmlformats.org/officeDocument/2006/relationships/tags" Target="../tags/tag122.xml"/></Relationships>
</file>

<file path=ppt/slides/_rels/slide11.xml.rels><?xml version="1.0" encoding="UTF-8" standalone="yes"?>
<Relationships xmlns="http://schemas.openxmlformats.org/package/2006/relationships"><Relationship Id="rId8" Type="http://schemas.openxmlformats.org/officeDocument/2006/relationships/tags" Target="../tags/tag130.xml"/><Relationship Id="rId13" Type="http://schemas.openxmlformats.org/officeDocument/2006/relationships/image" Target="../media/image17.jpeg"/><Relationship Id="rId3" Type="http://schemas.openxmlformats.org/officeDocument/2006/relationships/tags" Target="../tags/tag125.xml"/><Relationship Id="rId7" Type="http://schemas.openxmlformats.org/officeDocument/2006/relationships/tags" Target="../tags/tag129.xml"/><Relationship Id="rId12" Type="http://schemas.openxmlformats.org/officeDocument/2006/relationships/slideLayout" Target="../slideLayouts/slideLayout7.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tags" Target="../tags/tag133.xml"/><Relationship Id="rId5" Type="http://schemas.openxmlformats.org/officeDocument/2006/relationships/tags" Target="../tags/tag127.xml"/><Relationship Id="rId15" Type="http://schemas.openxmlformats.org/officeDocument/2006/relationships/image" Target="../media/image4.png"/><Relationship Id="rId10" Type="http://schemas.openxmlformats.org/officeDocument/2006/relationships/tags" Target="../tags/tag132.xml"/><Relationship Id="rId4" Type="http://schemas.openxmlformats.org/officeDocument/2006/relationships/tags" Target="../tags/tag126.xml"/><Relationship Id="rId9" Type="http://schemas.openxmlformats.org/officeDocument/2006/relationships/tags" Target="../tags/tag131.xml"/><Relationship Id="rId14" Type="http://schemas.openxmlformats.org/officeDocument/2006/relationships/image" Target="../media/image18.jpg"/></Relationships>
</file>

<file path=ppt/slides/_rels/slide12.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tags" Target="../tags/tag146.xml"/><Relationship Id="rId18" Type="http://schemas.openxmlformats.org/officeDocument/2006/relationships/image" Target="../media/image20.png"/><Relationship Id="rId3" Type="http://schemas.openxmlformats.org/officeDocument/2006/relationships/tags" Target="../tags/tag136.xml"/><Relationship Id="rId7" Type="http://schemas.openxmlformats.org/officeDocument/2006/relationships/tags" Target="../tags/tag140.xml"/><Relationship Id="rId12" Type="http://schemas.openxmlformats.org/officeDocument/2006/relationships/tags" Target="../tags/tag145.xml"/><Relationship Id="rId17" Type="http://schemas.openxmlformats.org/officeDocument/2006/relationships/image" Target="../media/image19.jpeg"/><Relationship Id="rId2" Type="http://schemas.openxmlformats.org/officeDocument/2006/relationships/tags" Target="../tags/tag135.xml"/><Relationship Id="rId16" Type="http://schemas.openxmlformats.org/officeDocument/2006/relationships/slideLayout" Target="../slideLayouts/slideLayout7.xml"/><Relationship Id="rId20" Type="http://schemas.openxmlformats.org/officeDocument/2006/relationships/image" Target="../media/image4.png"/><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5" Type="http://schemas.openxmlformats.org/officeDocument/2006/relationships/tags" Target="../tags/tag138.xml"/><Relationship Id="rId15" Type="http://schemas.openxmlformats.org/officeDocument/2006/relationships/tags" Target="../tags/tag148.xml"/><Relationship Id="rId10" Type="http://schemas.openxmlformats.org/officeDocument/2006/relationships/tags" Target="../tags/tag143.xml"/><Relationship Id="rId19" Type="http://schemas.openxmlformats.org/officeDocument/2006/relationships/image" Target="../media/image21.jpeg"/><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tags" Target="../tags/tag147.xml"/></Relationships>
</file>

<file path=ppt/slides/_rels/slide13.xml.rels><?xml version="1.0" encoding="UTF-8" standalone="yes"?>
<Relationships xmlns="http://schemas.openxmlformats.org/package/2006/relationships"><Relationship Id="rId8" Type="http://schemas.openxmlformats.org/officeDocument/2006/relationships/tags" Target="../tags/tag156.xml"/><Relationship Id="rId3" Type="http://schemas.openxmlformats.org/officeDocument/2006/relationships/tags" Target="../tags/tag151.xml"/><Relationship Id="rId7" Type="http://schemas.openxmlformats.org/officeDocument/2006/relationships/tags" Target="../tags/tag155.xml"/><Relationship Id="rId12" Type="http://schemas.openxmlformats.org/officeDocument/2006/relationships/image" Target="../media/image4.png"/><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tags" Target="../tags/tag154.xml"/><Relationship Id="rId11" Type="http://schemas.openxmlformats.org/officeDocument/2006/relationships/image" Target="../media/image22.png"/><Relationship Id="rId5" Type="http://schemas.openxmlformats.org/officeDocument/2006/relationships/tags" Target="../tags/tag153.xml"/><Relationship Id="rId10" Type="http://schemas.openxmlformats.org/officeDocument/2006/relationships/slideLayout" Target="../slideLayouts/slideLayout7.xml"/><Relationship Id="rId4" Type="http://schemas.openxmlformats.org/officeDocument/2006/relationships/tags" Target="../tags/tag152.xml"/><Relationship Id="rId9" Type="http://schemas.openxmlformats.org/officeDocument/2006/relationships/tags" Target="../tags/tag157.xml"/></Relationships>
</file>

<file path=ppt/slides/_rels/slide14.xml.rels><?xml version="1.0" encoding="UTF-8" standalone="yes"?>
<Relationships xmlns="http://schemas.openxmlformats.org/package/2006/relationships"><Relationship Id="rId8" Type="http://schemas.openxmlformats.org/officeDocument/2006/relationships/tags" Target="../tags/tag165.xml"/><Relationship Id="rId3" Type="http://schemas.openxmlformats.org/officeDocument/2006/relationships/tags" Target="../tags/tag160.xml"/><Relationship Id="rId7" Type="http://schemas.openxmlformats.org/officeDocument/2006/relationships/tags" Target="../tags/tag164.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tags" Target="../tags/tag163.xml"/><Relationship Id="rId5" Type="http://schemas.openxmlformats.org/officeDocument/2006/relationships/tags" Target="../tags/tag162.xml"/><Relationship Id="rId10" Type="http://schemas.openxmlformats.org/officeDocument/2006/relationships/image" Target="../media/image4.png"/><Relationship Id="rId4" Type="http://schemas.openxmlformats.org/officeDocument/2006/relationships/tags" Target="../tags/tag161.xml"/><Relationship Id="rId9"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tags" Target="../tags/tag173.xml"/><Relationship Id="rId3" Type="http://schemas.openxmlformats.org/officeDocument/2006/relationships/tags" Target="../tags/tag168.xml"/><Relationship Id="rId7" Type="http://schemas.openxmlformats.org/officeDocument/2006/relationships/tags" Target="../tags/tag172.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tags" Target="../tags/tag171.xml"/><Relationship Id="rId5" Type="http://schemas.openxmlformats.org/officeDocument/2006/relationships/tags" Target="../tags/tag170.xml"/><Relationship Id="rId10" Type="http://schemas.openxmlformats.org/officeDocument/2006/relationships/image" Target="../media/image4.png"/><Relationship Id="rId4" Type="http://schemas.openxmlformats.org/officeDocument/2006/relationships/tags" Target="../tags/tag169.xml"/><Relationship Id="rId9"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tags" Target="../tags/tag181.xml"/><Relationship Id="rId13" Type="http://schemas.openxmlformats.org/officeDocument/2006/relationships/slideLayout" Target="../slideLayouts/slideLayout7.xml"/><Relationship Id="rId18" Type="http://schemas.openxmlformats.org/officeDocument/2006/relationships/image" Target="../media/image4.png"/><Relationship Id="rId3" Type="http://schemas.openxmlformats.org/officeDocument/2006/relationships/tags" Target="../tags/tag176.xml"/><Relationship Id="rId7" Type="http://schemas.openxmlformats.org/officeDocument/2006/relationships/tags" Target="../tags/tag180.xml"/><Relationship Id="rId12" Type="http://schemas.openxmlformats.org/officeDocument/2006/relationships/tags" Target="../tags/tag185.xml"/><Relationship Id="rId17" Type="http://schemas.openxmlformats.org/officeDocument/2006/relationships/image" Target="../media/image26.PNG"/><Relationship Id="rId2" Type="http://schemas.openxmlformats.org/officeDocument/2006/relationships/tags" Target="../tags/tag175.xml"/><Relationship Id="rId16" Type="http://schemas.openxmlformats.org/officeDocument/2006/relationships/image" Target="../media/image25.PNG"/><Relationship Id="rId1" Type="http://schemas.openxmlformats.org/officeDocument/2006/relationships/tags" Target="../tags/tag174.xml"/><Relationship Id="rId6" Type="http://schemas.openxmlformats.org/officeDocument/2006/relationships/tags" Target="../tags/tag179.xml"/><Relationship Id="rId11" Type="http://schemas.openxmlformats.org/officeDocument/2006/relationships/tags" Target="../tags/tag184.xml"/><Relationship Id="rId5" Type="http://schemas.openxmlformats.org/officeDocument/2006/relationships/tags" Target="../tags/tag178.xml"/><Relationship Id="rId15" Type="http://schemas.openxmlformats.org/officeDocument/2006/relationships/image" Target="../media/image24.PNG"/><Relationship Id="rId10" Type="http://schemas.openxmlformats.org/officeDocument/2006/relationships/tags" Target="../tags/tag183.xml"/><Relationship Id="rId4" Type="http://schemas.openxmlformats.org/officeDocument/2006/relationships/tags" Target="../tags/tag177.xml"/><Relationship Id="rId9" Type="http://schemas.openxmlformats.org/officeDocument/2006/relationships/tags" Target="../tags/tag182.xml"/><Relationship Id="rId14" Type="http://schemas.openxmlformats.org/officeDocument/2006/relationships/image" Target="../media/image23.PNG"/></Relationships>
</file>

<file path=ppt/slides/_rels/slide17.xml.rels><?xml version="1.0" encoding="UTF-8" standalone="yes"?>
<Relationships xmlns="http://schemas.openxmlformats.org/package/2006/relationships"><Relationship Id="rId8" Type="http://schemas.openxmlformats.org/officeDocument/2006/relationships/tags" Target="../tags/tag193.xml"/><Relationship Id="rId3" Type="http://schemas.openxmlformats.org/officeDocument/2006/relationships/tags" Target="../tags/tag188.xml"/><Relationship Id="rId7" Type="http://schemas.openxmlformats.org/officeDocument/2006/relationships/tags" Target="../tags/tag192.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tags" Target="../tags/tag191.xml"/><Relationship Id="rId11" Type="http://schemas.openxmlformats.org/officeDocument/2006/relationships/image" Target="../media/image27.jpeg"/><Relationship Id="rId5" Type="http://schemas.openxmlformats.org/officeDocument/2006/relationships/tags" Target="../tags/tag190.xml"/><Relationship Id="rId10" Type="http://schemas.openxmlformats.org/officeDocument/2006/relationships/notesSlide" Target="../notesSlides/notesSlide1.xml"/><Relationship Id="rId4" Type="http://schemas.openxmlformats.org/officeDocument/2006/relationships/tags" Target="../tags/tag189.xml"/><Relationship Id="rId9"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tags" Target="../tags/tag201.xml"/><Relationship Id="rId3" Type="http://schemas.openxmlformats.org/officeDocument/2006/relationships/tags" Target="../tags/tag196.xml"/><Relationship Id="rId7" Type="http://schemas.openxmlformats.org/officeDocument/2006/relationships/tags" Target="../tags/tag200.xml"/><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tags" Target="../tags/tag199.xml"/><Relationship Id="rId5" Type="http://schemas.openxmlformats.org/officeDocument/2006/relationships/tags" Target="../tags/tag198.xml"/><Relationship Id="rId10" Type="http://schemas.openxmlformats.org/officeDocument/2006/relationships/image" Target="../media/image4.png"/><Relationship Id="rId4" Type="http://schemas.openxmlformats.org/officeDocument/2006/relationships/tags" Target="../tags/tag197.xml"/><Relationship Id="rId9"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tags" Target="../tags/tag204.xml"/><Relationship Id="rId7" Type="http://schemas.openxmlformats.org/officeDocument/2006/relationships/slideLayout" Target="../slideLayouts/slideLayout7.xml"/><Relationship Id="rId2" Type="http://schemas.openxmlformats.org/officeDocument/2006/relationships/tags" Target="../tags/tag203.xml"/><Relationship Id="rId1" Type="http://schemas.openxmlformats.org/officeDocument/2006/relationships/tags" Target="../tags/tag202.xml"/><Relationship Id="rId6" Type="http://schemas.openxmlformats.org/officeDocument/2006/relationships/tags" Target="../tags/tag207.xml"/><Relationship Id="rId5" Type="http://schemas.openxmlformats.org/officeDocument/2006/relationships/tags" Target="../tags/tag206.xml"/><Relationship Id="rId4" Type="http://schemas.openxmlformats.org/officeDocument/2006/relationships/tags" Target="../tags/tag205.xml"/></Relationships>
</file>

<file path=ppt/slides/_rels/slide2.xml.rels><?xml version="1.0" encoding="UTF-8" standalone="yes"?>
<Relationships xmlns="http://schemas.openxmlformats.org/package/2006/relationships"><Relationship Id="rId8" Type="http://schemas.openxmlformats.org/officeDocument/2006/relationships/tags" Target="../tags/tag25.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image" Target="../media/image4.png"/><Relationship Id="rId5" Type="http://schemas.openxmlformats.org/officeDocument/2006/relationships/tags" Target="../tags/tag22.xml"/><Relationship Id="rId10" Type="http://schemas.openxmlformats.org/officeDocument/2006/relationships/slideLayout" Target="../slideLayouts/slideLayout7.xml"/><Relationship Id="rId4" Type="http://schemas.openxmlformats.org/officeDocument/2006/relationships/tags" Target="../tags/tag21.xml"/><Relationship Id="rId9" Type="http://schemas.openxmlformats.org/officeDocument/2006/relationships/tags" Target="../tags/tag26.xml"/></Relationships>
</file>

<file path=ppt/slides/_rels/slide3.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image" Target="../media/image4.png"/><Relationship Id="rId5" Type="http://schemas.openxmlformats.org/officeDocument/2006/relationships/tags" Target="../tags/tag31.xml"/><Relationship Id="rId10" Type="http://schemas.openxmlformats.org/officeDocument/2006/relationships/slideLayout" Target="../slideLayouts/slideLayout7.xml"/><Relationship Id="rId4" Type="http://schemas.openxmlformats.org/officeDocument/2006/relationships/tags" Target="../tags/tag30.xml"/><Relationship Id="rId9" Type="http://schemas.openxmlformats.org/officeDocument/2006/relationships/tags" Target="../tags/tag35.xml"/></Relationships>
</file>

<file path=ppt/slides/_rels/slide4.xml.rels><?xml version="1.0" encoding="UTF-8" standalone="yes"?>
<Relationships xmlns="http://schemas.openxmlformats.org/package/2006/relationships"><Relationship Id="rId8" Type="http://schemas.openxmlformats.org/officeDocument/2006/relationships/tags" Target="../tags/tag43.xml"/><Relationship Id="rId3" Type="http://schemas.openxmlformats.org/officeDocument/2006/relationships/tags" Target="../tags/tag38.xml"/><Relationship Id="rId7" Type="http://schemas.openxmlformats.org/officeDocument/2006/relationships/tags" Target="../tags/tag42.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image" Target="../media/image4.png"/><Relationship Id="rId5" Type="http://schemas.openxmlformats.org/officeDocument/2006/relationships/tags" Target="../tags/tag40.xml"/><Relationship Id="rId10" Type="http://schemas.openxmlformats.org/officeDocument/2006/relationships/slideLayout" Target="../slideLayouts/slideLayout7.xml"/><Relationship Id="rId4" Type="http://schemas.openxmlformats.org/officeDocument/2006/relationships/tags" Target="../tags/tag39.xml"/><Relationship Id="rId9" Type="http://schemas.openxmlformats.org/officeDocument/2006/relationships/tags" Target="../tags/tag44.xml"/></Relationships>
</file>

<file path=ppt/slides/_rels/slide5.xml.rels><?xml version="1.0" encoding="UTF-8" standalone="yes"?>
<Relationships xmlns="http://schemas.openxmlformats.org/package/2006/relationships"><Relationship Id="rId8" Type="http://schemas.openxmlformats.org/officeDocument/2006/relationships/tags" Target="../tags/tag52.xml"/><Relationship Id="rId3" Type="http://schemas.openxmlformats.org/officeDocument/2006/relationships/tags" Target="../tags/tag47.xml"/><Relationship Id="rId7" Type="http://schemas.openxmlformats.org/officeDocument/2006/relationships/tags" Target="../tags/tag51.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image" Target="../media/image4.png"/><Relationship Id="rId5" Type="http://schemas.openxmlformats.org/officeDocument/2006/relationships/tags" Target="../tags/tag49.xml"/><Relationship Id="rId10" Type="http://schemas.openxmlformats.org/officeDocument/2006/relationships/slideLayout" Target="../slideLayouts/slideLayout7.xml"/><Relationship Id="rId4" Type="http://schemas.openxmlformats.org/officeDocument/2006/relationships/tags" Target="../tags/tag48.xml"/><Relationship Id="rId9" Type="http://schemas.openxmlformats.org/officeDocument/2006/relationships/tags" Target="../tags/tag53.xml"/></Relationships>
</file>

<file path=ppt/slides/_rels/slide6.xml.rels><?xml version="1.0" encoding="UTF-8" standalone="yes"?>
<Relationships xmlns="http://schemas.openxmlformats.org/package/2006/relationships"><Relationship Id="rId8" Type="http://schemas.openxmlformats.org/officeDocument/2006/relationships/tags" Target="../tags/tag61.xml"/><Relationship Id="rId13" Type="http://schemas.openxmlformats.org/officeDocument/2006/relationships/tags" Target="../tags/tag66.xml"/><Relationship Id="rId18" Type="http://schemas.openxmlformats.org/officeDocument/2006/relationships/tags" Target="../tags/tag71.xml"/><Relationship Id="rId26" Type="http://schemas.openxmlformats.org/officeDocument/2006/relationships/tags" Target="../tags/tag79.xml"/><Relationship Id="rId39" Type="http://schemas.openxmlformats.org/officeDocument/2006/relationships/image" Target="../media/image9.jpg"/><Relationship Id="rId3" Type="http://schemas.openxmlformats.org/officeDocument/2006/relationships/tags" Target="../tags/tag56.xml"/><Relationship Id="rId21" Type="http://schemas.openxmlformats.org/officeDocument/2006/relationships/tags" Target="../tags/tag74.xml"/><Relationship Id="rId34" Type="http://schemas.openxmlformats.org/officeDocument/2006/relationships/slideLayout" Target="../slideLayouts/slideLayout7.xml"/><Relationship Id="rId42" Type="http://schemas.openxmlformats.org/officeDocument/2006/relationships/image" Target="../media/image12.jpg"/><Relationship Id="rId7" Type="http://schemas.openxmlformats.org/officeDocument/2006/relationships/tags" Target="../tags/tag60.xml"/><Relationship Id="rId12" Type="http://schemas.openxmlformats.org/officeDocument/2006/relationships/tags" Target="../tags/tag65.xml"/><Relationship Id="rId17" Type="http://schemas.openxmlformats.org/officeDocument/2006/relationships/tags" Target="../tags/tag70.xml"/><Relationship Id="rId25" Type="http://schemas.openxmlformats.org/officeDocument/2006/relationships/tags" Target="../tags/tag78.xml"/><Relationship Id="rId33" Type="http://schemas.openxmlformats.org/officeDocument/2006/relationships/tags" Target="../tags/tag86.xml"/><Relationship Id="rId38" Type="http://schemas.openxmlformats.org/officeDocument/2006/relationships/image" Target="../media/image8.jpg"/><Relationship Id="rId2" Type="http://schemas.openxmlformats.org/officeDocument/2006/relationships/tags" Target="../tags/tag55.xml"/><Relationship Id="rId16" Type="http://schemas.openxmlformats.org/officeDocument/2006/relationships/tags" Target="../tags/tag69.xml"/><Relationship Id="rId20" Type="http://schemas.openxmlformats.org/officeDocument/2006/relationships/tags" Target="../tags/tag73.xml"/><Relationship Id="rId29" Type="http://schemas.openxmlformats.org/officeDocument/2006/relationships/tags" Target="../tags/tag82.xml"/><Relationship Id="rId41" Type="http://schemas.openxmlformats.org/officeDocument/2006/relationships/image" Target="../media/image11.gif"/><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tags" Target="../tags/tag64.xml"/><Relationship Id="rId24" Type="http://schemas.openxmlformats.org/officeDocument/2006/relationships/tags" Target="../tags/tag77.xml"/><Relationship Id="rId32" Type="http://schemas.openxmlformats.org/officeDocument/2006/relationships/tags" Target="../tags/tag85.xml"/><Relationship Id="rId37" Type="http://schemas.openxmlformats.org/officeDocument/2006/relationships/image" Target="../media/image7.jpg"/><Relationship Id="rId40" Type="http://schemas.openxmlformats.org/officeDocument/2006/relationships/image" Target="../media/image10.jpg"/><Relationship Id="rId45" Type="http://schemas.openxmlformats.org/officeDocument/2006/relationships/image" Target="../media/image4.png"/><Relationship Id="rId5" Type="http://schemas.openxmlformats.org/officeDocument/2006/relationships/tags" Target="../tags/tag58.xml"/><Relationship Id="rId15" Type="http://schemas.openxmlformats.org/officeDocument/2006/relationships/tags" Target="../tags/tag68.xml"/><Relationship Id="rId23" Type="http://schemas.openxmlformats.org/officeDocument/2006/relationships/tags" Target="../tags/tag76.xml"/><Relationship Id="rId28" Type="http://schemas.openxmlformats.org/officeDocument/2006/relationships/tags" Target="../tags/tag81.xml"/><Relationship Id="rId36" Type="http://schemas.openxmlformats.org/officeDocument/2006/relationships/image" Target="../media/image6.jpg"/><Relationship Id="rId10" Type="http://schemas.openxmlformats.org/officeDocument/2006/relationships/tags" Target="../tags/tag63.xml"/><Relationship Id="rId19" Type="http://schemas.openxmlformats.org/officeDocument/2006/relationships/tags" Target="../tags/tag72.xml"/><Relationship Id="rId31" Type="http://schemas.openxmlformats.org/officeDocument/2006/relationships/tags" Target="../tags/tag84.xml"/><Relationship Id="rId44" Type="http://schemas.openxmlformats.org/officeDocument/2006/relationships/image" Target="../media/image14.jpeg"/><Relationship Id="rId4" Type="http://schemas.openxmlformats.org/officeDocument/2006/relationships/tags" Target="../tags/tag57.xml"/><Relationship Id="rId9" Type="http://schemas.openxmlformats.org/officeDocument/2006/relationships/tags" Target="../tags/tag62.xml"/><Relationship Id="rId14" Type="http://schemas.openxmlformats.org/officeDocument/2006/relationships/tags" Target="../tags/tag67.xml"/><Relationship Id="rId22" Type="http://schemas.openxmlformats.org/officeDocument/2006/relationships/tags" Target="../tags/tag75.xml"/><Relationship Id="rId27" Type="http://schemas.openxmlformats.org/officeDocument/2006/relationships/tags" Target="../tags/tag80.xml"/><Relationship Id="rId30" Type="http://schemas.openxmlformats.org/officeDocument/2006/relationships/tags" Target="../tags/tag83.xml"/><Relationship Id="rId35" Type="http://schemas.openxmlformats.org/officeDocument/2006/relationships/image" Target="../media/image5.jpg"/><Relationship Id="rId43" Type="http://schemas.openxmlformats.org/officeDocument/2006/relationships/image" Target="../media/image13.jpg"/></Relationships>
</file>

<file path=ppt/slides/_rels/slide7.xml.rels><?xml version="1.0" encoding="UTF-8" standalone="yes"?>
<Relationships xmlns="http://schemas.openxmlformats.org/package/2006/relationships"><Relationship Id="rId8" Type="http://schemas.openxmlformats.org/officeDocument/2006/relationships/tags" Target="../tags/tag94.xml"/><Relationship Id="rId3" Type="http://schemas.openxmlformats.org/officeDocument/2006/relationships/tags" Target="../tags/tag89.xml"/><Relationship Id="rId7" Type="http://schemas.openxmlformats.org/officeDocument/2006/relationships/tags" Target="../tags/tag93.xml"/><Relationship Id="rId12" Type="http://schemas.openxmlformats.org/officeDocument/2006/relationships/image" Target="../media/image4.png"/><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image" Target="../media/image15.jpg"/><Relationship Id="rId5" Type="http://schemas.openxmlformats.org/officeDocument/2006/relationships/tags" Target="../tags/tag91.xml"/><Relationship Id="rId10" Type="http://schemas.openxmlformats.org/officeDocument/2006/relationships/slideLayout" Target="../slideLayouts/slideLayout7.xml"/><Relationship Id="rId4" Type="http://schemas.openxmlformats.org/officeDocument/2006/relationships/tags" Target="../tags/tag90.xml"/><Relationship Id="rId9" Type="http://schemas.openxmlformats.org/officeDocument/2006/relationships/tags" Target="../tags/tag95.xml"/></Relationships>
</file>

<file path=ppt/slides/_rels/slide8.xml.rels><?xml version="1.0" encoding="UTF-8" standalone="yes"?>
<Relationships xmlns="http://schemas.openxmlformats.org/package/2006/relationships"><Relationship Id="rId8" Type="http://schemas.openxmlformats.org/officeDocument/2006/relationships/tags" Target="../tags/tag103.xml"/><Relationship Id="rId3" Type="http://schemas.openxmlformats.org/officeDocument/2006/relationships/tags" Target="../tags/tag98.xml"/><Relationship Id="rId7" Type="http://schemas.openxmlformats.org/officeDocument/2006/relationships/tags" Target="../tags/tag102.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11" Type="http://schemas.openxmlformats.org/officeDocument/2006/relationships/image" Target="../media/image4.png"/><Relationship Id="rId5" Type="http://schemas.openxmlformats.org/officeDocument/2006/relationships/tags" Target="../tags/tag100.xml"/><Relationship Id="rId10" Type="http://schemas.openxmlformats.org/officeDocument/2006/relationships/slideLayout" Target="../slideLayouts/slideLayout7.xml"/><Relationship Id="rId4" Type="http://schemas.openxmlformats.org/officeDocument/2006/relationships/tags" Target="../tags/tag99.xml"/><Relationship Id="rId9" Type="http://schemas.openxmlformats.org/officeDocument/2006/relationships/tags" Target="../tags/tag104.xml"/></Relationships>
</file>

<file path=ppt/slides/_rels/slide9.xml.rels><?xml version="1.0" encoding="UTF-8" standalone="yes"?>
<Relationships xmlns="http://schemas.openxmlformats.org/package/2006/relationships"><Relationship Id="rId8" Type="http://schemas.openxmlformats.org/officeDocument/2006/relationships/tags" Target="../tags/tag112.xml"/><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image" Target="../media/image4.png"/><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image" Target="../media/image16.png"/><Relationship Id="rId5" Type="http://schemas.openxmlformats.org/officeDocument/2006/relationships/tags" Target="../tags/tag109.xml"/><Relationship Id="rId10" Type="http://schemas.openxmlformats.org/officeDocument/2006/relationships/slideLayout" Target="../slideLayouts/slideLayout7.xml"/><Relationship Id="rId4" Type="http://schemas.openxmlformats.org/officeDocument/2006/relationships/tags" Target="../tags/tag108.xml"/><Relationship Id="rId9" Type="http://schemas.openxmlformats.org/officeDocument/2006/relationships/tags" Target="../tags/tag1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Title 1"/>
          <p:cNvSpPr txBox="1">
            <a:spLocks/>
          </p:cNvSpPr>
          <p:nvPr>
            <p:custDataLst>
              <p:tags r:id="rId7"/>
            </p:custDataLst>
          </p:nvPr>
        </p:nvSpPr>
        <p:spPr>
          <a:xfrm>
            <a:off x="778481" y="998136"/>
            <a:ext cx="9846970" cy="958483"/>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gn="ctr"/>
            <a:r>
              <a:rPr lang="en-US" sz="3000" dirty="0" smtClean="0">
                <a:latin typeface="Times New Roman" panose="02020603050405020304" pitchFamily="18" charset="0"/>
                <a:cs typeface="Times New Roman" panose="02020603050405020304" pitchFamily="18" charset="0"/>
              </a:rPr>
              <a:t>CONNECTED HOME  ENVIRONMENT MONITORING SYSTEM</a:t>
            </a:r>
            <a:endParaRPr lang="en-US" sz="30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custDataLst>
              <p:tags r:id="rId8"/>
            </p:custDataLst>
          </p:nvPr>
        </p:nvPicPr>
        <p:blipFill>
          <a:blip r:embed="rId14">
            <a:extLst>
              <a:ext uri="{28A0092B-C50C-407E-A947-70E740481C1C}">
                <a14:useLocalDpi xmlns:a14="http://schemas.microsoft.com/office/drawing/2010/main" val="0"/>
              </a:ext>
            </a:extLst>
          </a:blip>
          <a:stretch>
            <a:fillRect/>
          </a:stretch>
        </p:blipFill>
        <p:spPr>
          <a:xfrm>
            <a:off x="3390900" y="1835388"/>
            <a:ext cx="4999295" cy="2745011"/>
          </a:xfrm>
          <a:prstGeom prst="rect">
            <a:avLst/>
          </a:prstGeom>
        </p:spPr>
      </p:pic>
      <p:pic>
        <p:nvPicPr>
          <p:cNvPr id="9" name="Picture 8"/>
          <p:cNvPicPr>
            <a:picLocks noChangeAspect="1"/>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
        <p:nvSpPr>
          <p:cNvPr id="10" name="TextBox 9"/>
          <p:cNvSpPr txBox="1"/>
          <p:nvPr>
            <p:custDataLst>
              <p:tags r:id="rId10"/>
            </p:custDataLst>
          </p:nvPr>
        </p:nvSpPr>
        <p:spPr>
          <a:xfrm>
            <a:off x="266700" y="4561774"/>
            <a:ext cx="3124200" cy="923330"/>
          </a:xfrm>
          <a:prstGeom prst="rect">
            <a:avLst/>
          </a:prstGeom>
          <a:noFill/>
        </p:spPr>
        <p:txBody>
          <a:bodyPr wrap="square" rtlCol="0">
            <a:spAutoFit/>
          </a:bodyPr>
          <a:lstStyle/>
          <a:p>
            <a:r>
              <a:rPr lang="en-US" dirty="0" smtClean="0"/>
              <a:t>Presented by:</a:t>
            </a:r>
          </a:p>
          <a:p>
            <a:r>
              <a:rPr lang="en-US" dirty="0" smtClean="0"/>
              <a:t>N Prudhvi </a:t>
            </a:r>
            <a:r>
              <a:rPr lang="en-US" dirty="0" smtClean="0"/>
              <a:t>Reddy</a:t>
            </a:r>
          </a:p>
          <a:p>
            <a:r>
              <a:rPr lang="en-US" dirty="0" smtClean="0"/>
              <a:t>141FA05099</a:t>
            </a:r>
            <a:endParaRPr lang="en-US" dirty="0"/>
          </a:p>
        </p:txBody>
      </p:sp>
      <p:sp>
        <p:nvSpPr>
          <p:cNvPr id="11" name="TextBox 10"/>
          <p:cNvSpPr txBox="1"/>
          <p:nvPr>
            <p:custDataLst>
              <p:tags r:id="rId11"/>
            </p:custDataLst>
          </p:nvPr>
        </p:nvSpPr>
        <p:spPr>
          <a:xfrm>
            <a:off x="4640825" y="4640867"/>
            <a:ext cx="7075498" cy="646331"/>
          </a:xfrm>
          <a:prstGeom prst="rect">
            <a:avLst/>
          </a:prstGeom>
          <a:noFill/>
        </p:spPr>
        <p:txBody>
          <a:bodyPr wrap="square" rtlCol="0">
            <a:spAutoFit/>
          </a:bodyPr>
          <a:lstStyle/>
          <a:p>
            <a:r>
              <a:rPr lang="en-US" dirty="0" smtClean="0"/>
              <a:t>		Under </a:t>
            </a:r>
            <a:r>
              <a:rPr lang="en-US" dirty="0" smtClean="0"/>
              <a:t>The Guidance Of:</a:t>
            </a:r>
          </a:p>
          <a:p>
            <a:r>
              <a:rPr lang="en-US" dirty="0" smtClean="0"/>
              <a:t>Dhanasudakar </a:t>
            </a:r>
            <a:r>
              <a:rPr lang="en-US" dirty="0"/>
              <a:t>Vasudevan, Vadamalai Ganesh </a:t>
            </a:r>
            <a:r>
              <a:rPr lang="en-US" dirty="0" smtClean="0"/>
              <a:t>Paramasivam</a:t>
            </a:r>
          </a:p>
        </p:txBody>
      </p:sp>
      <p:sp>
        <p:nvSpPr>
          <p:cNvPr id="12" name="Rectangle 11"/>
          <p:cNvSpPr>
            <a:spLocks/>
          </p:cNvSpPr>
          <p:nvPr>
            <p:custDataLst>
              <p:tags r:id="rId12"/>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00" kern="0" smtClean="0">
                <a:solidFill>
                  <a:srgbClr val="B2B3B5"/>
                </a:solidFill>
                <a:latin typeface="Bosch Office Sans"/>
              </a:rPr>
              <a:t>©  Robert Bosch Engineering and Business Solutions Private Limited 2018. All rights reserved, also regarding any disposal, exploitation, reproduction, editing, distribution, as well as in the event of applications for industrial property rights.</a:t>
            </a:r>
            <a:endParaRPr lang="en-GB" sz="600" kern="0" dirty="0">
              <a:solidFill>
                <a:srgbClr val="B2B3B5"/>
              </a:solidFill>
              <a:latin typeface="Bosch Office Sans"/>
            </a:endParaRPr>
          </a:p>
        </p:txBody>
      </p:sp>
    </p:spTree>
    <p:custDataLst>
      <p:tags r:id="rId1"/>
    </p:custDataLst>
    <p:extLst>
      <p:ext uri="{BB962C8B-B14F-4D97-AF65-F5344CB8AC3E}">
        <p14:creationId xmlns:p14="http://schemas.microsoft.com/office/powerpoint/2010/main" val="36127841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10</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Title 1"/>
          <p:cNvSpPr txBox="1">
            <a:spLocks/>
          </p:cNvSpPr>
          <p:nvPr>
            <p:custDataLst>
              <p:tags r:id="rId7"/>
            </p:custDataLst>
          </p:nvPr>
        </p:nvSpPr>
        <p:spPr>
          <a:xfrm>
            <a:off x="1292916" y="944373"/>
            <a:ext cx="8783143" cy="891310"/>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gn="ctr"/>
            <a:r>
              <a:rPr lang="en-US" sz="3000" b="1" dirty="0" smtClean="0"/>
              <a:t>Raspberry Pi</a:t>
            </a:r>
            <a:endParaRPr lang="en-US" sz="3000" b="1" dirty="0"/>
          </a:p>
        </p:txBody>
      </p:sp>
      <p:sp>
        <p:nvSpPr>
          <p:cNvPr id="8" name="Content Placeholder 2"/>
          <p:cNvSpPr txBox="1">
            <a:spLocks/>
          </p:cNvSpPr>
          <p:nvPr>
            <p:custDataLst>
              <p:tags r:id="rId8"/>
            </p:custDataLst>
          </p:nvPr>
        </p:nvSpPr>
        <p:spPr>
          <a:xfrm>
            <a:off x="1103312" y="2052918"/>
            <a:ext cx="9162352" cy="3177843"/>
          </a:xfrm>
          <a:prstGeom prst="rect">
            <a:avLst/>
          </a:prstGeom>
        </p:spPr>
        <p:txBody>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algn="just"/>
            <a:r>
              <a:rPr lang="en-US" dirty="0" smtClean="0"/>
              <a:t>The purpose of pi was to create a low-cost device that would improve programming skills and hardware understanding at the  pre-university level.</a:t>
            </a:r>
          </a:p>
          <a:p>
            <a:pPr algn="just"/>
            <a:r>
              <a:rPr lang="en-US" dirty="0" smtClean="0"/>
              <a:t>It is a credit-card sized computer designed for education.</a:t>
            </a:r>
          </a:p>
          <a:p>
            <a:pPr algn="just"/>
            <a:r>
              <a:rPr lang="en-US" dirty="0" smtClean="0"/>
              <a:t>The Raspberry Pi is slower than a modern laptop or desktop but is still a complete Linux computer and can provide all the expected abilities that implies, at a low-power consumption level.</a:t>
            </a:r>
            <a:endParaRPr lang="en-US" dirty="0"/>
          </a:p>
        </p:txBody>
      </p:sp>
      <p:pic>
        <p:nvPicPr>
          <p:cNvPr id="9" name="Picture 8"/>
          <p:cNvPicPr>
            <a:picLocks noChangeAspect="1"/>
          </p:cNvPicPr>
          <p:nvPr>
            <p:custDataLst>
              <p:tags r:id="rId9"/>
            </p:custDataLst>
          </p:nvPr>
        </p:nvPicPr>
        <p:blipFill>
          <a:blip r:embed="rId11">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p14="http://schemas.microsoft.com/office/powerpoint/2010/main" val="18785940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11</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Title 1"/>
          <p:cNvSpPr txBox="1">
            <a:spLocks/>
          </p:cNvSpPr>
          <p:nvPr>
            <p:custDataLst>
              <p:tags r:id="rId7"/>
            </p:custDataLst>
          </p:nvPr>
        </p:nvSpPr>
        <p:spPr>
          <a:xfrm>
            <a:off x="1330036" y="768926"/>
            <a:ext cx="8720798" cy="1084321"/>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gn="ctr"/>
            <a:r>
              <a:rPr lang="en-US" sz="3000" b="1" dirty="0" smtClean="0"/>
              <a:t>Sensors</a:t>
            </a:r>
            <a:endParaRPr lang="en-US" sz="3000" b="1" dirty="0"/>
          </a:p>
        </p:txBody>
      </p:sp>
      <p:sp>
        <p:nvSpPr>
          <p:cNvPr id="8" name="Content Placeholder 2"/>
          <p:cNvSpPr txBox="1">
            <a:spLocks/>
          </p:cNvSpPr>
          <p:nvPr>
            <p:custDataLst>
              <p:tags r:id="rId8"/>
            </p:custDataLst>
          </p:nvPr>
        </p:nvSpPr>
        <p:spPr>
          <a:xfrm>
            <a:off x="1103312" y="2052919"/>
            <a:ext cx="8946541" cy="2381430"/>
          </a:xfrm>
          <a:prstGeom prst="rect">
            <a:avLst/>
          </a:prstGeom>
        </p:spPr>
        <p:txBody>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r>
              <a:rPr lang="en-US" dirty="0" smtClean="0"/>
              <a:t>Carbon dioxide-cozIR,K-30,MQ-135</a:t>
            </a:r>
          </a:p>
          <a:p>
            <a:r>
              <a:rPr lang="en-US" dirty="0" smtClean="0"/>
              <a:t>LPG-MQ2</a:t>
            </a:r>
          </a:p>
          <a:p>
            <a:r>
              <a:rPr lang="en-US" dirty="0" smtClean="0"/>
              <a:t>Temperature-Grove DHT 22</a:t>
            </a:r>
          </a:p>
          <a:p>
            <a:pPr marL="0" indent="0">
              <a:buFont typeface="Wingdings 3" panose="05040102010807070707" pitchFamily="18" charset="2"/>
              <a:buNone/>
            </a:pPr>
            <a:r>
              <a:rPr lang="en-US" dirty="0" smtClean="0"/>
              <a:t>     (digital humidity and temperature),</a:t>
            </a:r>
          </a:p>
          <a:p>
            <a:pPr marL="0" indent="0">
              <a:buFont typeface="Wingdings 3" panose="05040102010807070707" pitchFamily="18" charset="2"/>
              <a:buNone/>
            </a:pPr>
            <a:r>
              <a:rPr lang="en-US" dirty="0" smtClean="0"/>
              <a:t>      DS18B20</a:t>
            </a:r>
          </a:p>
        </p:txBody>
      </p:sp>
      <p:pic>
        <p:nvPicPr>
          <p:cNvPr id="9" name="Picture 8"/>
          <p:cNvPicPr>
            <a:picLocks noChangeAspect="1"/>
          </p:cNvPicPr>
          <p:nvPr>
            <p:custDataLst>
              <p:tags r:id="rId9"/>
            </p:custDataLst>
          </p:nvPr>
        </p:nvPicPr>
        <p:blipFill>
          <a:blip r:embed="rId13">
            <a:extLst>
              <a:ext uri="{28A0092B-C50C-407E-A947-70E740481C1C}">
                <a14:useLocalDpi xmlns:a14="http://schemas.microsoft.com/office/drawing/2010/main" val="0"/>
              </a:ext>
            </a:extLst>
          </a:blip>
          <a:stretch>
            <a:fillRect/>
          </a:stretch>
        </p:blipFill>
        <p:spPr>
          <a:xfrm>
            <a:off x="8216253" y="3496347"/>
            <a:ext cx="2316480" cy="1809750"/>
          </a:xfrm>
          <a:prstGeom prst="rect">
            <a:avLst/>
          </a:prstGeom>
        </p:spPr>
      </p:pic>
      <p:pic>
        <p:nvPicPr>
          <p:cNvPr id="10" name="Picture 9"/>
          <p:cNvPicPr>
            <a:picLocks noChangeAspect="1"/>
          </p:cNvPicPr>
          <p:nvPr>
            <p:custDataLst>
              <p:tags r:id="rId10"/>
            </p:custDataLst>
          </p:nvPr>
        </p:nvPicPr>
        <p:blipFill>
          <a:blip r:embed="rId14">
            <a:extLst>
              <a:ext uri="{28A0092B-C50C-407E-A947-70E740481C1C}">
                <a14:useLocalDpi xmlns:a14="http://schemas.microsoft.com/office/drawing/2010/main" val="0"/>
              </a:ext>
            </a:extLst>
          </a:blip>
          <a:stretch>
            <a:fillRect/>
          </a:stretch>
        </p:blipFill>
        <p:spPr>
          <a:xfrm>
            <a:off x="8407706" y="852978"/>
            <a:ext cx="1933575" cy="2209800"/>
          </a:xfrm>
          <a:prstGeom prst="rect">
            <a:avLst/>
          </a:prstGeom>
        </p:spPr>
      </p:pic>
      <p:pic>
        <p:nvPicPr>
          <p:cNvPr id="11" name="Picture 10"/>
          <p:cNvPicPr>
            <a:picLocks noChangeAspect="1"/>
          </p:cNvPicPr>
          <p:nvPr>
            <p:custDataLst>
              <p:tags r:id="rId11"/>
            </p:custDataLst>
          </p:nvPr>
        </p:nvPicPr>
        <p:blipFill>
          <a:blip r:embed="rId15">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p14="http://schemas.microsoft.com/office/powerpoint/2010/main" val="3594820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12</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Title 1"/>
          <p:cNvSpPr txBox="1">
            <a:spLocks/>
          </p:cNvSpPr>
          <p:nvPr>
            <p:custDataLst>
              <p:tags r:id="rId7"/>
            </p:custDataLst>
          </p:nvPr>
        </p:nvSpPr>
        <p:spPr>
          <a:xfrm>
            <a:off x="1330036" y="846694"/>
            <a:ext cx="8720798" cy="1084321"/>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gn="ctr"/>
            <a:r>
              <a:rPr lang="en-US" sz="3000" b="1" dirty="0" smtClean="0"/>
              <a:t> Devices</a:t>
            </a:r>
            <a:endParaRPr lang="en-US" sz="3000" b="1" dirty="0"/>
          </a:p>
        </p:txBody>
      </p:sp>
      <p:pic>
        <p:nvPicPr>
          <p:cNvPr id="8" name="Picture 7"/>
          <p:cNvPicPr>
            <a:picLocks noChangeAspect="1"/>
          </p:cNvPicPr>
          <p:nvPr>
            <p:custDataLst>
              <p:tags r:id="rId8"/>
            </p:custDataLst>
          </p:nvPr>
        </p:nvPicPr>
        <p:blipFill rotWithShape="1">
          <a:blip r:embed="rId17" cstate="print">
            <a:extLst>
              <a:ext uri="{28A0092B-C50C-407E-A947-70E740481C1C}">
                <a14:useLocalDpi xmlns:a14="http://schemas.microsoft.com/office/drawing/2010/main" val="0"/>
              </a:ext>
            </a:extLst>
          </a:blip>
          <a:srcRect l="5693" t="9317"/>
          <a:stretch/>
        </p:blipFill>
        <p:spPr>
          <a:xfrm>
            <a:off x="8686253" y="2764086"/>
            <a:ext cx="2072071" cy="1992447"/>
          </a:xfrm>
          <a:prstGeom prst="rect">
            <a:avLst/>
          </a:prstGeom>
        </p:spPr>
      </p:pic>
      <p:pic>
        <p:nvPicPr>
          <p:cNvPr id="9" name="Picture 8"/>
          <p:cNvPicPr>
            <a:picLocks noChangeAspect="1"/>
          </p:cNvPicPr>
          <p:nvPr>
            <p:custDataLst>
              <p:tags r:id="rId9"/>
            </p:custDataLst>
          </p:nvPr>
        </p:nvPicPr>
        <p:blipFill>
          <a:blip r:embed="rId18">
            <a:extLst>
              <a:ext uri="{28A0092B-C50C-407E-A947-70E740481C1C}">
                <a14:useLocalDpi xmlns:a14="http://schemas.microsoft.com/office/drawing/2010/main" val="0"/>
              </a:ext>
            </a:extLst>
          </a:blip>
          <a:stretch>
            <a:fillRect/>
          </a:stretch>
        </p:blipFill>
        <p:spPr>
          <a:xfrm>
            <a:off x="482226" y="2960973"/>
            <a:ext cx="3048000" cy="2164080"/>
          </a:xfrm>
          <a:prstGeom prst="rect">
            <a:avLst/>
          </a:prstGeom>
        </p:spPr>
      </p:pic>
      <p:pic>
        <p:nvPicPr>
          <p:cNvPr id="10" name="Picture 9"/>
          <p:cNvPicPr>
            <a:picLocks noChangeAspect="1"/>
          </p:cNvPicPr>
          <p:nvPr>
            <p:custDataLst>
              <p:tags r:id="rId10"/>
            </p:custDataLst>
          </p:nvPr>
        </p:nvPicPr>
        <p:blipFill>
          <a:blip r:embed="rId19" cstate="print">
            <a:extLst>
              <a:ext uri="{28A0092B-C50C-407E-A947-70E740481C1C}">
                <a14:useLocalDpi xmlns:a14="http://schemas.microsoft.com/office/drawing/2010/main" val="0"/>
              </a:ext>
            </a:extLst>
          </a:blip>
          <a:stretch>
            <a:fillRect/>
          </a:stretch>
        </p:blipFill>
        <p:spPr>
          <a:xfrm>
            <a:off x="4729320" y="2830035"/>
            <a:ext cx="2061347" cy="2061347"/>
          </a:xfrm>
          <a:prstGeom prst="rect">
            <a:avLst/>
          </a:prstGeom>
        </p:spPr>
      </p:pic>
      <p:sp>
        <p:nvSpPr>
          <p:cNvPr id="11" name="Content Placeholder 9"/>
          <p:cNvSpPr txBox="1">
            <a:spLocks/>
          </p:cNvSpPr>
          <p:nvPr>
            <p:custDataLst>
              <p:tags r:id="rId11"/>
            </p:custDataLst>
          </p:nvPr>
        </p:nvSpPr>
        <p:spPr>
          <a:xfrm>
            <a:off x="1103312" y="2120296"/>
            <a:ext cx="8946541" cy="840678"/>
          </a:xfrm>
          <a:prstGeom prst="rect">
            <a:avLst/>
          </a:prstGeom>
        </p:spPr>
        <p:txBody>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r>
              <a:rPr lang="en-US" dirty="0" err="1" smtClean="0"/>
              <a:t>Usb</a:t>
            </a:r>
            <a:r>
              <a:rPr lang="en-US" dirty="0" smtClean="0"/>
              <a:t> camera/pi camera</a:t>
            </a:r>
          </a:p>
          <a:p>
            <a:r>
              <a:rPr lang="en-US" dirty="0" smtClean="0"/>
              <a:t>Push button</a:t>
            </a:r>
            <a:endParaRPr lang="en-US" dirty="0"/>
          </a:p>
        </p:txBody>
      </p:sp>
      <p:sp>
        <p:nvSpPr>
          <p:cNvPr id="12" name="TextBox 11"/>
          <p:cNvSpPr txBox="1"/>
          <p:nvPr>
            <p:custDataLst>
              <p:tags r:id="rId12"/>
            </p:custDataLst>
          </p:nvPr>
        </p:nvSpPr>
        <p:spPr>
          <a:xfrm>
            <a:off x="1233418" y="5072284"/>
            <a:ext cx="1545616" cy="369332"/>
          </a:xfrm>
          <a:prstGeom prst="rect">
            <a:avLst/>
          </a:prstGeom>
          <a:noFill/>
        </p:spPr>
        <p:txBody>
          <a:bodyPr wrap="none" rtlCol="0">
            <a:spAutoFit/>
          </a:bodyPr>
          <a:lstStyle/>
          <a:p>
            <a:r>
              <a:rPr lang="en-US" dirty="0" smtClean="0"/>
              <a:t>Usb camera</a:t>
            </a:r>
            <a:endParaRPr lang="en-US" dirty="0"/>
          </a:p>
        </p:txBody>
      </p:sp>
      <p:sp>
        <p:nvSpPr>
          <p:cNvPr id="14" name="TextBox 13"/>
          <p:cNvSpPr txBox="1"/>
          <p:nvPr>
            <p:custDataLst>
              <p:tags r:id="rId13"/>
            </p:custDataLst>
          </p:nvPr>
        </p:nvSpPr>
        <p:spPr>
          <a:xfrm>
            <a:off x="5169535" y="5125053"/>
            <a:ext cx="1636295" cy="369332"/>
          </a:xfrm>
          <a:prstGeom prst="rect">
            <a:avLst/>
          </a:prstGeom>
          <a:noFill/>
        </p:spPr>
        <p:txBody>
          <a:bodyPr wrap="square" rtlCol="0">
            <a:spAutoFit/>
          </a:bodyPr>
          <a:lstStyle/>
          <a:p>
            <a:r>
              <a:rPr lang="en-US" dirty="0" smtClean="0"/>
              <a:t>Push Button</a:t>
            </a:r>
            <a:endParaRPr lang="en-US" dirty="0"/>
          </a:p>
        </p:txBody>
      </p:sp>
      <p:sp>
        <p:nvSpPr>
          <p:cNvPr id="15" name="TextBox 14"/>
          <p:cNvSpPr txBox="1"/>
          <p:nvPr>
            <p:custDataLst>
              <p:tags r:id="rId14"/>
            </p:custDataLst>
          </p:nvPr>
        </p:nvSpPr>
        <p:spPr>
          <a:xfrm>
            <a:off x="9160683" y="5125053"/>
            <a:ext cx="1369286" cy="369332"/>
          </a:xfrm>
          <a:prstGeom prst="rect">
            <a:avLst/>
          </a:prstGeom>
          <a:noFill/>
        </p:spPr>
        <p:txBody>
          <a:bodyPr wrap="none" rtlCol="0">
            <a:spAutoFit/>
          </a:bodyPr>
          <a:lstStyle/>
          <a:p>
            <a:r>
              <a:rPr lang="en-US" dirty="0" smtClean="0"/>
              <a:t>Pi Camera</a:t>
            </a:r>
            <a:endParaRPr lang="en-US" dirty="0"/>
          </a:p>
        </p:txBody>
      </p:sp>
      <p:pic>
        <p:nvPicPr>
          <p:cNvPr id="16" name="Picture 15"/>
          <p:cNvPicPr>
            <a:picLocks noChangeAspect="1"/>
          </p:cNvPicPr>
          <p:nvPr>
            <p:custDataLst>
              <p:tags r:id="rId15"/>
            </p:custDataLst>
          </p:nvPr>
        </p:nvPicPr>
        <p:blipFill>
          <a:blip r:embed="rId20">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p14="http://schemas.microsoft.com/office/powerpoint/2010/main" val="1218182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13</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Content Placeholder 2"/>
          <p:cNvSpPr txBox="1">
            <a:spLocks/>
          </p:cNvSpPr>
          <p:nvPr>
            <p:custDataLst>
              <p:tags r:id="rId7"/>
            </p:custDataLst>
          </p:nvPr>
        </p:nvSpPr>
        <p:spPr>
          <a:xfrm>
            <a:off x="593090" y="1338391"/>
            <a:ext cx="7096992" cy="3027131"/>
          </a:xfrm>
          <a:prstGeom prst="rect">
            <a:avLst/>
          </a:prstGeom>
        </p:spPr>
        <p:txBody>
          <a:bodyPr>
            <a:normAutofit/>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r>
              <a:rPr lang="en-US" dirty="0" smtClean="0"/>
              <a:t>Push button:</a:t>
            </a:r>
          </a:p>
          <a:p>
            <a:pPr marL="0" indent="0">
              <a:buFont typeface="Wingdings 3" panose="05040102010807070707" pitchFamily="18" charset="2"/>
              <a:buNone/>
            </a:pPr>
            <a:r>
              <a:rPr lang="en-US" dirty="0" smtClean="0"/>
              <a:t>     . A push button is a simple type of switch that controls an action in a machine or some type of process.</a:t>
            </a:r>
          </a:p>
          <a:p>
            <a:pPr marL="0" indent="0">
              <a:buFont typeface="Wingdings 3" panose="05040102010807070707" pitchFamily="18" charset="2"/>
              <a:buNone/>
            </a:pPr>
            <a:r>
              <a:rPr lang="en-US" dirty="0" smtClean="0"/>
              <a:t>       . The push button is connected to raspberry pi by using the bread board it acts as a medium between raspberry pi and push button.</a:t>
            </a:r>
            <a:endParaRPr lang="en-US" dirty="0"/>
          </a:p>
        </p:txBody>
      </p:sp>
      <p:pic>
        <p:nvPicPr>
          <p:cNvPr id="8" name="Picture 7"/>
          <p:cNvPicPr>
            <a:picLocks noChangeAspect="1"/>
          </p:cNvPicPr>
          <p:nvPr>
            <p:custDataLst>
              <p:tags r:id="rId8"/>
            </p:custDataLst>
          </p:nvPr>
        </p:nvPicPr>
        <p:blipFill>
          <a:blip r:embed="rId11" cstate="print">
            <a:extLst>
              <a:ext uri="{28A0092B-C50C-407E-A947-70E740481C1C}">
                <a14:useLocalDpi xmlns:a14="http://schemas.microsoft.com/office/drawing/2010/main" val="0"/>
              </a:ext>
            </a:extLst>
          </a:blip>
          <a:stretch>
            <a:fillRect/>
          </a:stretch>
        </p:blipFill>
        <p:spPr>
          <a:xfrm rot="5400000">
            <a:off x="6925352" y="1147515"/>
            <a:ext cx="4596594" cy="3196274"/>
          </a:xfrm>
          <a:prstGeom prst="rect">
            <a:avLst/>
          </a:prstGeom>
        </p:spPr>
      </p:pic>
      <p:pic>
        <p:nvPicPr>
          <p:cNvPr id="9" name="Picture 8"/>
          <p:cNvPicPr>
            <a:picLocks noChangeAspect="1"/>
          </p:cNvPicPr>
          <p:nvPr>
            <p:custDataLst>
              <p:tags r:id="rId9"/>
            </p:custDataLst>
          </p:nvPr>
        </p:nvPicPr>
        <p:blipFill>
          <a:blip r:embed="rId12">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p14="http://schemas.microsoft.com/office/powerpoint/2010/main" val="11599520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14</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Content Placeholder 2"/>
          <p:cNvSpPr txBox="1">
            <a:spLocks/>
          </p:cNvSpPr>
          <p:nvPr>
            <p:custDataLst>
              <p:tags r:id="rId7"/>
            </p:custDataLst>
          </p:nvPr>
        </p:nvSpPr>
        <p:spPr>
          <a:xfrm>
            <a:off x="742783" y="998136"/>
            <a:ext cx="9613436" cy="3446045"/>
          </a:xfrm>
          <a:prstGeom prst="rect">
            <a:avLst/>
          </a:prstGeom>
        </p:spPr>
        <p:txBody>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algn="just"/>
            <a:r>
              <a:rPr lang="en-US" dirty="0" smtClean="0"/>
              <a:t>Web camera:</a:t>
            </a:r>
          </a:p>
          <a:p>
            <a:pPr marL="0" indent="0" algn="just">
              <a:buFont typeface="Wingdings 3" panose="05040102010807070707" pitchFamily="18" charset="2"/>
              <a:buNone/>
            </a:pPr>
            <a:r>
              <a:rPr lang="en-US" dirty="0" smtClean="0"/>
              <a:t>  . A webcam is a small digital video camera directly or indirectly connected to a computer or a computer network.</a:t>
            </a:r>
          </a:p>
          <a:p>
            <a:pPr marL="0" indent="0" algn="just">
              <a:buFont typeface="Wingdings 3" panose="05040102010807070707" pitchFamily="18" charset="2"/>
              <a:buNone/>
            </a:pPr>
            <a:r>
              <a:rPr lang="en-US" dirty="0" smtClean="0"/>
              <a:t>     . To install the web camera libraries in raspberry pi by using the following command.</a:t>
            </a:r>
          </a:p>
          <a:p>
            <a:pPr marL="0" indent="0" algn="just">
              <a:buFont typeface="Wingdings 3" panose="05040102010807070707" pitchFamily="18" charset="2"/>
              <a:buNone/>
            </a:pPr>
            <a:r>
              <a:rPr lang="en-US" dirty="0" smtClean="0"/>
              <a:t>                                       </a:t>
            </a:r>
            <a:r>
              <a:rPr lang="en-US" b="1" dirty="0" smtClean="0"/>
              <a:t>sudo apt-get  install fswebcam</a:t>
            </a:r>
          </a:p>
          <a:p>
            <a:pPr marL="0" indent="0" algn="just">
              <a:buFont typeface="Wingdings 3" panose="05040102010807070707" pitchFamily="18" charset="2"/>
              <a:buNone/>
            </a:pPr>
            <a:r>
              <a:rPr lang="en-US" dirty="0" smtClean="0"/>
              <a:t>      . The picture will be taken by using webcam and saved to the file name as we specified.</a:t>
            </a:r>
          </a:p>
          <a:p>
            <a:pPr marL="0" indent="0" algn="just">
              <a:buFont typeface="Wingdings 3" panose="05040102010807070707" pitchFamily="18" charset="2"/>
              <a:buNone/>
            </a:pPr>
            <a:r>
              <a:rPr lang="en-US" dirty="0" smtClean="0"/>
              <a:t>                                 </a:t>
            </a:r>
            <a:r>
              <a:rPr lang="en-US" b="1" dirty="0" smtClean="0"/>
              <a:t>fswebcam image.jpg</a:t>
            </a:r>
          </a:p>
        </p:txBody>
      </p:sp>
      <p:pic>
        <p:nvPicPr>
          <p:cNvPr id="8" name="Picture 7"/>
          <p:cNvPicPr>
            <a:picLocks noChangeAspect="1"/>
          </p:cNvPicPr>
          <p:nvPr>
            <p:custDataLst>
              <p:tags r:id="rId8"/>
            </p:custDataLst>
          </p:nvPr>
        </p:nvPicPr>
        <p:blipFill>
          <a:blip r:embed="rId10">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p14="http://schemas.microsoft.com/office/powerpoint/2010/main" val="3902671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15</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Rectangle 6"/>
          <p:cNvSpPr/>
          <p:nvPr>
            <p:custDataLst>
              <p:tags r:id="rId7"/>
            </p:custDataLst>
          </p:nvPr>
        </p:nvSpPr>
        <p:spPr>
          <a:xfrm>
            <a:off x="773164" y="1128174"/>
            <a:ext cx="10315575" cy="4001095"/>
          </a:xfrm>
          <a:prstGeom prst="rect">
            <a:avLst/>
          </a:prstGeom>
        </p:spPr>
        <p:txBody>
          <a:bodyPr wrap="square">
            <a:spAutoFit/>
          </a:bodyPr>
          <a:lstStyle/>
          <a:p>
            <a:r>
              <a:rPr lang="en-US" dirty="0"/>
              <a:t>Web camera:</a:t>
            </a:r>
          </a:p>
          <a:p>
            <a:r>
              <a:rPr lang="en-US" dirty="0" smtClean="0"/>
              <a:t>. </a:t>
            </a:r>
            <a:r>
              <a:rPr lang="en-US" dirty="0"/>
              <a:t>To specify the resolution of webcam by using the following command</a:t>
            </a:r>
            <a:r>
              <a:rPr lang="en-US" dirty="0" smtClean="0"/>
              <a:t>.</a:t>
            </a:r>
            <a:endParaRPr lang="en-US" dirty="0"/>
          </a:p>
          <a:p>
            <a:r>
              <a:rPr lang="en-US" dirty="0"/>
              <a:t>                    </a:t>
            </a:r>
            <a:r>
              <a:rPr lang="en-US" b="1" dirty="0"/>
              <a:t>fswebcam  –r  1280*720  image.jpg</a:t>
            </a:r>
            <a:r>
              <a:rPr lang="en-US" dirty="0"/>
              <a:t> </a:t>
            </a:r>
            <a:endParaRPr lang="en-US" dirty="0" smtClean="0"/>
          </a:p>
          <a:p>
            <a:endParaRPr lang="en-US" dirty="0" smtClean="0"/>
          </a:p>
          <a:p>
            <a:pPr marL="285750" indent="-285750">
              <a:buFont typeface="Arial" panose="020B0604020202020204" pitchFamily="34" charset="0"/>
              <a:buChar char="•"/>
            </a:pPr>
            <a:r>
              <a:rPr lang="en-US" dirty="0" smtClean="0"/>
              <a:t>Installing motion lib</a:t>
            </a:r>
          </a:p>
          <a:p>
            <a:r>
              <a:rPr lang="en-US" dirty="0"/>
              <a:t> </a:t>
            </a:r>
            <a:r>
              <a:rPr lang="en-US" dirty="0" smtClean="0"/>
              <a:t>                    </a:t>
            </a:r>
            <a:r>
              <a:rPr lang="en-US" b="1" dirty="0" smtClean="0"/>
              <a:t>sudo apt-get install motion</a:t>
            </a:r>
          </a:p>
          <a:p>
            <a:endParaRPr lang="en-US" b="1" dirty="0"/>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Installing smtp lib</a:t>
            </a:r>
          </a:p>
          <a:p>
            <a:r>
              <a:rPr lang="en-US" dirty="0" smtClean="0"/>
              <a:t>                      </a:t>
            </a:r>
            <a:r>
              <a:rPr lang="en-US" b="1" dirty="0" smtClean="0"/>
              <a:t>sudo apt-get install ssmtp</a:t>
            </a:r>
          </a:p>
          <a:p>
            <a:endParaRPr lang="en-US" b="1" dirty="0"/>
          </a:p>
          <a:p>
            <a:endParaRPr lang="en-US" sz="2800" dirty="0"/>
          </a:p>
          <a:p>
            <a:endParaRPr lang="en-US" sz="2800" dirty="0"/>
          </a:p>
          <a:p>
            <a:endParaRPr lang="en-US" dirty="0"/>
          </a:p>
        </p:txBody>
      </p:sp>
      <p:pic>
        <p:nvPicPr>
          <p:cNvPr id="8" name="Picture 7"/>
          <p:cNvPicPr>
            <a:picLocks noChangeAspect="1"/>
          </p:cNvPicPr>
          <p:nvPr>
            <p:custDataLst>
              <p:tags r:id="rId8"/>
            </p:custDataLst>
          </p:nvPr>
        </p:nvPicPr>
        <p:blipFill>
          <a:blip r:embed="rId10">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p14="http://schemas.microsoft.com/office/powerpoint/2010/main" val="11912460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16</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Title 1"/>
          <p:cNvSpPr txBox="1">
            <a:spLocks/>
          </p:cNvSpPr>
          <p:nvPr>
            <p:custDataLst>
              <p:tags r:id="rId7"/>
            </p:custDataLst>
          </p:nvPr>
        </p:nvSpPr>
        <p:spPr>
          <a:xfrm>
            <a:off x="646111" y="452718"/>
            <a:ext cx="9404723" cy="700673"/>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gn="ctr"/>
            <a:r>
              <a:rPr lang="en-US" sz="3000" b="1" dirty="0" smtClean="0"/>
              <a:t>Android App</a:t>
            </a:r>
            <a:endParaRPr lang="en-US" sz="3000" b="1" dirty="0"/>
          </a:p>
        </p:txBody>
      </p:sp>
      <p:pic>
        <p:nvPicPr>
          <p:cNvPr id="8" name="Picture 7"/>
          <p:cNvPicPr>
            <a:picLocks noChangeAspect="1"/>
          </p:cNvPicPr>
          <p:nvPr>
            <p:custDataLst>
              <p:tags r:id="rId8"/>
            </p:custDataLst>
          </p:nvPr>
        </p:nvPicPr>
        <p:blipFill>
          <a:blip r:embed="rId14">
            <a:extLst>
              <a:ext uri="{28A0092B-C50C-407E-A947-70E740481C1C}">
                <a14:useLocalDpi xmlns:a14="http://schemas.microsoft.com/office/drawing/2010/main" val="0"/>
              </a:ext>
            </a:extLst>
          </a:blip>
          <a:stretch>
            <a:fillRect/>
          </a:stretch>
        </p:blipFill>
        <p:spPr>
          <a:xfrm>
            <a:off x="3289537" y="1469524"/>
            <a:ext cx="2022780" cy="3778401"/>
          </a:xfrm>
          <a:prstGeom prst="rect">
            <a:avLst/>
          </a:prstGeom>
        </p:spPr>
      </p:pic>
      <p:pic>
        <p:nvPicPr>
          <p:cNvPr id="9" name="Picture 8"/>
          <p:cNvPicPr>
            <a:picLocks noChangeAspect="1"/>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8438002" y="1468894"/>
            <a:ext cx="2106127" cy="3779031"/>
          </a:xfrm>
          <a:prstGeom prst="rect">
            <a:avLst/>
          </a:prstGeom>
        </p:spPr>
      </p:pic>
      <p:pic>
        <p:nvPicPr>
          <p:cNvPr id="10" name="Picture 9"/>
          <p:cNvPicPr>
            <a:picLocks noChangeAspect="1"/>
          </p:cNvPicPr>
          <p:nvPr>
            <p:custDataLst>
              <p:tags r:id="rId10"/>
            </p:custDataLst>
          </p:nvPr>
        </p:nvPicPr>
        <p:blipFill>
          <a:blip r:embed="rId16">
            <a:extLst>
              <a:ext uri="{28A0092B-C50C-407E-A947-70E740481C1C}">
                <a14:useLocalDpi xmlns:a14="http://schemas.microsoft.com/office/drawing/2010/main" val="0"/>
              </a:ext>
            </a:extLst>
          </a:blip>
          <a:stretch>
            <a:fillRect/>
          </a:stretch>
        </p:blipFill>
        <p:spPr>
          <a:xfrm>
            <a:off x="5844975" y="1469524"/>
            <a:ext cx="2066930" cy="3778401"/>
          </a:xfrm>
          <a:prstGeom prst="rect">
            <a:avLst/>
          </a:prstGeom>
        </p:spPr>
      </p:pic>
      <p:pic>
        <p:nvPicPr>
          <p:cNvPr id="11" name="Picture 10"/>
          <p:cNvPicPr>
            <a:picLocks noChangeAspect="1"/>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773379" y="1469525"/>
            <a:ext cx="2097640" cy="3778400"/>
          </a:xfrm>
          <a:prstGeom prst="rect">
            <a:avLst/>
          </a:prstGeom>
        </p:spPr>
      </p:pic>
      <p:pic>
        <p:nvPicPr>
          <p:cNvPr id="12" name="Picture 11"/>
          <p:cNvPicPr>
            <a:picLocks noChangeAspect="1"/>
          </p:cNvPicPr>
          <p:nvPr>
            <p:custDataLst>
              <p:tags r:id="rId12"/>
            </p:custDataLst>
          </p:nvPr>
        </p:nvPicPr>
        <p:blipFill>
          <a:blip r:embed="rId18">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p14="http://schemas.microsoft.com/office/powerpoint/2010/main" val="11519127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17</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pic>
        <p:nvPicPr>
          <p:cNvPr id="7" name="Picture 6"/>
          <p:cNvPicPr>
            <a:picLocks noChangeAspect="1"/>
          </p:cNvPicPr>
          <p:nvPr>
            <p:custDataLst>
              <p:tags r:id="rId7"/>
            </p:custDataLst>
          </p:nvPr>
        </p:nvPicPr>
        <p:blipFill>
          <a:blip r:embed="rId11" cstate="print">
            <a:extLst>
              <a:ext uri="{28A0092B-C50C-407E-A947-70E740481C1C}">
                <a14:useLocalDpi xmlns:a14="http://schemas.microsoft.com/office/drawing/2010/main" val="0"/>
              </a:ext>
            </a:extLst>
          </a:blip>
          <a:stretch>
            <a:fillRect/>
          </a:stretch>
        </p:blipFill>
        <p:spPr>
          <a:xfrm>
            <a:off x="3726737" y="1036320"/>
            <a:ext cx="3529469" cy="4217933"/>
          </a:xfrm>
          <a:prstGeom prst="rect">
            <a:avLst/>
          </a:prstGeom>
        </p:spPr>
      </p:pic>
      <p:sp>
        <p:nvSpPr>
          <p:cNvPr id="8" name="TextBox 7"/>
          <p:cNvSpPr txBox="1"/>
          <p:nvPr>
            <p:custDataLst>
              <p:tags r:id="rId8"/>
            </p:custDataLst>
          </p:nvPr>
        </p:nvSpPr>
        <p:spPr>
          <a:xfrm>
            <a:off x="4203445" y="470137"/>
            <a:ext cx="2576051" cy="490764"/>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3000" b="1" i="0" u="none" strike="noStrike" kern="0" cap="none" spc="0" normalizeH="0" baseline="0" noProof="0" dirty="0" smtClean="0">
                <a:ln>
                  <a:noFill/>
                </a:ln>
                <a:solidFill>
                  <a:srgbClr val="000000"/>
                </a:solidFill>
                <a:effectLst/>
                <a:uLnTx/>
                <a:uFillTx/>
              </a:rPr>
              <a:t>Final product</a:t>
            </a:r>
            <a:endParaRPr kumimoji="0" lang="en-GB" sz="3000" b="1" i="0" u="none" strike="noStrike" kern="0" cap="none" spc="0" normalizeH="0" baseline="0" noProof="0" dirty="0" smtClean="0">
              <a:ln>
                <a:noFill/>
              </a:ln>
              <a:solidFill>
                <a:srgbClr val="000000"/>
              </a:solidFill>
              <a:effectLst/>
              <a:uLnTx/>
              <a:uFillTx/>
            </a:endParaRPr>
          </a:p>
        </p:txBody>
      </p:sp>
    </p:spTree>
    <p:custDataLst>
      <p:tags r:id="rId1"/>
    </p:custDataLst>
    <p:extLst>
      <p:ext uri="{BB962C8B-B14F-4D97-AF65-F5344CB8AC3E}">
        <p14:creationId xmlns:p14="http://schemas.microsoft.com/office/powerpoint/2010/main" val="3880715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18</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Content Placeholder 2"/>
          <p:cNvSpPr txBox="1">
            <a:spLocks/>
          </p:cNvSpPr>
          <p:nvPr>
            <p:custDataLst>
              <p:tags r:id="rId7"/>
            </p:custDataLst>
          </p:nvPr>
        </p:nvSpPr>
        <p:spPr>
          <a:xfrm>
            <a:off x="1103312" y="2052918"/>
            <a:ext cx="8946541" cy="4195481"/>
          </a:xfrm>
          <a:prstGeom prst="rect">
            <a:avLst/>
          </a:prstGeom>
        </p:spPr>
        <p:txBody>
          <a:bodyPr>
            <a:normAutofit/>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marL="0" indent="0">
              <a:buFont typeface="Wingdings 3" panose="05040102010807070707" pitchFamily="18" charset="2"/>
              <a:buNone/>
            </a:pPr>
            <a:r>
              <a:rPr lang="en-US" sz="6000" dirty="0" smtClean="0"/>
              <a:t>   		  THANK YOU</a:t>
            </a:r>
            <a:endParaRPr lang="en-US" sz="6000" dirty="0"/>
          </a:p>
        </p:txBody>
      </p:sp>
      <p:pic>
        <p:nvPicPr>
          <p:cNvPr id="8" name="Picture 7"/>
          <p:cNvPicPr>
            <a:picLocks noChangeAspect="1"/>
          </p:cNvPicPr>
          <p:nvPr>
            <p:custDataLst>
              <p:tags r:id="rId8"/>
            </p:custDataLst>
          </p:nvPr>
        </p:nvPicPr>
        <p:blipFill>
          <a:blip r:embed="rId10">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p14="http://schemas.microsoft.com/office/powerpoint/2010/main" val="448678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19</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Tree>
    <p:custDataLst>
      <p:tags r:id="rId1"/>
    </p:custDataLst>
    <p:extLst>
      <p:ext uri="{BB962C8B-B14F-4D97-AF65-F5344CB8AC3E}">
        <p14:creationId xmlns:p14="http://schemas.microsoft.com/office/powerpoint/2010/main" val="2583836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Title 3"/>
          <p:cNvSpPr txBox="1">
            <a:spLocks/>
          </p:cNvSpPr>
          <p:nvPr>
            <p:custDataLst>
              <p:tags r:id="rId7"/>
            </p:custDataLst>
          </p:nvPr>
        </p:nvSpPr>
        <p:spPr>
          <a:xfrm>
            <a:off x="645130" y="973759"/>
            <a:ext cx="9404723" cy="551768"/>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gn="ctr"/>
            <a:r>
              <a:rPr lang="en-IN" sz="3000" b="1" dirty="0" smtClean="0"/>
              <a:t>CONTENTS</a:t>
            </a:r>
            <a:endParaRPr lang="en-US" sz="3000" dirty="0"/>
          </a:p>
        </p:txBody>
      </p:sp>
      <p:sp>
        <p:nvSpPr>
          <p:cNvPr id="8" name="Content Placeholder 4"/>
          <p:cNvSpPr txBox="1">
            <a:spLocks/>
          </p:cNvSpPr>
          <p:nvPr>
            <p:custDataLst>
              <p:tags r:id="rId8"/>
            </p:custDataLst>
          </p:nvPr>
        </p:nvSpPr>
        <p:spPr>
          <a:xfrm>
            <a:off x="1103312" y="2052918"/>
            <a:ext cx="8946541" cy="4195481"/>
          </a:xfrm>
          <a:prstGeom prst="rect">
            <a:avLst/>
          </a:prstGeom>
        </p:spPr>
        <p:txBody>
          <a:bodyPr>
            <a:normAutofit/>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r>
              <a:rPr lang="en-IN" dirty="0" smtClean="0"/>
              <a:t>INTRODUCTION</a:t>
            </a:r>
          </a:p>
          <a:p>
            <a:r>
              <a:rPr lang="en-IN" dirty="0" smtClean="0"/>
              <a:t>ABOUT THE PROJECT</a:t>
            </a:r>
          </a:p>
          <a:p>
            <a:r>
              <a:rPr lang="en-IN" dirty="0" smtClean="0"/>
              <a:t>USE CASES</a:t>
            </a:r>
          </a:p>
          <a:p>
            <a:r>
              <a:rPr lang="en-IN" dirty="0" smtClean="0"/>
              <a:t>BLOCK DIAGRAM</a:t>
            </a:r>
          </a:p>
          <a:p>
            <a:r>
              <a:rPr lang="en-IN" dirty="0" smtClean="0"/>
              <a:t>REQUIREMENT</a:t>
            </a:r>
          </a:p>
          <a:p>
            <a:r>
              <a:rPr lang="en-IN" dirty="0" smtClean="0"/>
              <a:t>ANDROID APP</a:t>
            </a:r>
          </a:p>
          <a:p>
            <a:r>
              <a:rPr lang="en-IN" dirty="0" smtClean="0"/>
              <a:t>FINAL PRODUCT</a:t>
            </a:r>
            <a:r>
              <a:rPr lang="en-IN" dirty="0" smtClean="0"/>
              <a:t/>
            </a:r>
            <a:br>
              <a:rPr lang="en-IN" dirty="0" smtClean="0"/>
            </a:br>
            <a:r>
              <a:rPr lang="en-IN" dirty="0" smtClean="0"/>
              <a:t/>
            </a:r>
            <a:br>
              <a:rPr lang="en-IN" dirty="0" smtClean="0"/>
            </a:br>
            <a:endParaRPr lang="en-US" dirty="0"/>
          </a:p>
        </p:txBody>
      </p:sp>
      <p:pic>
        <p:nvPicPr>
          <p:cNvPr id="9" name="Picture 8"/>
          <p:cNvPicPr>
            <a:picLocks noChangeAspect="1"/>
          </p:cNvPicPr>
          <p:nvPr>
            <p:custDataLst>
              <p:tags r:id="rId9"/>
            </p:custDataLst>
          </p:nvPr>
        </p:nvPicPr>
        <p:blipFill>
          <a:blip r:embed="rId11">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p14="http://schemas.microsoft.com/office/powerpoint/2010/main" val="4145214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3</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Title 1"/>
          <p:cNvSpPr txBox="1">
            <a:spLocks/>
          </p:cNvSpPr>
          <p:nvPr>
            <p:custDataLst>
              <p:tags r:id="rId7"/>
            </p:custDataLst>
          </p:nvPr>
        </p:nvSpPr>
        <p:spPr>
          <a:xfrm>
            <a:off x="-72735" y="1454726"/>
            <a:ext cx="10123570" cy="779319"/>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gn="ctr"/>
            <a:r>
              <a:rPr lang="en-US" sz="3000" b="1" dirty="0" smtClean="0"/>
              <a:t>      Introduction</a:t>
            </a:r>
            <a:br>
              <a:rPr lang="en-US" sz="3000" b="1" dirty="0" smtClean="0"/>
            </a:br>
            <a:endParaRPr lang="en-US" sz="3000" b="1" dirty="0"/>
          </a:p>
        </p:txBody>
      </p:sp>
      <p:sp>
        <p:nvSpPr>
          <p:cNvPr id="8" name="Content Placeholder 8"/>
          <p:cNvSpPr txBox="1">
            <a:spLocks/>
          </p:cNvSpPr>
          <p:nvPr>
            <p:custDataLst>
              <p:tags r:id="rId8"/>
            </p:custDataLst>
          </p:nvPr>
        </p:nvSpPr>
        <p:spPr>
          <a:xfrm>
            <a:off x="519545" y="2750681"/>
            <a:ext cx="9748517" cy="2912917"/>
          </a:xfrm>
          <a:prstGeom prst="rect">
            <a:avLst/>
          </a:prstGeom>
        </p:spPr>
        <p:txBody>
          <a:bodyPr>
            <a:normAutofit/>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algn="just">
              <a:buFont typeface="Wingdings" panose="05000000000000000000" pitchFamily="2" charset="2"/>
              <a:buChar char="Ø"/>
            </a:pPr>
            <a:r>
              <a:rPr lang="en-US" smtClean="0"/>
              <a:t>Internet means connecting a computer to any other computer anywhere in the world via dedicated routers and servers.</a:t>
            </a:r>
          </a:p>
          <a:p>
            <a:pPr algn="just">
              <a:buFont typeface="Wingdings" panose="05000000000000000000" pitchFamily="2" charset="2"/>
              <a:buChar char="Ø"/>
            </a:pPr>
            <a:r>
              <a:rPr lang="en-US" smtClean="0">
                <a:ea typeface="Arial Unicode MS" panose="020B0604020202020204" pitchFamily="34" charset="-128"/>
                <a:cs typeface="Arial Unicode MS" panose="020B0604020202020204" pitchFamily="34" charset="-128"/>
              </a:rPr>
              <a:t>Smart home technology gives you ultimate control over your home for in by automating for instance the lighting system, dimming , electrical appliances, audio and security systems.</a:t>
            </a:r>
          </a:p>
          <a:p>
            <a:pPr algn="just">
              <a:buFont typeface="Wingdings" panose="05000000000000000000" pitchFamily="2" charset="2"/>
              <a:buChar char="Ø"/>
            </a:pPr>
            <a:endParaRPr lang="en-US" smtClean="0"/>
          </a:p>
          <a:p>
            <a:pPr marL="0" indent="0">
              <a:buFont typeface="Wingdings 3" panose="05040102010807070707" pitchFamily="18" charset="2"/>
              <a:buNone/>
            </a:pPr>
            <a:endParaRPr lang="en-US" dirty="0" smtClean="0"/>
          </a:p>
        </p:txBody>
      </p:sp>
      <p:pic>
        <p:nvPicPr>
          <p:cNvPr id="9" name="Picture 8"/>
          <p:cNvPicPr>
            <a:picLocks noChangeAspect="1"/>
          </p:cNvPicPr>
          <p:nvPr>
            <p:custDataLst>
              <p:tags r:id="rId9"/>
            </p:custDataLst>
          </p:nvPr>
        </p:nvPicPr>
        <p:blipFill>
          <a:blip r:embed="rId11">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p14="http://schemas.microsoft.com/office/powerpoint/2010/main" val="1005623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4</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Title 1"/>
          <p:cNvSpPr txBox="1">
            <a:spLocks/>
          </p:cNvSpPr>
          <p:nvPr>
            <p:custDataLst>
              <p:tags r:id="rId7"/>
            </p:custDataLst>
          </p:nvPr>
        </p:nvSpPr>
        <p:spPr>
          <a:xfrm>
            <a:off x="1278082" y="998136"/>
            <a:ext cx="8814316" cy="1011584"/>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gn="ctr"/>
            <a:r>
              <a:rPr lang="en-US" sz="3000" b="1" dirty="0" smtClean="0"/>
              <a:t>INTERNET OF THINGS</a:t>
            </a:r>
            <a:endParaRPr lang="en-US" sz="3000" b="1" dirty="0"/>
          </a:p>
        </p:txBody>
      </p:sp>
      <p:sp>
        <p:nvSpPr>
          <p:cNvPr id="8" name="Content Placeholder 2"/>
          <p:cNvSpPr txBox="1">
            <a:spLocks/>
          </p:cNvSpPr>
          <p:nvPr>
            <p:custDataLst>
              <p:tags r:id="rId8"/>
            </p:custDataLst>
          </p:nvPr>
        </p:nvSpPr>
        <p:spPr>
          <a:xfrm>
            <a:off x="1103312" y="2052918"/>
            <a:ext cx="9515920" cy="4195481"/>
          </a:xfrm>
          <a:prstGeom prst="rect">
            <a:avLst/>
          </a:prstGeom>
        </p:spPr>
        <p:txBody>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marL="0" indent="0">
              <a:buFont typeface="Wingdings 3" panose="05040102010807070707" pitchFamily="18" charset="2"/>
              <a:buNone/>
            </a:pPr>
            <a:endParaRPr lang="en-US" smtClean="0"/>
          </a:p>
          <a:p>
            <a:pPr>
              <a:buFont typeface="Wingdings" panose="05000000000000000000" pitchFamily="2" charset="2"/>
              <a:buChar char="Ø"/>
            </a:pPr>
            <a:r>
              <a:rPr lang="en-US" smtClean="0"/>
              <a:t>Internet is not only just connecting people but also connecting things.</a:t>
            </a:r>
          </a:p>
          <a:p>
            <a:pPr>
              <a:buFont typeface="Wingdings" panose="05000000000000000000" pitchFamily="2" charset="2"/>
              <a:buChar char="Ø"/>
            </a:pPr>
            <a:r>
              <a:rPr lang="en-US" smtClean="0"/>
              <a:t>IOT is a system of interrelated computing devices ,mechanical devices.</a:t>
            </a:r>
          </a:p>
          <a:p>
            <a:pPr>
              <a:buFont typeface="Wingdings" panose="05000000000000000000" pitchFamily="2" charset="2"/>
              <a:buChar char="Ø"/>
            </a:pPr>
            <a:r>
              <a:rPr lang="en-US" smtClean="0"/>
              <a:t>The ability to transfer the data over a network without requiring human to human, human to computer interaction.</a:t>
            </a:r>
            <a:endParaRPr lang="en-US" dirty="0"/>
          </a:p>
        </p:txBody>
      </p:sp>
      <p:pic>
        <p:nvPicPr>
          <p:cNvPr id="9" name="Picture 8"/>
          <p:cNvPicPr>
            <a:picLocks noChangeAspect="1"/>
          </p:cNvPicPr>
          <p:nvPr>
            <p:custDataLst>
              <p:tags r:id="rId9"/>
            </p:custDataLst>
          </p:nvPr>
        </p:nvPicPr>
        <p:blipFill>
          <a:blip r:embed="rId11">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p14="http://schemas.microsoft.com/office/powerpoint/2010/main" val="271270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5</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Title 1"/>
          <p:cNvSpPr txBox="1">
            <a:spLocks/>
          </p:cNvSpPr>
          <p:nvPr>
            <p:custDataLst>
              <p:tags r:id="rId7"/>
            </p:custDataLst>
          </p:nvPr>
        </p:nvSpPr>
        <p:spPr>
          <a:xfrm>
            <a:off x="1600200" y="956148"/>
            <a:ext cx="8450634" cy="453806"/>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gn="ctr"/>
            <a:r>
              <a:rPr lang="en-US" sz="3000" b="1" dirty="0" smtClean="0"/>
              <a:t>About the project</a:t>
            </a:r>
            <a:endParaRPr lang="en-US" sz="3000" b="1" dirty="0"/>
          </a:p>
        </p:txBody>
      </p:sp>
      <p:sp>
        <p:nvSpPr>
          <p:cNvPr id="8" name="Content Placeholder 2"/>
          <p:cNvSpPr txBox="1">
            <a:spLocks/>
          </p:cNvSpPr>
          <p:nvPr>
            <p:custDataLst>
              <p:tags r:id="rId8"/>
            </p:custDataLst>
          </p:nvPr>
        </p:nvSpPr>
        <p:spPr>
          <a:xfrm>
            <a:off x="1104293" y="1853248"/>
            <a:ext cx="8946541" cy="3357849"/>
          </a:xfrm>
          <a:prstGeom prst="rect">
            <a:avLst/>
          </a:prstGeom>
        </p:spPr>
        <p:txBody>
          <a:bodyPr>
            <a:normAutofit fontScale="92500" lnSpcReduction="20000"/>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algn="just"/>
            <a:r>
              <a:rPr lang="en-US" dirty="0" smtClean="0"/>
              <a:t>Objective of this project is to monitor indoor air quality and security in the home .</a:t>
            </a:r>
          </a:p>
          <a:p>
            <a:pPr algn="just"/>
            <a:r>
              <a:rPr lang="en-US" dirty="0" smtClean="0"/>
              <a:t>Our device will able to detect different types of Gases like carbon dioxide, oxygen, LPG in Home.</a:t>
            </a:r>
          </a:p>
          <a:p>
            <a:pPr algn="just"/>
            <a:r>
              <a:rPr lang="en-US" dirty="0" smtClean="0"/>
              <a:t>Home temperature will also be detect by this device.</a:t>
            </a:r>
          </a:p>
          <a:p>
            <a:pPr algn="just"/>
            <a:r>
              <a:rPr lang="en-US" dirty="0" smtClean="0"/>
              <a:t>If the temperature level Exceeds then it will give a notification.</a:t>
            </a:r>
          </a:p>
          <a:p>
            <a:pPr algn="just"/>
            <a:r>
              <a:rPr lang="en-US" dirty="0" smtClean="0">
                <a:ea typeface="Arial Unicode MS" panose="020B0604020202020204" pitchFamily="34" charset="-128"/>
                <a:cs typeface="Arial Unicode MS" panose="020B0604020202020204" pitchFamily="34" charset="-128"/>
              </a:rPr>
              <a:t>When an person visits the home as the door bell is rung by him/her and picture of that person will be snapped immediately ,which can be viewed through an app or mail services</a:t>
            </a:r>
          </a:p>
          <a:p>
            <a:pPr algn="just"/>
            <a:r>
              <a:rPr lang="en-US" dirty="0" smtClean="0"/>
              <a:t>When some motion is detected by the web camera then picture will be snapped.</a:t>
            </a:r>
          </a:p>
          <a:p>
            <a:pPr algn="just"/>
            <a:r>
              <a:rPr lang="en-US" dirty="0" smtClean="0"/>
              <a:t>Features:</a:t>
            </a:r>
          </a:p>
          <a:p>
            <a:pPr lvl="2" algn="just">
              <a:buFont typeface="Arial" panose="020B0604020202020204" pitchFamily="34" charset="0"/>
              <a:buChar char="•"/>
            </a:pPr>
            <a:r>
              <a:rPr lang="en-US" sz="1800" dirty="0" smtClean="0"/>
              <a:t>Motion detection and photo capture using the camera.</a:t>
            </a:r>
          </a:p>
          <a:p>
            <a:pPr lvl="2" algn="just">
              <a:buFont typeface="Arial" panose="020B0604020202020204" pitchFamily="34" charset="0"/>
              <a:buChar char="•"/>
            </a:pPr>
            <a:r>
              <a:rPr lang="en-US" sz="1800" dirty="0" smtClean="0"/>
              <a:t>Mobile notifications with photos.</a:t>
            </a:r>
          </a:p>
          <a:p>
            <a:pPr algn="just"/>
            <a:endParaRPr lang="en-US" dirty="0" smtClean="0"/>
          </a:p>
          <a:p>
            <a:pPr marL="0" indent="0">
              <a:buFont typeface="Wingdings 3" panose="05040102010807070707" pitchFamily="18" charset="2"/>
              <a:buNone/>
            </a:pPr>
            <a:endParaRPr lang="en-US" dirty="0" smtClean="0"/>
          </a:p>
          <a:p>
            <a:endParaRPr lang="en-US" dirty="0" smtClean="0"/>
          </a:p>
          <a:p>
            <a:endParaRPr lang="en-US" dirty="0"/>
          </a:p>
        </p:txBody>
      </p:sp>
      <p:pic>
        <p:nvPicPr>
          <p:cNvPr id="9" name="Picture 8"/>
          <p:cNvPicPr>
            <a:picLocks noChangeAspect="1"/>
          </p:cNvPicPr>
          <p:nvPr>
            <p:custDataLst>
              <p:tags r:id="rId9"/>
            </p:custDataLst>
          </p:nvPr>
        </p:nvPicPr>
        <p:blipFill>
          <a:blip r:embed="rId11">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p14="http://schemas.microsoft.com/office/powerpoint/2010/main" val="2571954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dirty="0" smtClean="0">
                <a:ln>
                  <a:noFill/>
                </a:ln>
                <a:solidFill>
                  <a:srgbClr val="999FA6"/>
                </a:solidFill>
                <a:effectLst/>
                <a:uLnTx/>
                <a:uFillTx/>
                <a:latin typeface="Bosch Office Sans"/>
                <a:ea typeface="+mn-ea"/>
                <a:cs typeface="+mn-cs"/>
              </a:rPr>
              <a:t>6</a:t>
            </a: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TextBox 6"/>
          <p:cNvSpPr txBox="1">
            <a:spLocks/>
          </p:cNvSpPr>
          <p:nvPr>
            <p:custDataLst>
              <p:tags r:id="rId7"/>
            </p:custDataLst>
          </p:nvPr>
        </p:nvSpPr>
        <p:spPr>
          <a:xfrm>
            <a:off x="296606" y="546573"/>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gn="ctr" defTabSz="1016264">
              <a:lnSpc>
                <a:spcPct val="89000"/>
              </a:lnSpc>
            </a:pPr>
            <a:r>
              <a:rPr lang="en-GB" sz="3000" b="1" kern="0" dirty="0"/>
              <a:t>Connected Home - Use cases</a:t>
            </a:r>
          </a:p>
        </p:txBody>
      </p:sp>
      <p:sp>
        <p:nvSpPr>
          <p:cNvPr id="8" name="Rectangle 7"/>
          <p:cNvSpPr>
            <a:spLocks/>
          </p:cNvSpPr>
          <p:nvPr>
            <p:custDataLst>
              <p:tags r:id="rId8"/>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GB" sz="600" b="1" kern="0" smtClean="0">
                <a:solidFill>
                  <a:srgbClr val="D70012"/>
                </a:solidFill>
              </a:rPr>
              <a:t>Internal </a:t>
            </a:r>
            <a:r>
              <a:rPr lang="en-GB" sz="600" kern="0" smtClean="0">
                <a:solidFill>
                  <a:srgbClr val="000000"/>
                </a:solidFill>
              </a:rPr>
              <a:t>| RBEI/BSP1 | 2018-05-02</a:t>
            </a:r>
            <a:endParaRPr lang="en-GB" sz="600" kern="0" dirty="0">
              <a:solidFill>
                <a:srgbClr val="000000"/>
              </a:solidFill>
            </a:endParaRPr>
          </a:p>
        </p:txBody>
      </p:sp>
      <p:sp>
        <p:nvSpPr>
          <p:cNvPr id="9" name="Rectangle 8"/>
          <p:cNvSpPr>
            <a:spLocks/>
          </p:cNvSpPr>
          <p:nvPr>
            <p:custDataLst>
              <p:tags r:id="rId9"/>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GB" sz="1334" kern="0">
                <a:solidFill>
                  <a:srgbClr val="999FA6"/>
                </a:solidFill>
                <a:latin typeface="Bosch Office Sans"/>
              </a:rPr>
              <a:t>6</a:t>
            </a:r>
            <a:endParaRPr lang="en-GB" sz="1334" kern="0" dirty="0">
              <a:solidFill>
                <a:srgbClr val="999FA6"/>
              </a:solidFill>
              <a:latin typeface="Bosch Office Sans"/>
            </a:endParaRPr>
          </a:p>
        </p:txBody>
      </p:sp>
      <p:sp>
        <p:nvSpPr>
          <p:cNvPr id="10" name="Rectangle 9" hidden="1"/>
          <p:cNvSpPr>
            <a:spLocks/>
          </p:cNvSpPr>
          <p:nvPr>
            <p:custDataLst>
              <p:tags r:id="rId10"/>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defTabSz="1016264">
              <a:lnSpc>
                <a:spcPts val="1000"/>
              </a:lnSpc>
            </a:pPr>
            <a:endParaRPr lang="en-GB" sz="611" kern="0" dirty="0">
              <a:latin typeface="Bosch Office Sans"/>
            </a:endParaRPr>
          </a:p>
        </p:txBody>
      </p:sp>
      <p:pic>
        <p:nvPicPr>
          <p:cNvPr id="11" name="Picture 10"/>
          <p:cNvPicPr>
            <a:picLocks/>
          </p:cNvPicPr>
          <p:nvPr>
            <p:custDataLst>
              <p:tags r:id="rId11"/>
            </p:custDataLst>
          </p:nvPr>
        </p:nvPicPr>
        <p:blipFill>
          <a:blip r:embed="rId35">
            <a:extLst>
              <a:ext uri="{28A0092B-C50C-407E-A947-70E740481C1C}">
                <a14:useLocalDpi xmlns:a14="http://schemas.microsoft.com/office/drawing/2010/main" val="0"/>
              </a:ext>
            </a:extLst>
          </a:blip>
          <a:stretch>
            <a:fillRect/>
          </a:stretch>
        </p:blipFill>
        <p:spPr>
          <a:xfrm>
            <a:off x="4261425" y="2346555"/>
            <a:ext cx="3469176" cy="2020300"/>
          </a:xfrm>
          <a:prstGeom prst="rect">
            <a:avLst/>
          </a:prstGeom>
        </p:spPr>
      </p:pic>
      <p:pic>
        <p:nvPicPr>
          <p:cNvPr id="12" name="Picture 11"/>
          <p:cNvPicPr>
            <a:picLocks/>
          </p:cNvPicPr>
          <p:nvPr>
            <p:custDataLst>
              <p:tags r:id="rId12"/>
            </p:custDataLst>
          </p:nvPr>
        </p:nvPicPr>
        <p:blipFill>
          <a:blip r:embed="rId36">
            <a:extLst>
              <a:ext uri="{28A0092B-C50C-407E-A947-70E740481C1C}">
                <a14:useLocalDpi xmlns:a14="http://schemas.microsoft.com/office/drawing/2010/main" val="0"/>
              </a:ext>
            </a:extLst>
          </a:blip>
          <a:stretch>
            <a:fillRect/>
          </a:stretch>
        </p:blipFill>
        <p:spPr>
          <a:xfrm>
            <a:off x="617011" y="1451432"/>
            <a:ext cx="2391314" cy="1447802"/>
          </a:xfrm>
          <a:prstGeom prst="rect">
            <a:avLst/>
          </a:prstGeom>
        </p:spPr>
      </p:pic>
      <p:pic>
        <p:nvPicPr>
          <p:cNvPr id="13" name="Picture 12"/>
          <p:cNvPicPr>
            <a:picLocks/>
          </p:cNvPicPr>
          <p:nvPr>
            <p:custDataLst>
              <p:tags r:id="rId13"/>
            </p:custDataLst>
          </p:nvPr>
        </p:nvPicPr>
        <p:blipFill>
          <a:blip r:embed="rId37">
            <a:extLst>
              <a:ext uri="{28A0092B-C50C-407E-A947-70E740481C1C}">
                <a14:useLocalDpi xmlns:a14="http://schemas.microsoft.com/office/drawing/2010/main" val="0"/>
              </a:ext>
            </a:extLst>
          </a:blip>
          <a:stretch>
            <a:fillRect/>
          </a:stretch>
        </p:blipFill>
        <p:spPr>
          <a:xfrm>
            <a:off x="3153799" y="1313417"/>
            <a:ext cx="1012658" cy="759494"/>
          </a:xfrm>
          <a:prstGeom prst="rect">
            <a:avLst/>
          </a:prstGeom>
        </p:spPr>
      </p:pic>
      <p:pic>
        <p:nvPicPr>
          <p:cNvPr id="14" name="Picture 13"/>
          <p:cNvPicPr>
            <a:picLocks/>
          </p:cNvPicPr>
          <p:nvPr>
            <p:custDataLst>
              <p:tags r:id="rId14"/>
            </p:custDataLst>
          </p:nvPr>
        </p:nvPicPr>
        <p:blipFill>
          <a:blip r:embed="rId38">
            <a:extLst>
              <a:ext uri="{28A0092B-C50C-407E-A947-70E740481C1C}">
                <a14:useLocalDpi xmlns:a14="http://schemas.microsoft.com/office/drawing/2010/main" val="0"/>
              </a:ext>
            </a:extLst>
          </a:blip>
          <a:stretch>
            <a:fillRect/>
          </a:stretch>
        </p:blipFill>
        <p:spPr>
          <a:xfrm>
            <a:off x="7809411" y="1367388"/>
            <a:ext cx="1356211" cy="1000002"/>
          </a:xfrm>
          <a:prstGeom prst="rect">
            <a:avLst/>
          </a:prstGeom>
        </p:spPr>
      </p:pic>
      <p:sp>
        <p:nvSpPr>
          <p:cNvPr id="15" name="Right Arrow 14"/>
          <p:cNvSpPr/>
          <p:nvPr>
            <p:custDataLst>
              <p:tags r:id="rId15"/>
            </p:custDataLst>
          </p:nvPr>
        </p:nvSpPr>
        <p:spPr>
          <a:xfrm rot="1819264">
            <a:off x="2892056" y="2571402"/>
            <a:ext cx="1519421" cy="496582"/>
          </a:xfrm>
          <a:prstGeom prst="rightArrow">
            <a:avLst/>
          </a:prstGeom>
          <a:solidFill>
            <a:schemeClr val="accent4">
              <a:lumMod val="60000"/>
              <a:lumOff val="40000"/>
            </a:schemeClr>
          </a:solidFill>
          <a:ln w="9525" cap="flat" cmpd="sng" algn="ctr">
            <a:solidFill>
              <a:srgbClr val="3F136C"/>
            </a:solidFill>
            <a:prstDash val="solid"/>
          </a:ln>
          <a:effectLst/>
        </p:spPr>
        <p:txBody>
          <a:bodyPr rtlCol="0" anchor="ctr"/>
          <a:lstStyle/>
          <a:p>
            <a:pPr algn="ctr" defTabSz="1016264"/>
            <a:endParaRPr lang="en-GB" sz="2001" kern="0" dirty="0">
              <a:solidFill>
                <a:srgbClr val="000000"/>
              </a:solidFill>
              <a:latin typeface="Bosch Office Sans"/>
            </a:endParaRPr>
          </a:p>
        </p:txBody>
      </p:sp>
      <p:pic>
        <p:nvPicPr>
          <p:cNvPr id="16" name="Picture 15"/>
          <p:cNvPicPr>
            <a:picLocks/>
          </p:cNvPicPr>
          <p:nvPr>
            <p:custDataLst>
              <p:tags r:id="rId16"/>
            </p:custDataLst>
          </p:nvPr>
        </p:nvPicPr>
        <p:blipFill>
          <a:blip r:embed="rId39">
            <a:extLst>
              <a:ext uri="{28A0092B-C50C-407E-A947-70E740481C1C}">
                <a14:useLocalDpi xmlns:a14="http://schemas.microsoft.com/office/drawing/2010/main" val="0"/>
              </a:ext>
            </a:extLst>
          </a:blip>
          <a:stretch>
            <a:fillRect/>
          </a:stretch>
        </p:blipFill>
        <p:spPr>
          <a:xfrm>
            <a:off x="9622856" y="1189337"/>
            <a:ext cx="628877" cy="640479"/>
          </a:xfrm>
          <a:prstGeom prst="rect">
            <a:avLst/>
          </a:prstGeom>
        </p:spPr>
      </p:pic>
      <p:pic>
        <p:nvPicPr>
          <p:cNvPr id="17" name="Picture 16"/>
          <p:cNvPicPr>
            <a:picLocks/>
          </p:cNvPicPr>
          <p:nvPr>
            <p:custDataLst>
              <p:tags r:id="rId17"/>
            </p:custDataLst>
          </p:nvPr>
        </p:nvPicPr>
        <p:blipFill>
          <a:blip r:embed="rId40" cstate="print">
            <a:extLst>
              <a:ext uri="{28A0092B-C50C-407E-A947-70E740481C1C}">
                <a14:useLocalDpi xmlns:a14="http://schemas.microsoft.com/office/drawing/2010/main" val="0"/>
              </a:ext>
            </a:extLst>
          </a:blip>
          <a:stretch>
            <a:fillRect/>
          </a:stretch>
        </p:blipFill>
        <p:spPr>
          <a:xfrm>
            <a:off x="9160650" y="1867390"/>
            <a:ext cx="1219514" cy="1105184"/>
          </a:xfrm>
          <a:prstGeom prst="rect">
            <a:avLst/>
          </a:prstGeom>
        </p:spPr>
      </p:pic>
      <p:sp>
        <p:nvSpPr>
          <p:cNvPr id="18" name="Right Arrow 17"/>
          <p:cNvSpPr/>
          <p:nvPr>
            <p:custDataLst>
              <p:tags r:id="rId18"/>
            </p:custDataLst>
          </p:nvPr>
        </p:nvSpPr>
        <p:spPr>
          <a:xfrm rot="9322655">
            <a:off x="7560711" y="2640503"/>
            <a:ext cx="1519421" cy="496582"/>
          </a:xfrm>
          <a:prstGeom prst="rightArrow">
            <a:avLst/>
          </a:prstGeom>
          <a:solidFill>
            <a:schemeClr val="accent4">
              <a:lumMod val="60000"/>
              <a:lumOff val="40000"/>
            </a:schemeClr>
          </a:solidFill>
          <a:ln w="9525" cap="flat" cmpd="sng" algn="ctr">
            <a:solidFill>
              <a:srgbClr val="3F136C"/>
            </a:solidFill>
            <a:prstDash val="solid"/>
          </a:ln>
          <a:effectLst/>
        </p:spPr>
        <p:txBody>
          <a:bodyPr rtlCol="0" anchor="ctr"/>
          <a:lstStyle/>
          <a:p>
            <a:pPr algn="ctr" defTabSz="1016264"/>
            <a:endParaRPr lang="en-GB" sz="2001" kern="0" dirty="0">
              <a:solidFill>
                <a:srgbClr val="000000"/>
              </a:solidFill>
              <a:latin typeface="Bosch Office Sans"/>
            </a:endParaRPr>
          </a:p>
        </p:txBody>
      </p:sp>
      <p:pic>
        <p:nvPicPr>
          <p:cNvPr id="19" name="Picture 18"/>
          <p:cNvPicPr>
            <a:picLocks/>
          </p:cNvPicPr>
          <p:nvPr>
            <p:custDataLst>
              <p:tags r:id="rId19"/>
            </p:custDataLst>
          </p:nvPr>
        </p:nvPicPr>
        <p:blipFill>
          <a:blip r:embed="rId41">
            <a:extLst>
              <a:ext uri="{28A0092B-C50C-407E-A947-70E740481C1C}">
                <a14:useLocalDpi xmlns:a14="http://schemas.microsoft.com/office/drawing/2010/main" val="0"/>
              </a:ext>
            </a:extLst>
          </a:blip>
          <a:stretch>
            <a:fillRect/>
          </a:stretch>
        </p:blipFill>
        <p:spPr>
          <a:xfrm>
            <a:off x="351384" y="3679642"/>
            <a:ext cx="2526139" cy="1915597"/>
          </a:xfrm>
          <a:prstGeom prst="rect">
            <a:avLst/>
          </a:prstGeom>
        </p:spPr>
      </p:pic>
      <p:pic>
        <p:nvPicPr>
          <p:cNvPr id="20" name="Picture 19"/>
          <p:cNvPicPr>
            <a:picLocks/>
          </p:cNvPicPr>
          <p:nvPr>
            <p:custDataLst>
              <p:tags r:id="rId20"/>
            </p:custDataLst>
          </p:nvPr>
        </p:nvPicPr>
        <p:blipFill>
          <a:blip r:embed="rId42">
            <a:extLst>
              <a:ext uri="{28A0092B-C50C-407E-A947-70E740481C1C}">
                <a14:useLocalDpi xmlns:a14="http://schemas.microsoft.com/office/drawing/2010/main" val="0"/>
              </a:ext>
            </a:extLst>
          </a:blip>
          <a:stretch>
            <a:fillRect/>
          </a:stretch>
        </p:blipFill>
        <p:spPr>
          <a:xfrm>
            <a:off x="3488926" y="4297742"/>
            <a:ext cx="943979" cy="1271501"/>
          </a:xfrm>
          <a:prstGeom prst="rect">
            <a:avLst/>
          </a:prstGeom>
        </p:spPr>
      </p:pic>
      <p:sp>
        <p:nvSpPr>
          <p:cNvPr id="21" name="Right Arrow 20"/>
          <p:cNvSpPr/>
          <p:nvPr>
            <p:custDataLst>
              <p:tags r:id="rId21"/>
            </p:custDataLst>
          </p:nvPr>
        </p:nvSpPr>
        <p:spPr>
          <a:xfrm rot="19876382">
            <a:off x="2928409" y="3791416"/>
            <a:ext cx="1519421" cy="496582"/>
          </a:xfrm>
          <a:prstGeom prst="rightArrow">
            <a:avLst/>
          </a:prstGeom>
          <a:solidFill>
            <a:schemeClr val="accent4">
              <a:lumMod val="60000"/>
              <a:lumOff val="40000"/>
            </a:schemeClr>
          </a:solidFill>
          <a:ln w="9525" cap="flat" cmpd="sng" algn="ctr">
            <a:solidFill>
              <a:srgbClr val="3F136C"/>
            </a:solidFill>
            <a:prstDash val="solid"/>
          </a:ln>
          <a:effectLst/>
        </p:spPr>
        <p:txBody>
          <a:bodyPr rtlCol="0" anchor="ctr"/>
          <a:lstStyle/>
          <a:p>
            <a:pPr algn="ctr" defTabSz="1016264"/>
            <a:endParaRPr lang="en-GB" sz="2001" kern="0" dirty="0">
              <a:solidFill>
                <a:srgbClr val="000000"/>
              </a:solidFill>
              <a:latin typeface="Bosch Office Sans"/>
            </a:endParaRPr>
          </a:p>
        </p:txBody>
      </p:sp>
      <p:sp>
        <p:nvSpPr>
          <p:cNvPr id="22" name="TextBox 21"/>
          <p:cNvSpPr txBox="1"/>
          <p:nvPr>
            <p:custDataLst>
              <p:tags r:id="rId22"/>
            </p:custDataLst>
          </p:nvPr>
        </p:nvSpPr>
        <p:spPr>
          <a:xfrm>
            <a:off x="456808" y="2972575"/>
            <a:ext cx="2413820" cy="203243"/>
          </a:xfrm>
          <a:prstGeom prst="rect">
            <a:avLst/>
          </a:prstGeom>
          <a:noFill/>
        </p:spPr>
        <p:txBody>
          <a:bodyPr wrap="square" lIns="0" tIns="0" rIns="0" bIns="0" rtlCol="0">
            <a:noAutofit/>
          </a:bodyPr>
          <a:lstStyle/>
          <a:p>
            <a:pPr defTabSz="1016264">
              <a:lnSpc>
                <a:spcPct val="107000"/>
              </a:lnSpc>
              <a:spcBef>
                <a:spcPts val="556"/>
              </a:spcBef>
            </a:pPr>
            <a:r>
              <a:rPr lang="en-GB" sz="2001" kern="0" dirty="0"/>
              <a:t>Remote Visitor Alert</a:t>
            </a:r>
          </a:p>
        </p:txBody>
      </p:sp>
      <p:sp>
        <p:nvSpPr>
          <p:cNvPr id="23" name="TextBox 22"/>
          <p:cNvSpPr txBox="1"/>
          <p:nvPr>
            <p:custDataLst>
              <p:tags r:id="rId23"/>
            </p:custDataLst>
          </p:nvPr>
        </p:nvSpPr>
        <p:spPr>
          <a:xfrm>
            <a:off x="452957" y="3488408"/>
            <a:ext cx="3184994" cy="1026858"/>
          </a:xfrm>
          <a:prstGeom prst="rect">
            <a:avLst/>
          </a:prstGeom>
          <a:noFill/>
        </p:spPr>
        <p:txBody>
          <a:bodyPr wrap="square" lIns="0" tIns="0" rIns="0" bIns="0" rtlCol="0">
            <a:noAutofit/>
          </a:bodyPr>
          <a:lstStyle/>
          <a:p>
            <a:pPr defTabSz="1016264">
              <a:lnSpc>
                <a:spcPct val="107000"/>
              </a:lnSpc>
              <a:spcBef>
                <a:spcPts val="556"/>
              </a:spcBef>
            </a:pPr>
            <a:r>
              <a:rPr lang="en-GB" sz="2001" kern="0" dirty="0"/>
              <a:t>Indoor Pollutants Monitoring</a:t>
            </a:r>
          </a:p>
        </p:txBody>
      </p:sp>
      <p:cxnSp>
        <p:nvCxnSpPr>
          <p:cNvPr id="24" name="Straight Connector 23"/>
          <p:cNvCxnSpPr/>
          <p:nvPr>
            <p:custDataLst>
              <p:tags r:id="rId24"/>
            </p:custDataLst>
          </p:nvPr>
        </p:nvCxnSpPr>
        <p:spPr>
          <a:xfrm>
            <a:off x="288137" y="3417557"/>
            <a:ext cx="36962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custDataLst>
              <p:tags r:id="rId25"/>
            </p:custDataLst>
          </p:nvPr>
        </p:nvCxnSpPr>
        <p:spPr>
          <a:xfrm>
            <a:off x="7730601" y="3456830"/>
            <a:ext cx="4279957"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custDataLst>
              <p:tags r:id="rId26"/>
            </p:custDataLst>
          </p:nvPr>
        </p:nvSpPr>
        <p:spPr>
          <a:xfrm>
            <a:off x="8559948" y="2968724"/>
            <a:ext cx="2711511" cy="377834"/>
          </a:xfrm>
          <a:prstGeom prst="rect">
            <a:avLst/>
          </a:prstGeom>
          <a:noFill/>
        </p:spPr>
        <p:txBody>
          <a:bodyPr wrap="square" lIns="0" tIns="0" rIns="0" bIns="0" rtlCol="0">
            <a:noAutofit/>
          </a:bodyPr>
          <a:lstStyle/>
          <a:p>
            <a:pPr defTabSz="1016264">
              <a:lnSpc>
                <a:spcPct val="107000"/>
              </a:lnSpc>
              <a:spcBef>
                <a:spcPts val="556"/>
              </a:spcBef>
            </a:pPr>
            <a:r>
              <a:rPr lang="en-GB" sz="2001" kern="0" dirty="0"/>
              <a:t>Remote Lock / Unlock</a:t>
            </a:r>
          </a:p>
        </p:txBody>
      </p:sp>
      <p:sp>
        <p:nvSpPr>
          <p:cNvPr id="27" name="TextBox 26"/>
          <p:cNvSpPr txBox="1"/>
          <p:nvPr>
            <p:custDataLst>
              <p:tags r:id="rId27"/>
            </p:custDataLst>
          </p:nvPr>
        </p:nvSpPr>
        <p:spPr>
          <a:xfrm>
            <a:off x="8567645" y="3530750"/>
            <a:ext cx="3564171" cy="708441"/>
          </a:xfrm>
          <a:prstGeom prst="rect">
            <a:avLst/>
          </a:prstGeom>
          <a:noFill/>
        </p:spPr>
        <p:txBody>
          <a:bodyPr wrap="square" lIns="0" tIns="0" rIns="0" bIns="0" rtlCol="0">
            <a:noAutofit/>
          </a:bodyPr>
          <a:lstStyle/>
          <a:p>
            <a:pPr defTabSz="1016264">
              <a:lnSpc>
                <a:spcPct val="107000"/>
              </a:lnSpc>
              <a:spcBef>
                <a:spcPts val="556"/>
              </a:spcBef>
            </a:pPr>
            <a:r>
              <a:rPr lang="en-GB" sz="2001" kern="0" dirty="0"/>
              <a:t>Utility Monitoring &amp; Controlling</a:t>
            </a:r>
          </a:p>
        </p:txBody>
      </p:sp>
      <p:pic>
        <p:nvPicPr>
          <p:cNvPr id="28" name="Picture 27"/>
          <p:cNvPicPr>
            <a:picLocks/>
          </p:cNvPicPr>
          <p:nvPr>
            <p:custDataLst>
              <p:tags r:id="rId28"/>
            </p:custDataLst>
          </p:nvPr>
        </p:nvPicPr>
        <p:blipFill>
          <a:blip r:embed="rId43">
            <a:extLst>
              <a:ext uri="{28A0092B-C50C-407E-A947-70E740481C1C}">
                <a14:useLocalDpi xmlns:a14="http://schemas.microsoft.com/office/drawing/2010/main" val="0"/>
              </a:ext>
            </a:extLst>
          </a:blip>
          <a:stretch>
            <a:fillRect/>
          </a:stretch>
        </p:blipFill>
        <p:spPr>
          <a:xfrm>
            <a:off x="8124014" y="4297742"/>
            <a:ext cx="1598422" cy="1028356"/>
          </a:xfrm>
          <a:prstGeom prst="rect">
            <a:avLst/>
          </a:prstGeom>
        </p:spPr>
      </p:pic>
      <p:pic>
        <p:nvPicPr>
          <p:cNvPr id="29" name="Picture 28"/>
          <p:cNvPicPr>
            <a:picLocks/>
          </p:cNvPicPr>
          <p:nvPr>
            <p:custDataLst>
              <p:tags r:id="rId29"/>
            </p:custDataLst>
          </p:nvPr>
        </p:nvPicPr>
        <p:blipFill>
          <a:blip r:embed="rId44" cstate="print">
            <a:extLst>
              <a:ext uri="{28A0092B-C50C-407E-A947-70E740481C1C}">
                <a14:useLocalDpi xmlns:a14="http://schemas.microsoft.com/office/drawing/2010/main" val="0"/>
              </a:ext>
            </a:extLst>
          </a:blip>
          <a:stretch>
            <a:fillRect/>
          </a:stretch>
        </p:blipFill>
        <p:spPr>
          <a:xfrm>
            <a:off x="8509135" y="5166337"/>
            <a:ext cx="320234" cy="458274"/>
          </a:xfrm>
          <a:prstGeom prst="rect">
            <a:avLst/>
          </a:prstGeom>
        </p:spPr>
      </p:pic>
      <p:sp>
        <p:nvSpPr>
          <p:cNvPr id="30" name="TextBox 29"/>
          <p:cNvSpPr txBox="1"/>
          <p:nvPr>
            <p:custDataLst>
              <p:tags r:id="rId30"/>
            </p:custDataLst>
          </p:nvPr>
        </p:nvSpPr>
        <p:spPr>
          <a:xfrm>
            <a:off x="8223594" y="5642999"/>
            <a:ext cx="1399262" cy="128100"/>
          </a:xfrm>
          <a:prstGeom prst="rect">
            <a:avLst/>
          </a:prstGeom>
          <a:noFill/>
        </p:spPr>
        <p:txBody>
          <a:bodyPr wrap="square" lIns="0" tIns="0" rIns="0" bIns="0" rtlCol="0">
            <a:noAutofit/>
          </a:bodyPr>
          <a:lstStyle/>
          <a:p>
            <a:pPr defTabSz="1016264">
              <a:lnSpc>
                <a:spcPct val="107000"/>
              </a:lnSpc>
              <a:spcBef>
                <a:spcPts val="556"/>
              </a:spcBef>
            </a:pPr>
            <a:r>
              <a:rPr lang="en-GB" sz="889" kern="0" dirty="0">
                <a:solidFill>
                  <a:srgbClr val="000000"/>
                </a:solidFill>
              </a:rPr>
              <a:t>Overhead tank water level</a:t>
            </a:r>
          </a:p>
        </p:txBody>
      </p:sp>
      <p:cxnSp>
        <p:nvCxnSpPr>
          <p:cNvPr id="31" name="Straight Connector 30"/>
          <p:cNvCxnSpPr/>
          <p:nvPr>
            <p:custDataLst>
              <p:tags r:id="rId31"/>
            </p:custDataLst>
          </p:nvPr>
        </p:nvCxnSpPr>
        <p:spPr>
          <a:xfrm>
            <a:off x="9885654" y="3904788"/>
            <a:ext cx="0" cy="202946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Right Arrow 33"/>
          <p:cNvSpPr/>
          <p:nvPr>
            <p:custDataLst>
              <p:tags r:id="rId32"/>
            </p:custDataLst>
          </p:nvPr>
        </p:nvSpPr>
        <p:spPr>
          <a:xfrm rot="13564586">
            <a:off x="7177577" y="4220381"/>
            <a:ext cx="1271774" cy="496582"/>
          </a:xfrm>
          <a:prstGeom prst="rightArrow">
            <a:avLst/>
          </a:prstGeom>
          <a:solidFill>
            <a:schemeClr val="accent4">
              <a:lumMod val="60000"/>
              <a:lumOff val="40000"/>
            </a:schemeClr>
          </a:solidFill>
          <a:ln w="9525" cap="flat" cmpd="sng" algn="ctr">
            <a:solidFill>
              <a:srgbClr val="3F136C"/>
            </a:solidFill>
            <a:prstDash val="solid"/>
          </a:ln>
          <a:effectLst/>
        </p:spPr>
        <p:txBody>
          <a:bodyPr rtlCol="0" anchor="ctr"/>
          <a:lstStyle/>
          <a:p>
            <a:pPr algn="ctr" defTabSz="1016264"/>
            <a:endParaRPr lang="en-GB" sz="2001" kern="0" dirty="0">
              <a:solidFill>
                <a:srgbClr val="000000"/>
              </a:solidFill>
              <a:latin typeface="Bosch Office Sans"/>
            </a:endParaRPr>
          </a:p>
        </p:txBody>
      </p:sp>
      <p:pic>
        <p:nvPicPr>
          <p:cNvPr id="35" name="Picture 34"/>
          <p:cNvPicPr>
            <a:picLocks noChangeAspect="1"/>
          </p:cNvPicPr>
          <p:nvPr>
            <p:custDataLst>
              <p:tags r:id="rId33"/>
            </p:custDataLst>
          </p:nvPr>
        </p:nvPicPr>
        <p:blipFill>
          <a:blip r:embed="rId45">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p14="http://schemas.microsoft.com/office/powerpoint/2010/main" val="2084922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7</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Title 1"/>
          <p:cNvSpPr txBox="1">
            <a:spLocks/>
          </p:cNvSpPr>
          <p:nvPr>
            <p:custDataLst>
              <p:tags r:id="rId7"/>
            </p:custDataLst>
          </p:nvPr>
        </p:nvSpPr>
        <p:spPr>
          <a:xfrm>
            <a:off x="987610" y="681958"/>
            <a:ext cx="9404723" cy="711064"/>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gn="ctr"/>
            <a:r>
              <a:rPr lang="en-US" sz="3000" b="1" dirty="0" smtClean="0"/>
              <a:t>Block Diagram</a:t>
            </a:r>
            <a:endParaRPr lang="en-US" sz="3000" b="1" dirty="0"/>
          </a:p>
        </p:txBody>
      </p:sp>
      <p:pic>
        <p:nvPicPr>
          <p:cNvPr id="8" name="Picture 7"/>
          <p:cNvPicPr>
            <a:picLocks noChangeAspect="1"/>
          </p:cNvPicPr>
          <p:nvPr>
            <p:custDataLst>
              <p:tags r:id="rId8"/>
            </p:custDataLst>
          </p:nvPr>
        </p:nvPicPr>
        <p:blipFill>
          <a:blip r:embed="rId11">
            <a:extLst>
              <a:ext uri="{28A0092B-C50C-407E-A947-70E740481C1C}">
                <a14:useLocalDpi xmlns:a14="http://schemas.microsoft.com/office/drawing/2010/main" val="0"/>
              </a:ext>
            </a:extLst>
          </a:blip>
          <a:stretch>
            <a:fillRect/>
          </a:stretch>
        </p:blipFill>
        <p:spPr>
          <a:xfrm>
            <a:off x="987610" y="1350818"/>
            <a:ext cx="9434584" cy="3860440"/>
          </a:xfrm>
          <a:prstGeom prst="rect">
            <a:avLst/>
          </a:prstGeom>
        </p:spPr>
      </p:pic>
      <p:pic>
        <p:nvPicPr>
          <p:cNvPr id="9" name="Picture 8"/>
          <p:cNvPicPr>
            <a:picLocks noChangeAspect="1"/>
          </p:cNvPicPr>
          <p:nvPr>
            <p:custDataLst>
              <p:tags r:id="rId9"/>
            </p:custDataLst>
          </p:nvPr>
        </p:nvPicPr>
        <p:blipFill>
          <a:blip r:embed="rId12">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p14="http://schemas.microsoft.com/office/powerpoint/2010/main" val="3867500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8</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Title 1"/>
          <p:cNvSpPr txBox="1">
            <a:spLocks/>
          </p:cNvSpPr>
          <p:nvPr>
            <p:custDataLst>
              <p:tags r:id="rId7"/>
            </p:custDataLst>
          </p:nvPr>
        </p:nvSpPr>
        <p:spPr>
          <a:xfrm>
            <a:off x="1103312" y="933828"/>
            <a:ext cx="9404723" cy="600004"/>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gn="ctr"/>
            <a:r>
              <a:rPr lang="en-US" sz="3000" b="1" dirty="0" smtClean="0"/>
              <a:t>Requirements</a:t>
            </a:r>
            <a:endParaRPr lang="en-US" sz="3000" b="1" dirty="0"/>
          </a:p>
        </p:txBody>
      </p:sp>
      <p:sp>
        <p:nvSpPr>
          <p:cNvPr id="8" name="Content Placeholder 2"/>
          <p:cNvSpPr txBox="1">
            <a:spLocks/>
          </p:cNvSpPr>
          <p:nvPr>
            <p:custDataLst>
              <p:tags r:id="rId8"/>
            </p:custDataLst>
          </p:nvPr>
        </p:nvSpPr>
        <p:spPr>
          <a:xfrm>
            <a:off x="1103312" y="1540182"/>
            <a:ext cx="8946541" cy="3710244"/>
          </a:xfrm>
          <a:prstGeom prst="rect">
            <a:avLst/>
          </a:prstGeom>
        </p:spPr>
        <p:txBody>
          <a:bodyPr>
            <a:normAutofit fontScale="85000" lnSpcReduction="20000"/>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marL="0" indent="0">
              <a:buFont typeface="Wingdings 3" panose="05040102010807070707" pitchFamily="18" charset="2"/>
              <a:buNone/>
            </a:pPr>
            <a:r>
              <a:rPr lang="en-US" b="1" dirty="0" smtClean="0"/>
              <a:t>Hardware requirements</a:t>
            </a:r>
          </a:p>
          <a:p>
            <a:r>
              <a:rPr lang="en-US" dirty="0" smtClean="0"/>
              <a:t>Raspberry pi</a:t>
            </a:r>
          </a:p>
          <a:p>
            <a:r>
              <a:rPr lang="en-US" dirty="0" smtClean="0"/>
              <a:t>Sensors</a:t>
            </a:r>
          </a:p>
          <a:p>
            <a:r>
              <a:rPr lang="en-US" dirty="0" smtClean="0"/>
              <a:t>Bread board</a:t>
            </a:r>
          </a:p>
          <a:p>
            <a:r>
              <a:rPr lang="en-US" dirty="0" smtClean="0"/>
              <a:t>Connecting wires</a:t>
            </a:r>
          </a:p>
          <a:p>
            <a:r>
              <a:rPr lang="en-US" dirty="0" smtClean="0"/>
              <a:t>Push Button </a:t>
            </a:r>
          </a:p>
          <a:p>
            <a:r>
              <a:rPr lang="en-US" dirty="0" smtClean="0"/>
              <a:t>Web camera</a:t>
            </a:r>
          </a:p>
          <a:p>
            <a:pPr marL="0" indent="0">
              <a:buFont typeface="Wingdings 3" panose="05040102010807070707" pitchFamily="18" charset="2"/>
              <a:buNone/>
            </a:pPr>
            <a:r>
              <a:rPr lang="en-US" b="1" dirty="0" smtClean="0"/>
              <a:t>Software requirements</a:t>
            </a:r>
          </a:p>
          <a:p>
            <a:r>
              <a:rPr lang="en-US" dirty="0" err="1" smtClean="0"/>
              <a:t>Raspbian</a:t>
            </a:r>
            <a:endParaRPr lang="en-US" dirty="0" smtClean="0"/>
          </a:p>
          <a:p>
            <a:r>
              <a:rPr lang="en-US" dirty="0" smtClean="0"/>
              <a:t>SMTP</a:t>
            </a:r>
          </a:p>
          <a:p>
            <a:pPr>
              <a:buFont typeface="Wingdings" panose="05000000000000000000" pitchFamily="2" charset="2"/>
              <a:buChar char="Ø"/>
            </a:pPr>
            <a:r>
              <a:rPr lang="en-US" dirty="0" smtClean="0"/>
              <a:t>Java JDK</a:t>
            </a:r>
          </a:p>
          <a:p>
            <a:pPr>
              <a:buFont typeface="Wingdings" panose="05000000000000000000" pitchFamily="2" charset="2"/>
              <a:buChar char="Ø"/>
            </a:pPr>
            <a:r>
              <a:rPr lang="en-US" dirty="0" smtClean="0"/>
              <a:t>Android studio</a:t>
            </a:r>
          </a:p>
          <a:p>
            <a:pPr>
              <a:buFont typeface="Wingdings" panose="05000000000000000000" pitchFamily="2" charset="2"/>
              <a:buChar char="Ø"/>
            </a:pPr>
            <a:r>
              <a:rPr lang="en-US" dirty="0" smtClean="0"/>
              <a:t>Emulator</a:t>
            </a:r>
          </a:p>
          <a:p>
            <a:pPr>
              <a:buFont typeface="Wingdings" panose="05000000000000000000" pitchFamily="2" charset="2"/>
              <a:buChar char="Ø"/>
            </a:pPr>
            <a:endParaRPr lang="en-US" dirty="0"/>
          </a:p>
        </p:txBody>
      </p:sp>
      <p:pic>
        <p:nvPicPr>
          <p:cNvPr id="9" name="Picture 8"/>
          <p:cNvPicPr>
            <a:picLocks noChangeAspect="1"/>
          </p:cNvPicPr>
          <p:nvPr>
            <p:custDataLst>
              <p:tags r:id="rId9"/>
            </p:custDataLst>
          </p:nvPr>
        </p:nvPicPr>
        <p:blipFill>
          <a:blip r:embed="rId11">
            <a:extLst>
              <a:ext uri="{28A0092B-C50C-407E-A947-70E740481C1C}">
                <a14:useLocalDpi xmlns:a14="http://schemas.microsoft.com/office/drawing/2010/main" val="0"/>
              </a:ext>
            </a:extLst>
          </a:blip>
          <a:stretch>
            <a:fillRect/>
          </a:stretch>
        </p:blipFill>
        <p:spPr>
          <a:xfrm>
            <a:off x="80095" y="224415"/>
            <a:ext cx="2869191" cy="386231"/>
          </a:xfrm>
          <a:prstGeom prst="rect">
            <a:avLst/>
          </a:prstGeom>
        </p:spPr>
      </p:pic>
    </p:spTree>
    <p:custDataLst>
      <p:tags r:id="rId1"/>
    </p:custDataLst>
    <p:extLst>
      <p:ext uri="{BB962C8B-B14F-4D97-AF65-F5344CB8AC3E}">
        <p14:creationId xmlns:p14="http://schemas.microsoft.com/office/powerpoint/2010/main" val="33623454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9</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pic>
        <p:nvPicPr>
          <p:cNvPr id="7" name="Picture 6"/>
          <p:cNvPicPr>
            <a:picLocks noChangeAspect="1"/>
          </p:cNvPicPr>
          <p:nvPr>
            <p:custDataLst>
              <p:tags r:id="rId7"/>
            </p:custDataLst>
          </p:nvPr>
        </p:nvPicPr>
        <p:blipFill>
          <a:blip r:embed="rId11" cstate="print">
            <a:extLst>
              <a:ext uri="{28A0092B-C50C-407E-A947-70E740481C1C}">
                <a14:useLocalDpi xmlns:a14="http://schemas.microsoft.com/office/drawing/2010/main" val="0"/>
              </a:ext>
            </a:extLst>
          </a:blip>
          <a:stretch>
            <a:fillRect/>
          </a:stretch>
        </p:blipFill>
        <p:spPr>
          <a:xfrm>
            <a:off x="2060927" y="1059873"/>
            <a:ext cx="7122403" cy="4160461"/>
          </a:xfrm>
          <a:prstGeom prst="rect">
            <a:avLst/>
          </a:prstGeom>
        </p:spPr>
      </p:pic>
      <p:sp>
        <p:nvSpPr>
          <p:cNvPr id="8" name="Title 4"/>
          <p:cNvSpPr txBox="1">
            <a:spLocks/>
          </p:cNvSpPr>
          <p:nvPr>
            <p:custDataLst>
              <p:tags r:id="rId8"/>
            </p:custDataLst>
          </p:nvPr>
        </p:nvSpPr>
        <p:spPr>
          <a:xfrm>
            <a:off x="935182" y="452718"/>
            <a:ext cx="9115652" cy="607155"/>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gn="ctr"/>
            <a:r>
              <a:rPr lang="en-US" sz="3000" b="1" dirty="0" smtClean="0"/>
              <a:t>Raspberry Pi</a:t>
            </a:r>
            <a:endParaRPr lang="en-US" sz="3000" b="1" dirty="0"/>
          </a:p>
        </p:txBody>
      </p:sp>
      <p:pic>
        <p:nvPicPr>
          <p:cNvPr id="9" name="Picture 8"/>
          <p:cNvPicPr>
            <a:picLocks noChangeAspect="1"/>
          </p:cNvPicPr>
          <p:nvPr>
            <p:custDataLst>
              <p:tags r:id="rId9"/>
            </p:custDataLst>
          </p:nvPr>
        </p:nvPicPr>
        <p:blipFill>
          <a:blip r:embed="rId12">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p14="http://schemas.microsoft.com/office/powerpoint/2010/main" val="413188100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2057"/>
  <p:tag name="CFG.LAYOUT" val="BOSCH2"/>
  <p:tag name="CFG.CUSTOMERVERSION" val="9"/>
  <p:tag name="ML_1" val="RBEI_Ban5"/>
  <p:tag name="ML_2" val="Bosch2.mcr"/>
  <p:tag name="ML_LAYOUT_RESOURCE" val="BOSCH2_16_9.mcr"/>
  <p:tag name="FIELD.DATE.CONTENT" val="2018-05-02"/>
  <p:tag name="FIELD.DATE.VALUE" val="2018-05-02"/>
  <p:tag name="FIELD.CONF.SUFFIX.CONTENT" val="\n | "/>
  <p:tag name="FIELD.REM_ABL.SUFFIX.CONTENT" val="&#10;\n"/>
  <p:tag name="FIELD.COPY.CONTENT" val="©  Robert Bosch Engineering and Business Solutions Private Limited 2018. All rights reserved, also regarding any disposal, exploitation, reproduction, editing, distribution, as well as in the event of applications for industrial property rights."/>
  <p:tag name="FIELD.COPY.VALUE" val="©  Robert Bosch Engineering and Business Solutions Private Limited 2018.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CHAPTER.CONTENT" val="Header of section"/>
  <p:tag name="FIELD.CHAPTER.VALUE" val="Header of section"/>
  <p:tag name="FIELD.DPT.CONTENT" val="RBEI/BSP1"/>
  <p:tag name="FIELD.DPT.VALUE" val="RBEI/BSP1 | "/>
  <p:tag name="FIELD.DPT.SUFFIX.CONTENT" val=" | "/>
  <p:tag name="MIWBCLNT.HOMEURL" val="C:\Program Files (x86)\eForms\FB\portal_index.htm"/>
  <p:tag name="FIELDS.INITIALIZED" val="1"/>
  <p:tag name="FIELD.DATE.COMBOINDEX" val="-2"/>
  <p:tag name="FIELD.REM_ABL.COMBOINDEX" val="-2"/>
  <p:tag name="FIELD.CHAPTER.COMBOINDEX" val="-2"/>
  <p:tag name="FIELD.REM_ANL.COMBOINDEX" val="-2"/>
  <p:tag name="FIELD.DPT.COMBOINDEX" val="-2"/>
  <p:tag name="CONFIG" val="BOSCH2"/>
  <p:tag name="CFG.VERSION" val="0"/>
  <p:tag name="CFG.LAYOUTID" val="Bosch Layout 16:9 (new colored style)"/>
  <p:tag name="CFG.LAYOUTRES" val="BOSCH2_16_9"/>
  <p:tag name="MAPNAME" val="Map1"/>
  <p:tag name="LICENSEKEY" val="46504b9e-b1c9-48ed-967f-a36de42ae84b"/>
  <p:tag name="SLIDEMASTERMASTERNAME" val="Slide"/>
  <p:tag name="SLIDEMASTERSHAPESETGROUPCLASSNAME" val="ShapeSetGroup1"/>
  <p:tag name="SLIDEMASTERCOLORSETGROUPCLASSNAME" val="ColorSetGroup1"/>
  <p:tag name="SLIDEMASTERFONTSETGROUPCLASSNAME" val="FontSetGroup1"/>
  <p:tag name="SLIDEMASTERSTYLESETGROUPCLASSNAME" val="StyleSetGroup1"/>
  <p:tag name="SLIDEMASTERMODIFIED" val="1"/>
  <p:tag name="FIELD.CONF.CONTENT" val="Internal "/>
  <p:tag name="FIELD.CONF.VALUE" val="Internal \n | "/>
  <p:tag name="FIELD.CONF.COMBOINDEX" val="1"/>
</p:tagLst>
</file>

<file path=ppt/tags/tag1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0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0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0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5.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10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10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10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10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1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1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4.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11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11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11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11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1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3.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 name="FIELD.CHAPTER.COMBOINDEX" val="-2"/>
  <p:tag name="FIELD.REM_ANL.COMBOINDEX" val="-2"/>
  <p:tag name="FIELD.DPT.COMBOINDEX" val="-2"/>
</p:tagLst>
</file>

<file path=ppt/tags/tag12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12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12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12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2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2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4.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13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13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13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13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3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9.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15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15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15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5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5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8.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15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16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16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6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6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6.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16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16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16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1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17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7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7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4.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17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17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17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17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7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8.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18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6.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18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18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18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1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19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9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9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4.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19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19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19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19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9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Logo2016.emf"/>
  <p:tag name="MLI" val="1"/>
  <p:tag name="SHAPECLASSNAME" val="Logo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20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2.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20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20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20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20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20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2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2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2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2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2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3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3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3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3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3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HiddenSubtitle"/>
  <p:tag name="SHAPECLASSPROTECTIONTYPE" val="0"/>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4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5.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4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4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4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4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OnTitleSlides"/>
  <p:tag name="SHAPECLASSPROTECTIONTYPE" val="3"/>
</p:tagLst>
</file>

<file path=ppt/tags/tag5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4.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5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5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5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5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5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P1"/>
  <p:tag name="FIELD.DPT.VALUE" val="RBEI/BSP1 | "/>
  <p:tag name="FIELDS.INITIALIZED" val="1"/>
  <p:tag name="ML_1" val="RBEI_Ban5"/>
  <p:tag name="ML_2" val="Bosch2.mcr"/>
  <p:tag name="ML_LAYOUT_RESOURCE" val="BOSCH2_16_9.mcr"/>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 name="FIELD.CHAPTER.COMBOINDEX" val="-2"/>
  <p:tag name="FIELD.REM_ANL.COMBOINDEX" val="-2"/>
  <p:tag name="FIELD.DPT.COMBOINDEX" val="-2"/>
</p:tagLst>
</file>

<file path=ppt/tags/tag6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1"/>
  <p:tag name="FONTSETGROUPCLASSNAME" val="FontSetGroup1"/>
  <p:tag name="SHAPECLASSNAME" val="Chapterbox"/>
  <p:tag name="SHAPECLASSPROTECTIONTYPE" val="25"/>
  <p:tag name="COLORS" val="-2;-2;-2;-2;-1;-2"/>
</p:tagLst>
</file>

<file path=ppt/tags/tag6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1"/>
  <p:tag name="FONTSETGROUPCLASSNAME" val="FontSetGroup1"/>
  <p:tag name="SHAPECLASSNAME" val="FooterLine1OnSlides"/>
  <p:tag name="SHAPECLASSPROTECTIONTYPE" val="63"/>
</p:tagLst>
</file>

<file path=ppt/tags/tag6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1"/>
  <p:tag name="FONTSETGROUPCLASSNAME" val="FontSetGroup1"/>
  <p:tag name="SHAPECLASSNAME" val="PageNumberOnSlides"/>
  <p:tag name="SHAPECLASSPROTECTIONTYPE" val="63"/>
</p:tagLst>
</file>

<file path=ppt/tags/tag6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1"/>
  <p:tag name="FONTSETGROUPCLASSNAME" val="FontSetGroup1"/>
  <p:tag name="SHAPECLASSNAME" val="Attachment"/>
  <p:tag name="SHAPECLASSPROTECTIONTYPE" val="3"/>
  <p:tag name="COLORS" val="-2;-2;-2;-2;-1;-2"/>
</p:tagLst>
</file>

<file path=ppt/tags/tag6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7.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4.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85.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8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7.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8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8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9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9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9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9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6.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9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9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9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ct val="107000"/>
          </a:lnSpc>
          <a:spcBef>
            <a:spcPts val="500"/>
          </a:spcBef>
          <a:spcAft>
            <a:spcPts val="0"/>
          </a:spcAft>
          <a:buClrTx/>
          <a:buSzTx/>
          <a:buFontTx/>
          <a:buNone/>
          <a:tabLst/>
          <a:defRPr kumimoji="0" sz="1800" b="0" i="0" u="none" strike="noStrike" kern="0" cap="none" spc="0" normalizeH="0" baseline="0" noProof="0" dirty="0" err="1"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E6E424A2-CDFE-4FF3-B632-69E2B49B4471}" vid="{8DB00A46-DBD2-41A3-9952-545226F8B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1506</Words>
  <Application>Microsoft Office PowerPoint</Application>
  <PresentationFormat>Custom</PresentationFormat>
  <Paragraphs>156</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 Unicode MS</vt:lpstr>
      <vt:lpstr>Arial</vt:lpstr>
      <vt:lpstr>Bosch Office Sans</vt:lpstr>
      <vt:lpstr>Calibri</vt:lpstr>
      <vt:lpstr>Times New Roman</vt:lpstr>
      <vt:lpstr>Wingdings</vt:lpstr>
      <vt:lpstr>Wingdings 3</vt:lpstr>
      <vt:lpstr>Bosch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FIXED-TERM Nallandhula PrudhviReddy (RBEI/BSP6)</dc:creator>
  <cp:lastModifiedBy>FIXED-TERM Nallandhula PrudhviReddy (RBEI/BSJ3)</cp:lastModifiedBy>
  <cp:revision>16</cp:revision>
  <dcterms:created xsi:type="dcterms:W3CDTF">2018-05-02T07:07:39Z</dcterms:created>
  <dcterms:modified xsi:type="dcterms:W3CDTF">2018-05-02T12:11:36Z</dcterms:modified>
</cp:coreProperties>
</file>