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99588"/>
            <a:ext cx="574103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Demonstrate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Storage</a:t>
            </a:r>
            <a:r>
              <a:rPr sz="1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Service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(SaaS)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create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configure a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new</a:t>
            </a:r>
            <a:r>
              <a:rPr sz="1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 Image</a:t>
            </a:r>
            <a:r>
              <a:rPr sz="12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any 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Public </a:t>
            </a:r>
            <a:r>
              <a:rPr sz="1200" spc="-2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2F9F"/>
                </a:solidFill>
                <a:latin typeface="Times New Roman"/>
                <a:cs typeface="Times New Roman"/>
              </a:rPr>
              <a:t>Cloud</a:t>
            </a:r>
            <a:r>
              <a:rPr sz="1200" spc="-5" dirty="0">
                <a:solidFill>
                  <a:srgbClr val="6F2F9F"/>
                </a:solidFill>
                <a:latin typeface="Times New Roman"/>
                <a:cs typeface="Times New Roman"/>
              </a:rPr>
              <a:t> Service Provider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37129"/>
            <a:ext cx="5731509" cy="3250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095999"/>
            <a:ext cx="5731509" cy="32500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2023-10-19T07:56:36Z</dcterms:created>
  <dcterms:modified xsi:type="dcterms:W3CDTF">2023-10-19T07:59:44Z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