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419725" cy="9632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3591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Experiment-7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dirty="0" sz="1200" spc="-2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Machine</a:t>
            </a:r>
            <a:r>
              <a:rPr dirty="0" sz="1200" spc="1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1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CPU,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2GB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RAM</a:t>
            </a:r>
            <a:r>
              <a:rPr dirty="0" sz="1200" spc="-1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15GB</a:t>
            </a:r>
            <a:r>
              <a:rPr dirty="0" sz="1200" spc="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disk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dirty="0" sz="1200" spc="-2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Type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2 </a:t>
            </a:r>
            <a:r>
              <a:rPr dirty="0" sz="1200" spc="-28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 Software.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523" y="2421904"/>
            <a:ext cx="2317781" cy="1280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265" y="5038686"/>
            <a:ext cx="4800982" cy="46056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0598" y="914399"/>
            <a:ext cx="4912360" cy="8157845"/>
            <a:chOff x="1480598" y="914399"/>
            <a:chExt cx="4912360" cy="8157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598" y="914399"/>
              <a:ext cx="4393151" cy="4304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995" y="5238190"/>
              <a:ext cx="4875549" cy="38340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921437"/>
            <a:ext cx="4579620" cy="4504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49341"/>
            <a:ext cx="4244340" cy="40995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08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Durga Prasad</dc:creator>
  <dcterms:created xsi:type="dcterms:W3CDTF">2023-10-17T08:41:00Z</dcterms:created>
  <dcterms:modified xsi:type="dcterms:W3CDTF">2023-10-17T08:41:00Z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