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4886960" cy="565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889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Experiment-8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dirty="0" sz="1200" spc="-2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dirty="0" sz="1200" spc="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Hard Disk</a:t>
            </a:r>
            <a:r>
              <a:rPr dirty="0" sz="1200" spc="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allocate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the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dirty="0" sz="1200" spc="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dirty="0" sz="1200" spc="-2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ware</a:t>
            </a:r>
            <a:r>
              <a:rPr dirty="0" sz="1200" spc="-2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D74B5"/>
                </a:solidFill>
                <a:latin typeface="Times New Roman"/>
                <a:cs typeface="Times New Roman"/>
              </a:rPr>
              <a:t>Workstation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69058"/>
            <a:ext cx="5731509" cy="3052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95340"/>
            <a:ext cx="5731509" cy="3941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4613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55476"/>
            <a:ext cx="4533900" cy="4815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Durga Prasad</dc:creator>
  <dcterms:created xsi:type="dcterms:W3CDTF">2023-10-17T08:46:30Z</dcterms:created>
  <dcterms:modified xsi:type="dcterms:W3CDTF">2023-10-17T08:46:30Z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