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704" y="9677094"/>
            <a:ext cx="5732780" cy="73660"/>
          </a:xfrm>
          <a:custGeom>
            <a:avLst/>
            <a:gdLst/>
            <a:ahLst/>
            <a:cxnLst/>
            <a:rect l="l" t="t" r="r" b="b"/>
            <a:pathLst>
              <a:path w="5732780" h="73659">
                <a:moveTo>
                  <a:pt x="2877566" y="0"/>
                </a:moveTo>
                <a:lnTo>
                  <a:pt x="0" y="0"/>
                </a:lnTo>
                <a:lnTo>
                  <a:pt x="0" y="73152"/>
                </a:lnTo>
                <a:lnTo>
                  <a:pt x="2877566" y="73152"/>
                </a:lnTo>
                <a:lnTo>
                  <a:pt x="2877566" y="0"/>
                </a:lnTo>
                <a:close/>
              </a:path>
              <a:path w="5732780" h="73659">
                <a:moveTo>
                  <a:pt x="5732729" y="0"/>
                </a:moveTo>
                <a:lnTo>
                  <a:pt x="2877642" y="0"/>
                </a:lnTo>
                <a:lnTo>
                  <a:pt x="2877642" y="73152"/>
                </a:lnTo>
                <a:lnTo>
                  <a:pt x="5732729" y="73152"/>
                </a:lnTo>
                <a:lnTo>
                  <a:pt x="573272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5156" y="9852990"/>
            <a:ext cx="12014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N</a:t>
            </a:r>
            <a:r>
              <a:rPr spc="-10" dirty="0"/>
              <a:t>A</a:t>
            </a:r>
            <a:r>
              <a:rPr dirty="0"/>
              <a:t>ME</a:t>
            </a:r>
            <a:r>
              <a:rPr spc="-5" dirty="0"/>
              <a:t>:</a:t>
            </a:r>
            <a:r>
              <a:rPr dirty="0"/>
              <a:t>-</a:t>
            </a:r>
            <a:r>
              <a:rPr spc="-10" dirty="0"/>
              <a:t>S</a:t>
            </a:r>
            <a:r>
              <a:rPr dirty="0"/>
              <a:t>WETHA</a:t>
            </a:r>
            <a:r>
              <a:rPr spc="-10" dirty="0"/>
              <a:t> </a:t>
            </a:r>
            <a:r>
              <a:rPr spc="-50" dirty="0"/>
              <a:t>K</a:t>
            </a:r>
            <a:r>
              <a:rPr dirty="0"/>
              <a:t>O</a:t>
            </a:r>
            <a:r>
              <a:rPr spc="5" dirty="0"/>
              <a:t>L</a:t>
            </a:r>
            <a:r>
              <a:rPr spc="-20" dirty="0"/>
              <a:t>L</a:t>
            </a:r>
            <a:r>
              <a:rPr dirty="0"/>
              <a:t>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8016" y="10088371"/>
            <a:ext cx="112966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Reg</a:t>
            </a:r>
            <a:r>
              <a:rPr spc="-45" dirty="0"/>
              <a:t> </a:t>
            </a:r>
            <a:r>
              <a:rPr spc="-5" dirty="0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78270" y="9852990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140"/>
            <a:ext cx="5580380" cy="16224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860"/>
              </a:spcBef>
            </a:pPr>
            <a:r>
              <a:rPr sz="1100" b="1" spc="-5" dirty="0">
                <a:latin typeface="Times New Roman"/>
                <a:cs typeface="Times New Roman"/>
              </a:rPr>
              <a:t>EXPERIMENT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6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765"/>
              </a:spcBef>
            </a:pP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 as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(IaaS)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</a:t>
            </a:r>
            <a:r>
              <a:rPr sz="1200" dirty="0">
                <a:latin typeface="Times New Roman"/>
                <a:cs typeface="Times New Roman"/>
              </a:rPr>
              <a:t> group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Public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(Azure),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 with</a:t>
            </a:r>
            <a:r>
              <a:rPr sz="1200" dirty="0">
                <a:latin typeface="Times New Roman"/>
                <a:cs typeface="Times New Roman"/>
              </a:rPr>
              <a:t> minimum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CPU, </a:t>
            </a:r>
            <a:r>
              <a:rPr sz="1200" dirty="0">
                <a:latin typeface="Times New Roman"/>
                <a:cs typeface="Times New Roman"/>
              </a:rPr>
              <a:t>RAM,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first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sign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Azure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spc="-5" dirty="0">
                <a:latin typeface="Calibri"/>
                <a:cs typeface="Calibri"/>
              </a:rPr>
              <a:t>home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appears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like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 </a:t>
            </a:r>
            <a:r>
              <a:rPr sz="1100" spc="-5" dirty="0">
                <a:latin typeface="Calibri"/>
                <a:cs typeface="Calibri"/>
              </a:rPr>
              <a:t>now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click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resource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group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47968"/>
            <a:ext cx="274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Now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dirty="0">
                <a:latin typeface="Times New Roman"/>
                <a:cs typeface="Times New Roman"/>
              </a:rPr>
              <a:t> is on</a:t>
            </a:r>
            <a:r>
              <a:rPr sz="1200" spc="-5" dirty="0">
                <a:latin typeface="Times New Roman"/>
                <a:cs typeface="Times New Roman"/>
              </a:rPr>
              <a:t> left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side </a:t>
            </a:r>
            <a:r>
              <a:rPr sz="1200" dirty="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31363"/>
            <a:ext cx="5731509" cy="3223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61531"/>
            <a:ext cx="5731509" cy="32232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5156" y="9852990"/>
            <a:ext cx="120142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4049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 the</a:t>
            </a:r>
            <a:r>
              <a:rPr sz="1200" spc="-5" dirty="0">
                <a:latin typeface="Times New Roman"/>
                <a:cs typeface="Times New Roman"/>
              </a:rPr>
              <a:t> required </a:t>
            </a:r>
            <a:r>
              <a:rPr sz="1200" dirty="0">
                <a:latin typeface="Times New Roman"/>
                <a:cs typeface="Times New Roman"/>
              </a:rPr>
              <a:t>columns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click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on bottum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02478"/>
            <a:ext cx="310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 names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values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click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05483"/>
            <a:ext cx="5731509" cy="32235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416295"/>
            <a:ext cx="5731509" cy="322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5156" y="9852990"/>
            <a:ext cx="120142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Reddy-192210343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671"/>
            <a:ext cx="5598160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95"/>
              </a:spcBef>
            </a:pPr>
            <a:r>
              <a:rPr sz="1100" spc="-5" dirty="0">
                <a:latin typeface="Calibri"/>
                <a:cs typeface="Calibri"/>
              </a:rPr>
              <a:t>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shows your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summary which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filled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</a:t>
            </a:r>
            <a:r>
              <a:rPr sz="1100" spc="-5" dirty="0">
                <a:latin typeface="Calibri"/>
                <a:cs typeface="Calibri"/>
              </a:rPr>
              <a:t>previous</a:t>
            </a:r>
            <a:r>
              <a:rPr sz="1100" spc="-10" dirty="0">
                <a:latin typeface="Calibri"/>
                <a:cs typeface="Calibri"/>
              </a:rPr>
              <a:t> steps</a:t>
            </a:r>
            <a:r>
              <a:rPr sz="1100" spc="-5" dirty="0">
                <a:latin typeface="Calibri"/>
                <a:cs typeface="Calibri"/>
              </a:rPr>
              <a:t> verify that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click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 is on </a:t>
            </a:r>
            <a:r>
              <a:rPr sz="1100" spc="-15" dirty="0">
                <a:latin typeface="Calibri"/>
                <a:cs typeface="Calibri"/>
              </a:rPr>
              <a:t>left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side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bottum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89702"/>
            <a:ext cx="33204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Our </a:t>
            </a:r>
            <a:r>
              <a:rPr sz="1100" spc="-5" dirty="0">
                <a:latin typeface="Calibri"/>
                <a:cs typeface="Calibri"/>
              </a:rPr>
              <a:t>required </a:t>
            </a:r>
            <a:r>
              <a:rPr sz="1100" spc="-10" dirty="0">
                <a:latin typeface="Calibri"/>
                <a:cs typeface="Calibri"/>
              </a:rPr>
              <a:t>resource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group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below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84045"/>
            <a:ext cx="5731509" cy="32238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94375"/>
            <a:ext cx="5731509" cy="32238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75156" y="9852990"/>
            <a:ext cx="120142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spc="-5" dirty="0" err="1"/>
              <a:t>Prudhvi</a:t>
            </a:r>
            <a:r>
              <a:rPr lang="en-US" spc="-5" dirty="0"/>
              <a:t> Reddy- 192210343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name:-Swetha Kolluri</dc:creator>
  <cp:lastModifiedBy>Prudhvi Annareddy</cp:lastModifiedBy>
  <cp:revision>1</cp:revision>
  <dcterms:created xsi:type="dcterms:W3CDTF">2023-10-19T06:52:28Z</dcterms:created>
  <dcterms:modified xsi:type="dcterms:W3CDTF">2023-10-19T06:56:09Z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2023-10-19T00:00:00Z</vt:filetime>
  </property>
</Properties>
</file>