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704" y="9677094"/>
            <a:ext cx="5732780" cy="73660"/>
          </a:xfrm>
          <a:custGeom>
            <a:avLst/>
            <a:gdLst/>
            <a:ahLst/>
            <a:cxnLst/>
            <a:rect l="l" t="t" r="r" b="b"/>
            <a:pathLst>
              <a:path w="5732780" h="73659">
                <a:moveTo>
                  <a:pt x="2877566" y="0"/>
                </a:moveTo>
                <a:lnTo>
                  <a:pt x="0" y="0"/>
                </a:lnTo>
                <a:lnTo>
                  <a:pt x="0" y="73152"/>
                </a:lnTo>
                <a:lnTo>
                  <a:pt x="2877566" y="73152"/>
                </a:lnTo>
                <a:lnTo>
                  <a:pt x="2877566" y="0"/>
                </a:lnTo>
                <a:close/>
              </a:path>
              <a:path w="5732780" h="73659">
                <a:moveTo>
                  <a:pt x="5732729" y="0"/>
                </a:moveTo>
                <a:lnTo>
                  <a:pt x="2877642" y="0"/>
                </a:lnTo>
                <a:lnTo>
                  <a:pt x="2877642" y="73152"/>
                </a:lnTo>
                <a:lnTo>
                  <a:pt x="5732729" y="73152"/>
                </a:lnTo>
                <a:lnTo>
                  <a:pt x="573272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5156" y="9852990"/>
            <a:ext cx="120205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98016" y="10088371"/>
            <a:ext cx="112966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78270" y="9852990"/>
            <a:ext cx="1346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140"/>
            <a:ext cx="5601970" cy="13423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84455" algn="ctr">
              <a:lnSpc>
                <a:spcPct val="100000"/>
              </a:lnSpc>
              <a:spcBef>
                <a:spcPts val="860"/>
              </a:spcBef>
            </a:pPr>
            <a:r>
              <a:rPr sz="1100" b="1" spc="-5" dirty="0">
                <a:latin typeface="Times New Roman"/>
                <a:cs typeface="Times New Roman"/>
              </a:rPr>
              <a:t>EXPERIMENT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765"/>
              </a:spcBef>
            </a:pPr>
            <a:r>
              <a:rPr sz="1200" spc="-5" dirty="0">
                <a:latin typeface="Times New Roman"/>
                <a:cs typeface="Times New Roman"/>
              </a:rPr>
              <a:t>Demonstrate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Infrastructure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(IaaS)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Virtual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(Azure),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configure 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CPU</a:t>
            </a:r>
            <a:r>
              <a:rPr sz="1100" spc="5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Azure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100" spc="-5" dirty="0">
                <a:latin typeface="Calibri"/>
                <a:cs typeface="Calibri"/>
              </a:rPr>
              <a:t>home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page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 </a:t>
            </a:r>
            <a:r>
              <a:rPr sz="1100" spc="-5" dirty="0">
                <a:latin typeface="Calibri"/>
                <a:cs typeface="Calibri"/>
              </a:rPr>
              <a:t>appears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like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 </a:t>
            </a:r>
            <a:r>
              <a:rPr sz="1100" spc="-5" dirty="0">
                <a:latin typeface="Calibri"/>
                <a:cs typeface="Calibri"/>
              </a:rPr>
              <a:t>now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click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virtual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machines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57112"/>
            <a:ext cx="5124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Now click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virtual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machines </a:t>
            </a:r>
            <a:r>
              <a:rPr sz="1200" spc="-5" dirty="0">
                <a:latin typeface="Times New Roman"/>
                <a:cs typeface="Times New Roman"/>
              </a:rPr>
              <a:t>select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azure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virtual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5" dirty="0">
                <a:latin typeface="Times New Roman"/>
                <a:cs typeface="Times New Roman"/>
              </a:rPr>
              <a:t> 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50058"/>
            <a:ext cx="5731509" cy="32238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70675"/>
            <a:ext cx="5731509" cy="32237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75156" y="9852990"/>
            <a:ext cx="12020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spc="-5" dirty="0" err="1"/>
              <a:t>Prudhvi</a:t>
            </a:r>
            <a:r>
              <a:rPr lang="en-US" spc="-5" dirty="0"/>
              <a:t> Reddy-192210343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369"/>
            <a:ext cx="1485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93562"/>
            <a:ext cx="4117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Select password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strong password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96567"/>
            <a:ext cx="5731509" cy="32231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07379"/>
            <a:ext cx="5731509" cy="322351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846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11394"/>
            <a:ext cx="2157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details 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5483"/>
            <a:ext cx="5731509" cy="32235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125592"/>
            <a:ext cx="5731509" cy="32238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7461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Click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next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05298"/>
            <a:ext cx="7461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Click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next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0022"/>
            <a:ext cx="5731509" cy="32238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110352"/>
            <a:ext cx="5731509" cy="32238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7461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Click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next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05298"/>
            <a:ext cx="26416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Give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some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names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-5" dirty="0">
                <a:latin typeface="Calibri"/>
                <a:cs typeface="Calibri"/>
              </a:rPr>
              <a:t> values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click</a:t>
            </a:r>
            <a:r>
              <a:rPr sz="1100" dirty="0">
                <a:latin typeface="Calibri"/>
                <a:cs typeface="Calibri"/>
              </a:rPr>
              <a:t> 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next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0022"/>
            <a:ext cx="5731509" cy="32238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96483"/>
            <a:ext cx="5731509" cy="32233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24511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Click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left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side</a:t>
            </a:r>
            <a:r>
              <a:rPr sz="1100" spc="-10" dirty="0">
                <a:latin typeface="Calibri"/>
                <a:cs typeface="Calibri"/>
              </a:rPr>
              <a:t> bottom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90286"/>
            <a:ext cx="12630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Click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got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resources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0022"/>
            <a:ext cx="5731509" cy="32238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96483"/>
            <a:ext cx="5731509" cy="32233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16363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It shows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you</a:t>
            </a:r>
            <a:r>
              <a:rPr sz="1100" spc="-10" dirty="0">
                <a:latin typeface="Calibri"/>
                <a:cs typeface="Calibri"/>
              </a:rPr>
              <a:t> listed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before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05298"/>
            <a:ext cx="3480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Go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home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created</a:t>
            </a:r>
            <a:r>
              <a:rPr sz="1100" dirty="0">
                <a:latin typeface="Calibri"/>
                <a:cs typeface="Calibri"/>
              </a:rPr>
              <a:t> virtual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machine</a:t>
            </a:r>
            <a:r>
              <a:rPr sz="1100" dirty="0">
                <a:latin typeface="Calibri"/>
                <a:cs typeface="Calibri"/>
              </a:rPr>
              <a:t> is </a:t>
            </a:r>
            <a:r>
              <a:rPr sz="1100" spc="-5" dirty="0">
                <a:latin typeface="Calibri"/>
                <a:cs typeface="Calibri"/>
              </a:rPr>
              <a:t>appears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home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page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0022"/>
            <a:ext cx="5731509" cy="32238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110352"/>
            <a:ext cx="5731509" cy="32238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name:-SWETHA KOLLURI</dc:creator>
  <cp:lastModifiedBy>Prudhvi Annareddy</cp:lastModifiedBy>
  <cp:revision>1</cp:revision>
  <dcterms:created xsi:type="dcterms:W3CDTF">2023-10-19T06:56:47Z</dcterms:created>
  <dcterms:modified xsi:type="dcterms:W3CDTF">2023-10-19T06:57:45Z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2023-10-19T00:00:00Z</vt:filetime>
  </property>
</Properties>
</file>