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1552" y="9677094"/>
            <a:ext cx="5879465" cy="73660"/>
          </a:xfrm>
          <a:custGeom>
            <a:avLst/>
            <a:gdLst/>
            <a:ahLst/>
            <a:cxnLst/>
            <a:rect l="l" t="t" r="r" b="b"/>
            <a:pathLst>
              <a:path w="5879465" h="73659">
                <a:moveTo>
                  <a:pt x="2944622" y="0"/>
                </a:moveTo>
                <a:lnTo>
                  <a:pt x="0" y="0"/>
                </a:lnTo>
                <a:lnTo>
                  <a:pt x="0" y="73152"/>
                </a:lnTo>
                <a:lnTo>
                  <a:pt x="2944622" y="73152"/>
                </a:lnTo>
                <a:lnTo>
                  <a:pt x="2944622" y="0"/>
                </a:lnTo>
                <a:close/>
              </a:path>
              <a:path w="5879465" h="73659">
                <a:moveTo>
                  <a:pt x="5879033" y="0"/>
                </a:moveTo>
                <a:lnTo>
                  <a:pt x="2944698" y="0"/>
                </a:lnTo>
                <a:lnTo>
                  <a:pt x="2944698" y="73152"/>
                </a:lnTo>
                <a:lnTo>
                  <a:pt x="5879033" y="73152"/>
                </a:lnTo>
                <a:lnTo>
                  <a:pt x="587903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NAME:-SWETHA</a:t>
            </a:r>
            <a:r>
              <a:rPr spc="-40" dirty="0"/>
              <a:t> </a:t>
            </a:r>
            <a:r>
              <a:rPr spc="-10" dirty="0"/>
              <a:t>KOLLURI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98016" y="10088371"/>
            <a:ext cx="112966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0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51421" y="9852990"/>
            <a:ext cx="1346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140"/>
            <a:ext cx="5675630" cy="13493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860"/>
              </a:spcBef>
            </a:pPr>
            <a:r>
              <a:rPr sz="1100" b="1" spc="-5" dirty="0">
                <a:latin typeface="Times New Roman"/>
                <a:cs typeface="Times New Roman"/>
              </a:rPr>
              <a:t>EXPERIMENT</a:t>
            </a:r>
            <a:r>
              <a:rPr sz="1100" b="1" spc="-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13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765"/>
              </a:spcBef>
            </a:pP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Infrastructure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(IaaS)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remote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launch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VM</a:t>
            </a:r>
            <a:r>
              <a:rPr sz="1200" dirty="0">
                <a:latin typeface="Times New Roman"/>
                <a:cs typeface="Times New Roman"/>
              </a:rPr>
              <a:t> 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 run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your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sktop</a:t>
            </a:r>
            <a:r>
              <a:rPr sz="1200" spc="5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we ca</a:t>
            </a:r>
            <a:r>
              <a:rPr sz="1200" dirty="0">
                <a:latin typeface="Times New Roman"/>
                <a:cs typeface="Times New Roman"/>
              </a:rPr>
              <a:t>n sign in into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z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Select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virtual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virtual</a:t>
            </a:r>
            <a:r>
              <a:rPr sz="1200" dirty="0">
                <a:latin typeface="Times New Roman"/>
                <a:cs typeface="Times New Roman"/>
              </a:rPr>
              <a:t> machine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58636"/>
            <a:ext cx="946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50947"/>
            <a:ext cx="5731509" cy="32236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72199"/>
            <a:ext cx="5731509" cy="32231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8630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12918"/>
            <a:ext cx="2356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Change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next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125973"/>
            <a:ext cx="5731509" cy="32238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846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02478"/>
            <a:ext cx="846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16676"/>
            <a:ext cx="5731509" cy="32238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846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02478"/>
            <a:ext cx="846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16676"/>
            <a:ext cx="5731509" cy="32238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877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Give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</a:t>
            </a:r>
            <a:r>
              <a:rPr sz="1200" spc="-5" dirty="0">
                <a:latin typeface="Times New Roman"/>
                <a:cs typeface="Times New Roman"/>
              </a:rPr>
              <a:t>names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values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02478"/>
            <a:ext cx="1383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16676"/>
            <a:ext cx="5731509" cy="32238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3588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asks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download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02478"/>
            <a:ext cx="2414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virtual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created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16676"/>
            <a:ext cx="5731509" cy="32238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057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02478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" dirty="0">
                <a:latin typeface="Times New Roman"/>
                <a:cs typeface="Times New Roman"/>
              </a:rPr>
              <a:t> loaded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33281"/>
            <a:ext cx="938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close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16676"/>
            <a:ext cx="5731509" cy="32238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075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bash which is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bottum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02478"/>
            <a:ext cx="1424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16676"/>
            <a:ext cx="5731509" cy="32238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564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Finally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established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remote </a:t>
            </a:r>
            <a:r>
              <a:rPr sz="1200" spc="-5" dirty="0">
                <a:latin typeface="Times New Roman"/>
                <a:cs typeface="Times New Roman"/>
              </a:rPr>
              <a:t>connection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9852990"/>
            <a:ext cx="120205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/>
              <a:t> Reddy-192210343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name:-SWETHA KOLLURI</dc:creator>
  <cp:lastModifiedBy>Prudhvi Annareddy</cp:lastModifiedBy>
  <cp:revision>1</cp:revision>
  <dcterms:created xsi:type="dcterms:W3CDTF">2023-10-19T07:02:58Z</dcterms:created>
  <dcterms:modified xsi:type="dcterms:W3CDTF">2023-10-19T07:06:47Z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2023-10-19T00:00:00Z</vt:filetime>
  </property>
</Properties>
</file>