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 spc="-5"/>
              <a:t>NAME:-SWETHA</a:t>
            </a:r>
            <a:r>
              <a:rPr dirty="0" spc="-50"/>
              <a:t> </a:t>
            </a:r>
            <a:r>
              <a:rPr dirty="0" spc="-10"/>
              <a:t>KOLLURI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Reg</a:t>
            </a:r>
            <a:r>
              <a:rPr dirty="0" spc="-40"/>
              <a:t> </a:t>
            </a:r>
            <a:r>
              <a:rPr dirty="0" spc="-5"/>
              <a:t>no:-192210372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 spc="-5"/>
              <a:t>NAME:-SWETHA</a:t>
            </a:r>
            <a:r>
              <a:rPr dirty="0" spc="-50"/>
              <a:t> </a:t>
            </a:r>
            <a:r>
              <a:rPr dirty="0" spc="-10"/>
              <a:t>KOLLURI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Reg</a:t>
            </a:r>
            <a:r>
              <a:rPr dirty="0" spc="-40"/>
              <a:t> </a:t>
            </a:r>
            <a:r>
              <a:rPr dirty="0" spc="-5"/>
              <a:t>no:-192210372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 spc="-5"/>
              <a:t>NAME:-SWETHA</a:t>
            </a:r>
            <a:r>
              <a:rPr dirty="0" spc="-50"/>
              <a:t> </a:t>
            </a:r>
            <a:r>
              <a:rPr dirty="0" spc="-10"/>
              <a:t>KOLLURI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Reg</a:t>
            </a:r>
            <a:r>
              <a:rPr dirty="0" spc="-40"/>
              <a:t> </a:t>
            </a:r>
            <a:r>
              <a:rPr dirty="0" spc="-5"/>
              <a:t>no:-192210372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 spc="-5"/>
              <a:t>NAME:-SWETHA</a:t>
            </a:r>
            <a:r>
              <a:rPr dirty="0" spc="-50"/>
              <a:t> </a:t>
            </a:r>
            <a:r>
              <a:rPr dirty="0" spc="-10"/>
              <a:t>KOLLURI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Reg</a:t>
            </a:r>
            <a:r>
              <a:rPr dirty="0" spc="-40"/>
              <a:t> </a:t>
            </a:r>
            <a:r>
              <a:rPr dirty="0" spc="-5"/>
              <a:t>no:-192210372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 spc="-5"/>
              <a:t>NAME:-SWETHA</a:t>
            </a:r>
            <a:r>
              <a:rPr dirty="0" spc="-50"/>
              <a:t> </a:t>
            </a:r>
            <a:r>
              <a:rPr dirty="0" spc="-10"/>
              <a:t>KOLLURI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Reg</a:t>
            </a:r>
            <a:r>
              <a:rPr dirty="0" spc="-40"/>
              <a:t> </a:t>
            </a:r>
            <a:r>
              <a:rPr dirty="0" spc="-5"/>
              <a:t>no:-192210372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41552" y="9677094"/>
            <a:ext cx="5879465" cy="73660"/>
          </a:xfrm>
          <a:custGeom>
            <a:avLst/>
            <a:gdLst/>
            <a:ahLst/>
            <a:cxnLst/>
            <a:rect l="l" t="t" r="r" b="b"/>
            <a:pathLst>
              <a:path w="5879465" h="73659">
                <a:moveTo>
                  <a:pt x="2944622" y="0"/>
                </a:moveTo>
                <a:lnTo>
                  <a:pt x="0" y="0"/>
                </a:lnTo>
                <a:lnTo>
                  <a:pt x="0" y="73152"/>
                </a:lnTo>
                <a:lnTo>
                  <a:pt x="2944622" y="73152"/>
                </a:lnTo>
                <a:lnTo>
                  <a:pt x="2944622" y="0"/>
                </a:lnTo>
                <a:close/>
              </a:path>
              <a:path w="5879465" h="73659">
                <a:moveTo>
                  <a:pt x="5879033" y="0"/>
                </a:moveTo>
                <a:lnTo>
                  <a:pt x="2944698" y="0"/>
                </a:lnTo>
                <a:lnTo>
                  <a:pt x="2944698" y="73152"/>
                </a:lnTo>
                <a:lnTo>
                  <a:pt x="5879033" y="73152"/>
                </a:lnTo>
                <a:lnTo>
                  <a:pt x="5879033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02004" y="9852990"/>
            <a:ext cx="1202689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 spc="-5"/>
              <a:t>NAME:-SWETHA</a:t>
            </a:r>
            <a:r>
              <a:rPr dirty="0" spc="-50"/>
              <a:t> </a:t>
            </a:r>
            <a:r>
              <a:rPr dirty="0" spc="-10"/>
              <a:t>KOLLURI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98016" y="10088371"/>
            <a:ext cx="1129664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Reg</a:t>
            </a:r>
            <a:r>
              <a:rPr dirty="0" spc="-40"/>
              <a:t> </a:t>
            </a:r>
            <a:r>
              <a:rPr dirty="0" spc="-5"/>
              <a:t>no:-192210372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51421" y="9852990"/>
            <a:ext cx="13462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0808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96140"/>
            <a:ext cx="5294630" cy="105791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algn="ctr" marL="389890">
              <a:lnSpc>
                <a:spcPct val="100000"/>
              </a:lnSpc>
              <a:spcBef>
                <a:spcPts val="860"/>
              </a:spcBef>
            </a:pPr>
            <a:r>
              <a:rPr dirty="0" sz="1100" spc="-5" b="1">
                <a:latin typeface="Times New Roman"/>
                <a:cs typeface="Times New Roman"/>
              </a:rPr>
              <a:t>EXPERIMENT</a:t>
            </a:r>
            <a:r>
              <a:rPr dirty="0" sz="1100" spc="-6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15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765"/>
              </a:spcBef>
            </a:pPr>
            <a:r>
              <a:rPr dirty="0" sz="1200" spc="-5">
                <a:latin typeface="Times New Roman"/>
                <a:cs typeface="Times New Roman"/>
              </a:rPr>
              <a:t>Create </a:t>
            </a:r>
            <a:r>
              <a:rPr dirty="0" sz="1200">
                <a:latin typeface="Times New Roman"/>
                <a:cs typeface="Times New Roman"/>
              </a:rPr>
              <a:t>a Simple </a:t>
            </a:r>
            <a:r>
              <a:rPr dirty="0" sz="1200" spc="-35">
                <a:latin typeface="Times New Roman"/>
                <a:cs typeface="Times New Roman"/>
              </a:rPr>
              <a:t>Web </a:t>
            </a:r>
            <a:r>
              <a:rPr dirty="0" sz="1200" spc="-5">
                <a:latin typeface="Times New Roman"/>
                <a:cs typeface="Times New Roman"/>
              </a:rPr>
              <a:t>Application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-5">
                <a:latin typeface="Times New Roman"/>
                <a:cs typeface="Times New Roman"/>
              </a:rPr>
              <a:t>Java </a:t>
            </a:r>
            <a:r>
              <a:rPr dirty="0" sz="1200">
                <a:latin typeface="Times New Roman"/>
                <a:cs typeface="Times New Roman"/>
              </a:rPr>
              <a:t>or Python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host it in any </a:t>
            </a:r>
            <a:r>
              <a:rPr dirty="0" sz="1200" spc="-5">
                <a:latin typeface="Times New Roman"/>
                <a:cs typeface="Times New Roman"/>
              </a:rPr>
              <a:t>Public </a:t>
            </a:r>
            <a:r>
              <a:rPr dirty="0" sz="1200">
                <a:latin typeface="Times New Roman"/>
                <a:cs typeface="Times New Roman"/>
              </a:rPr>
              <a:t>Cloud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(Azure/GCP/AWS)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demonstrate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Platform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Service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(PaaS)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 spc="-5">
                <a:latin typeface="Times New Roman"/>
                <a:cs typeface="Times New Roman"/>
              </a:rPr>
              <a:t>Click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858636"/>
            <a:ext cx="9461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Click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59863"/>
            <a:ext cx="5731509" cy="32238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172199"/>
            <a:ext cx="5731509" cy="322313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NAME:-SWETHA</a:t>
            </a:r>
            <a:r>
              <a:rPr dirty="0" spc="-50"/>
              <a:t> </a:t>
            </a:r>
            <a:r>
              <a:rPr dirty="0" spc="-10"/>
              <a:t>KOLLURI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Reg</a:t>
            </a:r>
            <a:r>
              <a:rPr dirty="0" spc="-40"/>
              <a:t> </a:t>
            </a:r>
            <a:r>
              <a:rPr dirty="0" spc="-5"/>
              <a:t>no:-192210372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82369"/>
            <a:ext cx="1861820" cy="499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Select any resource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</a:t>
            </a:r>
            <a:r>
              <a:rPr dirty="0" sz="1200" spc="-5">
                <a:latin typeface="Times New Roman"/>
                <a:cs typeface="Times New Roman"/>
              </a:rPr>
              <a:t> and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static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 app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393562"/>
            <a:ext cx="24923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Fill </a:t>
            </a:r>
            <a:r>
              <a:rPr dirty="0" sz="1200">
                <a:latin typeface="Times New Roman"/>
                <a:cs typeface="Times New Roman"/>
              </a:rPr>
              <a:t>up</a:t>
            </a:r>
            <a:r>
              <a:rPr dirty="0" sz="1200" spc="-5">
                <a:latin typeface="Times New Roman"/>
                <a:cs typeface="Times New Roman"/>
              </a:rPr>
              <a:t> required </a:t>
            </a:r>
            <a:r>
              <a:rPr dirty="0" sz="1200">
                <a:latin typeface="Times New Roman"/>
                <a:cs typeface="Times New Roman"/>
              </a:rPr>
              <a:t>details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click</a:t>
            </a:r>
            <a:r>
              <a:rPr dirty="0" sz="1200">
                <a:latin typeface="Times New Roman"/>
                <a:cs typeface="Times New Roman"/>
              </a:rPr>
              <a:t> on</a:t>
            </a:r>
            <a:r>
              <a:rPr dirty="0" sz="1200" spc="-5">
                <a:latin typeface="Times New Roman"/>
                <a:cs typeface="Times New Roman"/>
              </a:rPr>
              <a:t> next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786508"/>
            <a:ext cx="5731509" cy="32238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707379"/>
            <a:ext cx="5731509" cy="322389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NAME:-SWETHA</a:t>
            </a:r>
            <a:r>
              <a:rPr dirty="0" spc="-50"/>
              <a:t> </a:t>
            </a:r>
            <a:r>
              <a:rPr dirty="0" spc="-10"/>
              <a:t>KOLLURI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Reg</a:t>
            </a:r>
            <a:r>
              <a:rPr dirty="0" spc="-40"/>
              <a:t> </a:t>
            </a:r>
            <a:r>
              <a:rPr dirty="0" spc="-5"/>
              <a:t>no:-192210372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82369"/>
            <a:ext cx="17951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Give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values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393562"/>
            <a:ext cx="1384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shows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96567"/>
            <a:ext cx="5731509" cy="32231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707379"/>
            <a:ext cx="5731509" cy="322389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NAME:-SWETHA</a:t>
            </a:r>
            <a:r>
              <a:rPr dirty="0" spc="-50"/>
              <a:t> </a:t>
            </a:r>
            <a:r>
              <a:rPr dirty="0" spc="-10"/>
              <a:t>KOLLURI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Reg</a:t>
            </a:r>
            <a:r>
              <a:rPr dirty="0" spc="-40"/>
              <a:t> </a:t>
            </a:r>
            <a:r>
              <a:rPr dirty="0" spc="-5"/>
              <a:t>no:-192210372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82369"/>
            <a:ext cx="15055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Click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resources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393562"/>
            <a:ext cx="2311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Copy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URL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 is </a:t>
            </a:r>
            <a:r>
              <a:rPr dirty="0" sz="1200">
                <a:latin typeface="Times New Roman"/>
                <a:cs typeface="Times New Roman"/>
              </a:rPr>
              <a:t>right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side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top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96567"/>
            <a:ext cx="5731509" cy="32231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707379"/>
            <a:ext cx="5731509" cy="322389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NAME:-SWETHA</a:t>
            </a:r>
            <a:r>
              <a:rPr dirty="0" spc="-50"/>
              <a:t> </a:t>
            </a:r>
            <a:r>
              <a:rPr dirty="0" spc="-10"/>
              <a:t>KOLLURI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Reg</a:t>
            </a:r>
            <a:r>
              <a:rPr dirty="0" spc="-40"/>
              <a:t> </a:t>
            </a:r>
            <a:r>
              <a:rPr dirty="0" spc="-5"/>
              <a:t>no:-192210372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82369"/>
            <a:ext cx="43376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Paste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URL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search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bar and</a:t>
            </a:r>
            <a:r>
              <a:rPr dirty="0" sz="1200">
                <a:latin typeface="Times New Roman"/>
                <a:cs typeface="Times New Roman"/>
              </a:rPr>
              <a:t> then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click</a:t>
            </a:r>
            <a:r>
              <a:rPr dirty="0" sz="1200">
                <a:latin typeface="Times New Roman"/>
                <a:cs typeface="Times New Roman"/>
              </a:rPr>
              <a:t> enter it will </a:t>
            </a:r>
            <a:r>
              <a:rPr dirty="0" sz="1200" spc="-5">
                <a:latin typeface="Times New Roman"/>
                <a:cs typeface="Times New Roman"/>
              </a:rPr>
              <a:t>shows</a:t>
            </a:r>
            <a:r>
              <a:rPr dirty="0" sz="1200">
                <a:latin typeface="Times New Roman"/>
                <a:cs typeface="Times New Roman"/>
              </a:rPr>
              <a:t> like this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812918"/>
            <a:ext cx="2603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latin typeface="Times New Roman"/>
                <a:cs typeface="Times New Roman"/>
              </a:rPr>
              <a:t>F</a:t>
            </a:r>
            <a:r>
              <a:rPr dirty="0" sz="1200">
                <a:latin typeface="Times New Roman"/>
                <a:cs typeface="Times New Roman"/>
              </a:rPr>
              <a:t>inally Cr</a:t>
            </a:r>
            <a:r>
              <a:rPr dirty="0" sz="1200" spc="-10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t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imple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5">
                <a:latin typeface="Times New Roman"/>
                <a:cs typeface="Times New Roman"/>
              </a:rPr>
              <a:t>W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b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</a:t>
            </a:r>
            <a:r>
              <a:rPr dirty="0" sz="1200" spc="5">
                <a:latin typeface="Times New Roman"/>
                <a:cs typeface="Times New Roman"/>
              </a:rPr>
              <a:t>c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tion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96567"/>
            <a:ext cx="5731509" cy="322313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pc="-5"/>
              <a:t>NAME:-SWETHA</a:t>
            </a:r>
            <a:r>
              <a:rPr dirty="0" spc="-50"/>
              <a:t> </a:t>
            </a:r>
            <a:r>
              <a:rPr dirty="0" spc="-10"/>
              <a:t>KOLLURI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Reg</a:t>
            </a:r>
            <a:r>
              <a:rPr dirty="0" spc="-40"/>
              <a:t> </a:t>
            </a:r>
            <a:r>
              <a:rPr dirty="0" spc="-5"/>
              <a:t>no:-192210372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name:-Swetha kolluri</dc:creator>
  <dcterms:created xsi:type="dcterms:W3CDTF">2023-10-19T07:08:39Z</dcterms:created>
  <dcterms:modified xsi:type="dcterms:W3CDTF">2023-10-19T07:08:39Z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2023-10-19T00:00:00Z</vt:filetime>
  </property>
</Properties>
</file>