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4482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05836"/>
            <a:ext cx="5731509" cy="3250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69659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Prudhvi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8095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Prudhvi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Prudhvi Reddy- </a:t>
            </a:r>
            <a:r>
              <a:rPr spc="-5" dirty="0"/>
              <a:t>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2023-10-17T08:24:22Z</dcterms:created>
  <dcterms:modified xsi:type="dcterms:W3CDTF">2023-10-17T08:34:38Z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