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9230" y="9917379"/>
            <a:ext cx="1473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4"/>
            <a:ext cx="4886960" cy="565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889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Experiment-8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Create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a</a:t>
            </a:r>
            <a:r>
              <a:rPr sz="1200" spc="-2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2D74B5"/>
                </a:solidFill>
                <a:latin typeface="Times New Roman"/>
                <a:cs typeface="Times New Roman"/>
              </a:rPr>
              <a:t>Virtual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Hard Disk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and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allocate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the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storage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using</a:t>
            </a:r>
            <a:r>
              <a:rPr sz="1200" spc="-2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VM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ware</a:t>
            </a:r>
            <a:r>
              <a:rPr sz="1200" spc="-2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D74B5"/>
                </a:solidFill>
                <a:latin typeface="Times New Roman"/>
                <a:cs typeface="Times New Roman"/>
              </a:rPr>
              <a:t>Workstation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869058"/>
            <a:ext cx="5731509" cy="30524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395340"/>
            <a:ext cx="5731509" cy="39414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 err="1"/>
              <a:t>Prudhvi</a:t>
            </a:r>
            <a:r>
              <a:rPr lang="en-US" spc="-10" dirty="0"/>
              <a:t> Reddy</a:t>
            </a:r>
            <a:r>
              <a:rPr spc="-5" dirty="0"/>
              <a:t>-19221</a:t>
            </a:r>
            <a:r>
              <a:rPr lang="en-US" spc="-5" dirty="0"/>
              <a:t>0343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46138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855476"/>
            <a:ext cx="4533900" cy="481571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 err="1"/>
              <a:t>Prudhvi</a:t>
            </a:r>
            <a:r>
              <a:rPr lang="en-US" spc="-10" dirty="0"/>
              <a:t> Reddy</a:t>
            </a:r>
            <a:r>
              <a:rPr spc="-5" dirty="0"/>
              <a:t>-192210</a:t>
            </a:r>
            <a:r>
              <a:rPr lang="en-US" spc="-5" dirty="0"/>
              <a:t>343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Prasad</dc:creator>
  <cp:lastModifiedBy>Prudhvi Annareddy</cp:lastModifiedBy>
  <cp:revision>1</cp:revision>
  <dcterms:created xsi:type="dcterms:W3CDTF">2023-10-17T08:46:30Z</dcterms:created>
  <dcterms:modified xsi:type="dcterms:W3CDTF">2023-10-17T08:49:13Z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2023-10-17T00:00:00Z</vt:filetime>
  </property>
</Properties>
</file>